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264" r:id="rId2"/>
    <p:sldId id="265" r:id="rId3"/>
    <p:sldId id="257" r:id="rId4"/>
    <p:sldId id="266" r:id="rId5"/>
    <p:sldId id="267" r:id="rId6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0BF38"/>
    <a:srgbClr val="449BA2"/>
    <a:srgbClr val="688F4A"/>
    <a:srgbClr val="2C3E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9EFB12-EAE1-A24D-A92F-2C8F623A68BA}" v="1" dt="2024-12-10T22:39:03.6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10"/>
    <p:restoredTop sz="94658"/>
  </p:normalViewPr>
  <p:slideViewPr>
    <p:cSldViewPr snapToGrid="0">
      <p:cViewPr varScale="1">
        <p:scale>
          <a:sx n="109" d="100"/>
          <a:sy n="109" d="100"/>
        </p:scale>
        <p:origin x="208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120" d="100"/>
          <a:sy n="120" d="100"/>
        </p:scale>
        <p:origin x="5104" y="20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Aguilar" userId="09f027e385100af5" providerId="LiveId" clId="{869EFB12-EAE1-A24D-A92F-2C8F623A68BA}"/>
    <pc:docChg chg="undo custSel modSld">
      <pc:chgData name="David Aguilar" userId="09f027e385100af5" providerId="LiveId" clId="{869EFB12-EAE1-A24D-A92F-2C8F623A68BA}" dt="2024-12-10T22:41:10.481" v="12" actId="1076"/>
      <pc:docMkLst>
        <pc:docMk/>
      </pc:docMkLst>
      <pc:sldChg chg="addSp modSp mod">
        <pc:chgData name="David Aguilar" userId="09f027e385100af5" providerId="LiveId" clId="{869EFB12-EAE1-A24D-A92F-2C8F623A68BA}" dt="2024-12-10T22:41:10.481" v="12" actId="1076"/>
        <pc:sldMkLst>
          <pc:docMk/>
          <pc:sldMk cId="543002503" sldId="264"/>
        </pc:sldMkLst>
        <pc:spChg chg="add mod">
          <ac:chgData name="David Aguilar" userId="09f027e385100af5" providerId="LiveId" clId="{869EFB12-EAE1-A24D-A92F-2C8F623A68BA}" dt="2024-12-10T22:41:10.481" v="12" actId="1076"/>
          <ac:spMkLst>
            <pc:docMk/>
            <pc:sldMk cId="543002503" sldId="264"/>
            <ac:spMk id="2" creationId="{BE98111D-549B-A698-90BD-BE5B6DB7C30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382278-ED5E-084F-B90F-1B660EE0B324}" type="datetimeFigureOut">
              <a:rPr lang="es-CL" smtClean="0"/>
              <a:t>10-12-24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5E232-1649-9844-86EA-B1EC151E7722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96152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5B2E4047-7223-CC9C-CA7A-463ECBA2171F}"/>
              </a:ext>
            </a:extLst>
          </p:cNvPr>
          <p:cNvSpPr/>
          <p:nvPr userDrawn="1"/>
        </p:nvSpPr>
        <p:spPr>
          <a:xfrm>
            <a:off x="0" y="-1"/>
            <a:ext cx="12192000" cy="8566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D9D2B2C-44FC-F916-D121-D2642DA3FF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97139" y="301806"/>
            <a:ext cx="2222500" cy="1651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4E47276-2610-76EB-7AA0-AE69C13466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81289" y="5768794"/>
            <a:ext cx="1854200" cy="7874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0FF8937-5364-5A0C-9254-43FDC2CB2C3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16434" b="40525"/>
          <a:stretch/>
        </p:blipFill>
        <p:spPr>
          <a:xfrm>
            <a:off x="0" y="2254614"/>
            <a:ext cx="12192000" cy="295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8154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FFA8E052-EE1B-6B5D-25EE-C55062032C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E3DA54B-E910-DD91-9B53-301D8C65901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89578" y="408584"/>
            <a:ext cx="1473703" cy="109475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0755832-6A05-F218-C88F-2C2F939ABB2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130876" y="408584"/>
            <a:ext cx="1594852" cy="67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707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E3DA54B-E910-DD91-9B53-301D8C6590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9578" y="408584"/>
            <a:ext cx="1473703" cy="109475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33BCF72-A0A3-1F4D-206B-E987D5B73D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6155926"/>
            <a:ext cx="12192001" cy="711941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0E32043-F4FB-5985-6A4B-DAFADF2151D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30876" y="408584"/>
            <a:ext cx="1594852" cy="67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162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FFA8E052-EE1B-6B5D-25EE-C55062032C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B96789D-AE33-0199-F0E1-57D3C474C1C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13470" t="1" b="51198"/>
          <a:stretch/>
        </p:blipFill>
        <p:spPr>
          <a:xfrm>
            <a:off x="-1" y="1494566"/>
            <a:ext cx="12191999" cy="386886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E3DA54B-E910-DD91-9B53-301D8C65901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4846370" y="2665480"/>
            <a:ext cx="2499258" cy="185976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92D3C46-7F45-E2F1-5BFC-FF39AE727B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130876" y="408584"/>
            <a:ext cx="1594852" cy="67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0509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0CFD96F-3BDC-9ACF-8675-D285126BD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0A16238-511C-703B-483A-652DFB29DA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BC617B6-55AF-BA60-B03E-7220942722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E852C-7E36-4243-A459-6D20F91C3222}" type="datetimeFigureOut">
              <a:rPr lang="es-CL" smtClean="0"/>
              <a:t>10-12-24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6348F77-745F-C35C-2C1D-51F96920A0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0EC756D-D24A-BBB3-A2E4-7BF039A6FD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D52C7-4403-AC44-837C-19661F0ECD4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07220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6" r:id="rId3"/>
    <p:sldLayoutId id="214748365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E98111D-549B-A698-90BD-BE5B6DB7C304}"/>
              </a:ext>
            </a:extLst>
          </p:cNvPr>
          <p:cNvSpPr txBox="1"/>
          <p:nvPr/>
        </p:nvSpPr>
        <p:spPr>
          <a:xfrm>
            <a:off x="301694" y="4560821"/>
            <a:ext cx="11890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T" sz="1800" b="1" i="1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Calibri" panose="020F0502020204030204" pitchFamily="34" charset="0"/>
              </a:rPr>
              <a:t>“Mitigación y Adaptación al Cambio Climático: La Ciencia Guía, la Sociedad Actúa, la Política Transforma”</a:t>
            </a:r>
            <a:r>
              <a:rPr lang="es-GT" i="1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43002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55E6C64-F82D-8028-2517-24C5212EF36A}"/>
              </a:ext>
            </a:extLst>
          </p:cNvPr>
          <p:cNvSpPr txBox="1"/>
          <p:nvPr/>
        </p:nvSpPr>
        <p:spPr>
          <a:xfrm>
            <a:off x="6457723" y="3596851"/>
            <a:ext cx="4826409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CL" sz="1200" dirty="0" err="1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Lorem</a:t>
            </a:r>
            <a:r>
              <a:rPr lang="es-CL" sz="1200" dirty="0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 </a:t>
            </a:r>
            <a:r>
              <a:rPr lang="es-CL" sz="1200" dirty="0" err="1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ipsum</a:t>
            </a:r>
            <a:r>
              <a:rPr lang="es-CL" sz="1200" dirty="0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 dolor </a:t>
            </a:r>
            <a:r>
              <a:rPr lang="es-CL" sz="1200" dirty="0" err="1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sit</a:t>
            </a:r>
            <a:r>
              <a:rPr lang="es-CL" sz="1200" dirty="0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 </a:t>
            </a:r>
            <a:r>
              <a:rPr lang="es-CL" sz="1200" dirty="0" err="1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amet</a:t>
            </a:r>
            <a:r>
              <a:rPr lang="es-CL" sz="1200" dirty="0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, </a:t>
            </a:r>
            <a:r>
              <a:rPr lang="es-CL" sz="1200" dirty="0" err="1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consectetuer</a:t>
            </a:r>
            <a:r>
              <a:rPr lang="es-CL" sz="1200" dirty="0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 </a:t>
            </a:r>
            <a:r>
              <a:rPr lang="es-CL" sz="1200" dirty="0" err="1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adipiscing</a:t>
            </a:r>
            <a:r>
              <a:rPr lang="es-CL" sz="1200" dirty="0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 </a:t>
            </a:r>
            <a:r>
              <a:rPr lang="es-CL" sz="1200" dirty="0" err="1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elit</a:t>
            </a:r>
            <a:r>
              <a:rPr lang="es-CL" sz="1200" dirty="0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, sed </a:t>
            </a:r>
            <a:r>
              <a:rPr lang="es-CL" sz="1200" dirty="0" err="1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diam</a:t>
            </a:r>
            <a:r>
              <a:rPr lang="es-CL" sz="1200" dirty="0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 </a:t>
            </a:r>
            <a:r>
              <a:rPr lang="es-CL" sz="1200" dirty="0" err="1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nonummy</a:t>
            </a:r>
            <a:r>
              <a:rPr lang="es-CL" sz="1200" dirty="0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 </a:t>
            </a:r>
            <a:r>
              <a:rPr lang="es-CL" sz="1200" dirty="0" err="1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nibh</a:t>
            </a:r>
            <a:r>
              <a:rPr lang="es-CL" sz="1200" dirty="0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 </a:t>
            </a:r>
            <a:r>
              <a:rPr lang="es-CL" sz="1200" dirty="0" err="1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euismod</a:t>
            </a:r>
            <a:r>
              <a:rPr lang="es-CL" sz="1200" dirty="0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 </a:t>
            </a:r>
            <a:r>
              <a:rPr lang="es-CL" sz="1200" dirty="0" err="1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tincidunt</a:t>
            </a:r>
            <a:r>
              <a:rPr lang="es-CL" sz="1200" dirty="0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 ut </a:t>
            </a:r>
            <a:r>
              <a:rPr lang="es-CL" sz="1200" dirty="0" err="1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laoreet</a:t>
            </a:r>
            <a:r>
              <a:rPr lang="es-CL" sz="1200" dirty="0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 </a:t>
            </a:r>
            <a:r>
              <a:rPr lang="es-CL" sz="1200" dirty="0" err="1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dolore</a:t>
            </a:r>
            <a:r>
              <a:rPr lang="es-CL" sz="1200" dirty="0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 magna </a:t>
            </a:r>
            <a:r>
              <a:rPr lang="es-CL" sz="1200" dirty="0" err="1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aliquam</a:t>
            </a:r>
            <a:r>
              <a:rPr lang="es-CL" sz="1200" dirty="0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 </a:t>
            </a:r>
            <a:r>
              <a:rPr lang="es-CL" sz="1200" dirty="0" err="1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erat</a:t>
            </a:r>
            <a:r>
              <a:rPr lang="es-CL" sz="1200" dirty="0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 </a:t>
            </a:r>
            <a:r>
              <a:rPr lang="es-CL" sz="1200" dirty="0" err="1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volutpat</a:t>
            </a:r>
            <a:r>
              <a:rPr lang="es-CL" sz="1200" dirty="0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. Ut </a:t>
            </a:r>
            <a:r>
              <a:rPr lang="es-CL" sz="1200" dirty="0" err="1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wisi</a:t>
            </a:r>
            <a:r>
              <a:rPr lang="es-CL" sz="1200" dirty="0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 </a:t>
            </a:r>
            <a:r>
              <a:rPr lang="es-CL" sz="1200" dirty="0" err="1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enim</a:t>
            </a:r>
            <a:r>
              <a:rPr lang="es-CL" sz="1200" dirty="0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 ad </a:t>
            </a:r>
            <a:r>
              <a:rPr lang="es-CL" sz="1200" dirty="0" err="1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minim</a:t>
            </a:r>
            <a:r>
              <a:rPr lang="es-CL" sz="1200" dirty="0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 </a:t>
            </a:r>
            <a:r>
              <a:rPr lang="es-CL" sz="1200" dirty="0" err="1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veniam</a:t>
            </a:r>
            <a:r>
              <a:rPr lang="es-CL" sz="1200" dirty="0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, quis </a:t>
            </a:r>
            <a:r>
              <a:rPr lang="es-CL" sz="1200" dirty="0" err="1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nostrud</a:t>
            </a:r>
            <a:r>
              <a:rPr lang="es-CL" sz="1200" dirty="0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 </a:t>
            </a:r>
            <a:r>
              <a:rPr lang="es-CL" sz="1200" dirty="0" err="1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exerci</a:t>
            </a:r>
            <a:r>
              <a:rPr lang="es-CL" sz="1200" dirty="0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 </a:t>
            </a:r>
            <a:r>
              <a:rPr lang="es-CL" sz="1200" dirty="0" err="1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tation</a:t>
            </a:r>
            <a:r>
              <a:rPr lang="es-CL" sz="1200" dirty="0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 </a:t>
            </a:r>
            <a:r>
              <a:rPr lang="es-CL" sz="1200" dirty="0" err="1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ullamcorper</a:t>
            </a:r>
            <a:r>
              <a:rPr lang="es-CL" sz="1200" dirty="0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 </a:t>
            </a:r>
            <a:r>
              <a:rPr lang="es-CL" sz="1200" dirty="0" err="1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suscipit</a:t>
            </a:r>
            <a:r>
              <a:rPr lang="es-CL" sz="1200" dirty="0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 </a:t>
            </a:r>
            <a:r>
              <a:rPr lang="es-CL" sz="1200" dirty="0" err="1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lobortis</a:t>
            </a:r>
            <a:r>
              <a:rPr lang="es-CL" sz="1200" dirty="0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 </a:t>
            </a:r>
            <a:r>
              <a:rPr lang="es-CL" sz="1200" dirty="0" err="1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nisl</a:t>
            </a:r>
            <a:r>
              <a:rPr lang="es-CL" sz="1200" dirty="0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 ut </a:t>
            </a:r>
            <a:r>
              <a:rPr lang="es-CL" sz="1200" dirty="0" err="1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aliquip</a:t>
            </a:r>
            <a:r>
              <a:rPr lang="es-CL" sz="1200" dirty="0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 ex </a:t>
            </a:r>
            <a:r>
              <a:rPr lang="es-CL" sz="1200" dirty="0" err="1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ea</a:t>
            </a:r>
            <a:r>
              <a:rPr lang="es-CL" sz="1200" dirty="0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 commodo </a:t>
            </a:r>
            <a:r>
              <a:rPr lang="es-CL" sz="1200" dirty="0" err="1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consequat</a:t>
            </a:r>
            <a:r>
              <a:rPr lang="es-CL" sz="1200" dirty="0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. </a:t>
            </a:r>
            <a:r>
              <a:rPr lang="es-CL" sz="1200" dirty="0" err="1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Duis</a:t>
            </a:r>
            <a:r>
              <a:rPr lang="es-CL" sz="1200" dirty="0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 </a:t>
            </a:r>
            <a:r>
              <a:rPr lang="es-CL" sz="1200" dirty="0" err="1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autem</a:t>
            </a:r>
            <a:r>
              <a:rPr lang="es-CL" sz="1200" dirty="0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 </a:t>
            </a:r>
            <a:r>
              <a:rPr lang="es-CL" sz="1200" dirty="0" err="1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vel</a:t>
            </a:r>
            <a:r>
              <a:rPr lang="es-CL" sz="1200" dirty="0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 </a:t>
            </a:r>
            <a:r>
              <a:rPr lang="es-CL" sz="1200" dirty="0" err="1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eum</a:t>
            </a:r>
            <a:r>
              <a:rPr lang="es-CL" sz="1200" dirty="0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 </a:t>
            </a:r>
            <a:r>
              <a:rPr lang="es-CL" sz="1200" dirty="0" err="1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iriure</a:t>
            </a:r>
            <a:r>
              <a:rPr lang="es-CL" sz="1200" dirty="0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 dolor in </a:t>
            </a:r>
            <a:r>
              <a:rPr lang="es-CL" sz="1200" dirty="0" err="1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hendrerit</a:t>
            </a:r>
            <a:r>
              <a:rPr lang="es-CL" sz="1200" dirty="0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 in </a:t>
            </a:r>
            <a:r>
              <a:rPr lang="es-CL" sz="1200" dirty="0" err="1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vulputate</a:t>
            </a:r>
            <a:r>
              <a:rPr lang="es-CL" sz="1200" dirty="0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 </a:t>
            </a:r>
            <a:r>
              <a:rPr lang="es-CL" sz="1200" dirty="0" err="1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velit</a:t>
            </a:r>
            <a:r>
              <a:rPr lang="es-CL" sz="1200" dirty="0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 </a:t>
            </a:r>
            <a:r>
              <a:rPr lang="es-CL" sz="1200" dirty="0" err="1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esse</a:t>
            </a:r>
            <a:r>
              <a:rPr lang="es-CL" sz="1200" dirty="0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 </a:t>
            </a:r>
            <a:r>
              <a:rPr lang="es-CL" sz="1200" dirty="0" err="1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molestie</a:t>
            </a:r>
            <a:r>
              <a:rPr lang="es-CL" sz="1200" dirty="0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 </a:t>
            </a:r>
            <a:r>
              <a:rPr lang="es-CL" sz="1200" dirty="0" err="1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consequat</a:t>
            </a:r>
            <a:r>
              <a:rPr lang="es-CL" sz="1200" dirty="0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, </a:t>
            </a:r>
            <a:r>
              <a:rPr lang="es-CL" sz="1200" dirty="0" err="1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vel</a:t>
            </a:r>
            <a:r>
              <a:rPr lang="es-CL" sz="1200" dirty="0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 </a:t>
            </a:r>
            <a:r>
              <a:rPr lang="es-CL" sz="1200" dirty="0" err="1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illum</a:t>
            </a:r>
            <a:r>
              <a:rPr lang="es-CL" sz="1200" dirty="0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 </a:t>
            </a:r>
            <a:r>
              <a:rPr lang="es-CL" sz="1200" dirty="0" err="1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dolore</a:t>
            </a:r>
            <a:r>
              <a:rPr lang="es-CL" sz="1200" dirty="0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 </a:t>
            </a:r>
            <a:r>
              <a:rPr lang="es-CL" sz="1200" dirty="0" err="1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eu</a:t>
            </a:r>
            <a:r>
              <a:rPr lang="es-CL" sz="1200" dirty="0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 </a:t>
            </a:r>
            <a:r>
              <a:rPr lang="es-CL" sz="1200" dirty="0" err="1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feugiat</a:t>
            </a:r>
            <a:r>
              <a:rPr lang="es-CL" sz="1200" dirty="0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 </a:t>
            </a:r>
            <a:r>
              <a:rPr lang="es-CL" sz="1200" dirty="0" err="1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nulla</a:t>
            </a:r>
            <a:r>
              <a:rPr lang="es-CL" sz="1200" dirty="0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 </a:t>
            </a:r>
            <a:r>
              <a:rPr lang="es-CL" sz="1200" dirty="0" err="1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facilisis</a:t>
            </a:r>
            <a:r>
              <a:rPr lang="es-CL" sz="1200" dirty="0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 at vero eros et </a:t>
            </a:r>
            <a:r>
              <a:rPr lang="es-CL" sz="1200" dirty="0" err="1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accumsan</a:t>
            </a:r>
            <a:r>
              <a:rPr lang="es-CL" sz="1200" dirty="0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 et </a:t>
            </a:r>
            <a:r>
              <a:rPr lang="es-CL" sz="1200" dirty="0" err="1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iusto</a:t>
            </a:r>
            <a:r>
              <a:rPr lang="es-CL" sz="1200" dirty="0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 odio </a:t>
            </a:r>
            <a:r>
              <a:rPr lang="es-CL" sz="1200" dirty="0" err="1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dignissim</a:t>
            </a:r>
            <a:r>
              <a:rPr lang="es-CL" sz="1200" dirty="0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 qui </a:t>
            </a:r>
            <a:r>
              <a:rPr lang="es-CL" sz="1200" dirty="0" err="1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blandit</a:t>
            </a:r>
            <a:r>
              <a:rPr lang="es-CL" sz="1200" dirty="0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 </a:t>
            </a:r>
            <a:r>
              <a:rPr lang="es-CL" sz="1200" dirty="0" err="1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praesent</a:t>
            </a:r>
            <a:r>
              <a:rPr lang="es-CL" sz="1200" dirty="0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 </a:t>
            </a:r>
            <a:r>
              <a:rPr lang="es-CL" sz="1200" dirty="0" err="1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luptatum</a:t>
            </a:r>
            <a:r>
              <a:rPr lang="es-CL" sz="1200" dirty="0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 </a:t>
            </a:r>
            <a:r>
              <a:rPr lang="es-CL" sz="1200" dirty="0" err="1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zzril</a:t>
            </a:r>
            <a:r>
              <a:rPr lang="es-CL" sz="1200" dirty="0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 </a:t>
            </a:r>
            <a:r>
              <a:rPr lang="es-CL" sz="1200" dirty="0" err="1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delenit</a:t>
            </a:r>
            <a:r>
              <a:rPr lang="es-CL" sz="1200" dirty="0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 </a:t>
            </a:r>
            <a:r>
              <a:rPr lang="es-CL" sz="1200" dirty="0" err="1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augue</a:t>
            </a:r>
            <a:r>
              <a:rPr lang="es-CL" sz="1200" dirty="0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 </a:t>
            </a:r>
            <a:r>
              <a:rPr lang="es-CL" sz="1200" dirty="0" err="1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duis</a:t>
            </a:r>
            <a:r>
              <a:rPr lang="es-CL" sz="1200" dirty="0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 </a:t>
            </a:r>
            <a:r>
              <a:rPr lang="es-CL" sz="1200" dirty="0" err="1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dolore</a:t>
            </a:r>
            <a:r>
              <a:rPr lang="es-CL" sz="1200" dirty="0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 te </a:t>
            </a:r>
            <a:r>
              <a:rPr lang="es-CL" sz="1200" dirty="0" err="1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feugait</a:t>
            </a:r>
            <a:r>
              <a:rPr lang="es-CL" sz="1200" dirty="0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 </a:t>
            </a:r>
            <a:r>
              <a:rPr lang="es-CL" sz="1200" dirty="0" err="1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nulla</a:t>
            </a:r>
            <a:r>
              <a:rPr lang="es-CL" sz="1200" dirty="0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 </a:t>
            </a:r>
            <a:r>
              <a:rPr lang="es-CL" sz="1200" dirty="0" err="1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facilisi</a:t>
            </a:r>
            <a:r>
              <a:rPr lang="es-CL" sz="1200" dirty="0">
                <a:solidFill>
                  <a:schemeClr val="bg1">
                    <a:lumMod val="65000"/>
                  </a:schemeClr>
                </a:solidFill>
                <a:latin typeface="Gotham Rounded Book" pitchFamily="2" charset="0"/>
              </a:rPr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B521734-ADF2-5D66-4A9F-2A7F20CE7D48}"/>
              </a:ext>
            </a:extLst>
          </p:cNvPr>
          <p:cNvSpPr txBox="1"/>
          <p:nvPr/>
        </p:nvSpPr>
        <p:spPr>
          <a:xfrm>
            <a:off x="6457723" y="2888876"/>
            <a:ext cx="3839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rgbClr val="449BA2"/>
                </a:solidFill>
                <a:latin typeface="Gotham Rounded Medium" pitchFamily="2" charset="77"/>
              </a:rPr>
              <a:t>LOREM IPSUM</a:t>
            </a:r>
          </a:p>
          <a:p>
            <a:r>
              <a:rPr lang="es-CL" dirty="0">
                <a:solidFill>
                  <a:srgbClr val="449BA2"/>
                </a:solidFill>
                <a:latin typeface="Gotham Rounded Medium" pitchFamily="2" charset="77"/>
              </a:rPr>
              <a:t>DOLOR SIT AMET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CE3E7B1-D085-5B60-F90C-5F0688A945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8624" b="-8624"/>
          <a:stretch/>
        </p:blipFill>
        <p:spPr>
          <a:xfrm>
            <a:off x="572588" y="2012815"/>
            <a:ext cx="5704115" cy="380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675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30302667-5511-47FA-E578-2968B961B076}"/>
              </a:ext>
            </a:extLst>
          </p:cNvPr>
          <p:cNvGrpSpPr/>
          <p:nvPr/>
        </p:nvGrpSpPr>
        <p:grpSpPr>
          <a:xfrm>
            <a:off x="1226049" y="2431698"/>
            <a:ext cx="9739901" cy="2462301"/>
            <a:chOff x="1226049" y="2044144"/>
            <a:chExt cx="9739901" cy="2462301"/>
          </a:xfrm>
        </p:grpSpPr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F47EDA56-6A59-C379-6F33-817947CA436F}"/>
                </a:ext>
              </a:extLst>
            </p:cNvPr>
            <p:cNvSpPr txBox="1"/>
            <p:nvPr/>
          </p:nvSpPr>
          <p:spPr>
            <a:xfrm>
              <a:off x="1226049" y="2752119"/>
              <a:ext cx="9739901" cy="17543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Lorem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ipsum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 dolor </a:t>
              </a:r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sit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amet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, </a:t>
              </a:r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consectetuer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adipiscing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elit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, sed </a:t>
              </a:r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diam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nonummy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nibh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euismod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tincidunt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 ut </a:t>
              </a:r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laoreet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dolore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 magna </a:t>
              </a:r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aliquam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erat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volutpat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. Ut </a:t>
              </a:r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wisi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enim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 ad </a:t>
              </a:r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minim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veniam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, quis </a:t>
              </a:r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nostrud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exerci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tation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ullamcorper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suscipit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lobortis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nisl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 ut </a:t>
              </a:r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aliquip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 ex </a:t>
              </a:r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ea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 commodo </a:t>
              </a:r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consequat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. </a:t>
              </a:r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Duis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autem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vel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eum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iriure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 dolor in </a:t>
              </a:r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hendrerit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 in </a:t>
              </a:r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vulputate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velit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esse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molestie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consequat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, </a:t>
              </a:r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vel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illum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dolore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eu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feugiat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nulla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facilisis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 at vero eros et </a:t>
              </a:r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accumsan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 et </a:t>
              </a:r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iusto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 odio </a:t>
              </a:r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dignissim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 qui </a:t>
              </a:r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blandit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praesent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luptatum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zzril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delenit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augue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duis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dolore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 te </a:t>
              </a:r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feugait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nulla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facilisi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.</a:t>
              </a:r>
            </a:p>
            <a:p>
              <a:endParaRPr lang="es-CL" sz="1200" dirty="0">
                <a:solidFill>
                  <a:srgbClr val="688F4A"/>
                </a:solidFill>
                <a:latin typeface="Gotham Rounded Book" pitchFamily="2" charset="0"/>
              </a:endParaRPr>
            </a:p>
            <a:p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Lorem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ipsum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 dolor </a:t>
              </a:r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sit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amet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, </a:t>
              </a:r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cons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ectetuer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adipiscing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elit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, sed </a:t>
              </a:r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diam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nonummy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nibh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euismod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tincidunt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 ut </a:t>
              </a:r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laoreet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dolore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 magna </a:t>
              </a:r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aliquam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erat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volutpat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. Ut </a:t>
              </a:r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wisi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enim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 ad </a:t>
              </a:r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minim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veniam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, quis </a:t>
              </a:r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nostrud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exerci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tation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ullamcorper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suscipit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lobortis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nisl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 ut </a:t>
              </a:r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aliquip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 ex </a:t>
              </a:r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ea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 commodo </a:t>
              </a:r>
              <a:r>
                <a:rPr lang="es-CL" sz="1200" dirty="0" err="1">
                  <a:solidFill>
                    <a:srgbClr val="688F4A"/>
                  </a:solidFill>
                  <a:latin typeface="Gotham Rounded Book" pitchFamily="2" charset="0"/>
                </a:rPr>
                <a:t>consequat</a:t>
              </a:r>
              <a:r>
                <a:rPr lang="es-CL" sz="1200" dirty="0">
                  <a:solidFill>
                    <a:srgbClr val="688F4A"/>
                  </a:solidFill>
                  <a:latin typeface="Gotham Rounded Book" pitchFamily="2" charset="0"/>
                </a:rPr>
                <a:t>.</a:t>
              </a: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D120870D-F582-A5A1-3102-1A8923BE82E3}"/>
                </a:ext>
              </a:extLst>
            </p:cNvPr>
            <p:cNvSpPr txBox="1"/>
            <p:nvPr/>
          </p:nvSpPr>
          <p:spPr>
            <a:xfrm>
              <a:off x="1226049" y="2044144"/>
              <a:ext cx="60800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dirty="0">
                  <a:solidFill>
                    <a:srgbClr val="449BA2"/>
                  </a:solidFill>
                  <a:latin typeface="Gotham Rounded Medium" pitchFamily="2" charset="77"/>
                </a:rPr>
                <a:t>LOREM IPSUM DOLOR SIT AMET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7811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30302667-5511-47FA-E578-2968B961B076}"/>
              </a:ext>
            </a:extLst>
          </p:cNvPr>
          <p:cNvGrpSpPr/>
          <p:nvPr/>
        </p:nvGrpSpPr>
        <p:grpSpPr>
          <a:xfrm>
            <a:off x="1226049" y="2105516"/>
            <a:ext cx="9888266" cy="2646967"/>
            <a:chOff x="1226049" y="2044144"/>
            <a:chExt cx="9888266" cy="2646967"/>
          </a:xfrm>
        </p:grpSpPr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F47EDA56-6A59-C379-6F33-817947CA436F}"/>
                </a:ext>
              </a:extLst>
            </p:cNvPr>
            <p:cNvSpPr txBox="1"/>
            <p:nvPr/>
          </p:nvSpPr>
          <p:spPr>
            <a:xfrm>
              <a:off x="1226049" y="2752119"/>
              <a:ext cx="4554265" cy="19389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Lorem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ipsum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dolor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sit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amet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,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consectetuer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adipiscing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elit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, sed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diam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nonummy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nibh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euismod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tincidunt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ut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laoreet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dolore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magna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aliquam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erat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volutpat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. Ut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wisi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enim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ad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minim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veniam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, quis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nostrud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exerci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tation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ullamcorper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suscipit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lobortis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nisl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ut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aliquip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ex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ea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commodo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consequat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.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Duis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autem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vel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eum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iriure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dolor in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hendrerit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in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vulputate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velit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esse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molestie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consequat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,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vel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illum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dolore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eu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feugiat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nulla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facilisis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at vero eros et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accumsan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et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iusto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odio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dignissim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qui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blandit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praesent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luptatum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zzril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delenit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augue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duis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dolore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te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feugait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nulla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facilisi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.</a:t>
              </a: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D120870D-F582-A5A1-3102-1A8923BE82E3}"/>
                </a:ext>
              </a:extLst>
            </p:cNvPr>
            <p:cNvSpPr txBox="1"/>
            <p:nvPr/>
          </p:nvSpPr>
          <p:spPr>
            <a:xfrm>
              <a:off x="1226049" y="2044144"/>
              <a:ext cx="60800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dirty="0">
                  <a:solidFill>
                    <a:srgbClr val="A0BF38"/>
                  </a:solidFill>
                  <a:latin typeface="Gotham Rounded Medium" pitchFamily="2" charset="77"/>
                </a:rPr>
                <a:t>LOREM IPSUM DOLOR SIT AMET</a:t>
              </a:r>
            </a:p>
          </p:txBody>
        </p:sp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C2948E8B-5281-3E12-3932-6FB1F7988452}"/>
                </a:ext>
              </a:extLst>
            </p:cNvPr>
            <p:cNvSpPr txBox="1"/>
            <p:nvPr/>
          </p:nvSpPr>
          <p:spPr>
            <a:xfrm>
              <a:off x="6560050" y="2752119"/>
              <a:ext cx="4554265" cy="19389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Lorem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ipsum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dolor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sit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amet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,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cons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ectetuer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adipiscing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elit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, sed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diam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nonummy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nibh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euismod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tincidunt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ut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laoreet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dolore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magna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aliquam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erat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volutpat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. Ut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wisi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enim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ad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minim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veniam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, quis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nostrud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exerci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tation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ullamcorper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suscipit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lobortis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nisl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ut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aliquip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ex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ea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commodo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consequat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. sed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diam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nonummy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nibh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euismod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tincidunt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ut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laoreet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dolore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magna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aliquam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erat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volutpat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. Ut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wisi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enim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ad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minim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veniam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, quis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nostrud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exerci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tation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ullamcorper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suscipit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lobortis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nisl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ut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aliquip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ex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ea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 commodo </a:t>
              </a:r>
              <a:r>
                <a:rPr lang="es-CL" sz="1200" dirty="0" err="1">
                  <a:solidFill>
                    <a:srgbClr val="449BA2"/>
                  </a:solidFill>
                  <a:latin typeface="Gotham Rounded Book" pitchFamily="2" charset="0"/>
                </a:rPr>
                <a:t>consequat</a:t>
              </a:r>
              <a:r>
                <a:rPr lang="es-CL" sz="1200" dirty="0">
                  <a:solidFill>
                    <a:srgbClr val="449BA2"/>
                  </a:solidFill>
                  <a:latin typeface="Gotham Rounded Book" pitchFamily="2" charset="0"/>
                </a:rPr>
                <a:t>.</a:t>
              </a:r>
            </a:p>
          </p:txBody>
        </p:sp>
      </p:grp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17AC7034-13FE-CCD3-A3DC-08BD039D3144}"/>
              </a:ext>
            </a:extLst>
          </p:cNvPr>
          <p:cNvCxnSpPr>
            <a:cxnSpLocks/>
          </p:cNvCxnSpPr>
          <p:nvPr/>
        </p:nvCxnSpPr>
        <p:spPr>
          <a:xfrm>
            <a:off x="6096000" y="2884713"/>
            <a:ext cx="0" cy="1848285"/>
          </a:xfrm>
          <a:prstGeom prst="line">
            <a:avLst/>
          </a:prstGeom>
          <a:ln>
            <a:solidFill>
              <a:srgbClr val="A0BF38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81268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014280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214</TotalTime>
  <Words>438</Words>
  <Application>Microsoft Macintosh PowerPoint</Application>
  <PresentationFormat>Panorámica</PresentationFormat>
  <Paragraphs>11</Paragraphs>
  <Slides>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11" baseType="lpstr">
      <vt:lpstr>Arial</vt:lpstr>
      <vt:lpstr>Calibri</vt:lpstr>
      <vt:lpstr>Calibri Light</vt:lpstr>
      <vt:lpstr>Gotham Rounded Book</vt:lpstr>
      <vt:lpstr>Gotham Rounded Medium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David Aguilar</cp:lastModifiedBy>
  <cp:revision>9</cp:revision>
  <dcterms:created xsi:type="dcterms:W3CDTF">2024-03-21T16:18:36Z</dcterms:created>
  <dcterms:modified xsi:type="dcterms:W3CDTF">2024-12-10T22:41:12Z</dcterms:modified>
</cp:coreProperties>
</file>