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6.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7.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4"/>
    <p:sldMasterId id="2147483764" r:id="rId5"/>
    <p:sldMasterId id="2147483785" r:id="rId6"/>
    <p:sldMasterId id="2147483790" r:id="rId7"/>
    <p:sldMasterId id="2147483803" r:id="rId8"/>
    <p:sldMasterId id="2147483809" r:id="rId9"/>
    <p:sldMasterId id="2147483822" r:id="rId10"/>
    <p:sldMasterId id="2147483838" r:id="rId11"/>
    <p:sldMasterId id="2147483844" r:id="rId12"/>
  </p:sldMasterIdLst>
  <p:notesMasterIdLst>
    <p:notesMasterId r:id="rId36"/>
  </p:notesMasterIdLst>
  <p:sldIdLst>
    <p:sldId id="264" r:id="rId13"/>
    <p:sldId id="2147376520" r:id="rId14"/>
    <p:sldId id="265" r:id="rId15"/>
    <p:sldId id="270" r:id="rId16"/>
    <p:sldId id="2147376502" r:id="rId17"/>
    <p:sldId id="273" r:id="rId18"/>
    <p:sldId id="289" r:id="rId19"/>
    <p:sldId id="303" r:id="rId20"/>
    <p:sldId id="276" r:id="rId21"/>
    <p:sldId id="437" r:id="rId22"/>
    <p:sldId id="452" r:id="rId23"/>
    <p:sldId id="453" r:id="rId24"/>
    <p:sldId id="346" r:id="rId25"/>
    <p:sldId id="438" r:id="rId26"/>
    <p:sldId id="449" r:id="rId27"/>
    <p:sldId id="451" r:id="rId28"/>
    <p:sldId id="916" r:id="rId29"/>
    <p:sldId id="313" r:id="rId30"/>
    <p:sldId id="935" r:id="rId31"/>
    <p:sldId id="2147376521" r:id="rId32"/>
    <p:sldId id="2147376479" r:id="rId33"/>
    <p:sldId id="442" r:id="rId34"/>
    <p:sldId id="26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D94C1E-D95C-8465-38BE-0E757902EA6D}" name="Eileen Burke" initials="EB" userId="S::eburke@worldbank.org::4180d8ec-3196-4c44-b511-924c4c575f26" providerId="AD"/>
  <p188:author id="{7C87FF1E-AF86-EA03-ECA1-9546F9A600D4}" name="Juliette De Gersigny" initials="JD" userId="S::jules@clarityglobal.net::3bb398f9-10f4-428d-9370-0fc0fff6f798" providerId="AD"/>
  <p188:author id="{D7315E28-BF07-8264-D8E1-018631DA0F4F}" name="Amal Talbi" initials="AT" userId="S::atalbi@worldbank.org::b70d8e77-4717-4996-b7d4-71d88c2d2791" providerId="AD"/>
  <p188:author id="{E68DBF29-173B-1EE4-E980-EBF86C79181A}" name="Editor" initials="Ed" userId="Editor" providerId="None"/>
  <p188:author id="{80AB3B39-E916-90D0-A3A2-5AAB54B8ED3D}" name="Jihoon Lee" initials="JL" userId="S::jlee66@worldbank.org::aaabf2bf-d74d-4481-b2ae-98111914422f" providerId="AD"/>
  <p188:author id="{DF5DA95C-D3C7-00F9-C75D-803FFFF8E57C}" name="Gustavo Saltiel" initials="GS" userId="S::gsaltiel@worldbank.org::0304b3c5-2eff-49fa-bb94-9d9d380a4be4" providerId="AD"/>
  <p188:author id="{C501B170-665B-B367-31BC-56A9BF9FDA0B}" name="Juliana Bedoya Carmona" initials="JC" userId="S::jbedoyacarmona@worldbank.org::ab2ca1fb-bc1f-434f-8992-7c4fcf5ad604" providerId="AD"/>
  <p188:author id="{50B4A992-B7B4-1FA4-F189-2E021914B162}" name="Dan Vardi" initials="DV" userId="S::dvardi@ifc.org::a18dada4-9307-4a4e-9747-9f0cbe77a190" providerId="AD"/>
  <p188:author id="{382842EB-44D1-409D-F9AA-06A70046A2E4}" name="Stuti Sharma" initials="SS" userId="S::ssharma22@worldbank.org::43984e21-6baa-42f8-ba74-bbd418688dda" providerId="AD"/>
  <p188:author id="{E6B732EF-DBDB-088B-1E84-F5E229E475F5}" name="Sarah Nedolast" initials="SN" userId="S::snedolast@worldbank.org::38451d36-f18c-4856-be99-be82ea18b2b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C1C4"/>
    <a:srgbClr val="FFFFFF"/>
    <a:srgbClr val="333E4F"/>
    <a:srgbClr val="445469"/>
    <a:srgbClr val="212935"/>
    <a:srgbClr val="003366"/>
    <a:srgbClr val="D6F2FB"/>
    <a:srgbClr val="FFFFCC"/>
    <a:srgbClr val="FFCC99"/>
    <a:srgbClr val="8735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4C3BAD-FE88-4AD8-9847-F9776DC2427C}" v="27" dt="2025-04-23T14:06:33.4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588" autoAdjust="0"/>
  </p:normalViewPr>
  <p:slideViewPr>
    <p:cSldViewPr snapToGrid="0">
      <p:cViewPr varScale="1">
        <p:scale>
          <a:sx n="46" d="100"/>
          <a:sy n="46" d="100"/>
        </p:scale>
        <p:origin x="1422" y="258"/>
      </p:cViewPr>
      <p:guideLst/>
    </p:cSldViewPr>
  </p:slideViewPr>
  <p:notesTextViewPr>
    <p:cViewPr>
      <p:scale>
        <a:sx n="1" d="1"/>
        <a:sy n="1" d="1"/>
      </p:scale>
      <p:origin x="0" y="0"/>
    </p:cViewPr>
  </p:notesTextViewPr>
  <p:sorterViewPr>
    <p:cViewPr varScale="1">
      <p:scale>
        <a:sx n="100" d="100"/>
        <a:sy n="100" d="100"/>
      </p:scale>
      <p:origin x="0" y="-10779"/>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heme" Target="theme/theme1.xml"/><Relationship Id="rId21" Type="http://schemas.openxmlformats.org/officeDocument/2006/relationships/slide" Target="slides/slide9.xml"/><Relationship Id="rId34" Type="http://schemas.openxmlformats.org/officeDocument/2006/relationships/slide" Target="slides/slide22.xml"/><Relationship Id="rId42"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6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3792D6-9789-49A7-9648-5A973F8B9E01}" type="doc">
      <dgm:prSet loTypeId="urn:microsoft.com/office/officeart/2005/8/layout/cycle8" loCatId="cycle" qsTypeId="urn:microsoft.com/office/officeart/2005/8/quickstyle/simple1" qsCatId="simple" csTypeId="urn:microsoft.com/office/officeart/2005/8/colors/accent1_2" csCatId="accent1" phldr="1"/>
      <dgm:spPr/>
    </dgm:pt>
    <dgm:pt modelId="{9EFDCF8E-0372-473E-BD53-0277018BABBA}" type="pres">
      <dgm:prSet presAssocID="{183792D6-9789-49A7-9648-5A973F8B9E01}" presName="compositeShape" presStyleCnt="0">
        <dgm:presLayoutVars>
          <dgm:chMax val="7"/>
          <dgm:dir/>
          <dgm:resizeHandles val="exact"/>
        </dgm:presLayoutVars>
      </dgm:prSet>
      <dgm:spPr/>
    </dgm:pt>
  </dgm:ptLst>
  <dgm:cxnLst>
    <dgm:cxn modelId="{B6AF2B5C-496D-4177-B939-F973425627E5}" type="presOf" srcId="{183792D6-9789-49A7-9648-5A973F8B9E01}" destId="{9EFDCF8E-0372-473E-BD53-0277018BABBA}" srcOrd="0" destOrd="0" presId="urn:microsoft.com/office/officeart/2005/8/layout/cycle8"/>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43EE48-23E8-47FC-8DFE-D42747893484}" type="datetimeFigureOut">
              <a:rPr lang="en-ZA" smtClean="0"/>
              <a:t>2025/04/24</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A6BF70-524A-4CC3-BBC0-13F01735F0A4}" type="slidenum">
              <a:rPr lang="en-ZA" smtClean="0"/>
              <a:t>‹#›</a:t>
            </a:fld>
            <a:endParaRPr lang="en-ZA"/>
          </a:p>
        </p:txBody>
      </p:sp>
    </p:spTree>
    <p:extLst>
      <p:ext uri="{BB962C8B-B14F-4D97-AF65-F5344CB8AC3E}">
        <p14:creationId xmlns:p14="http://schemas.microsoft.com/office/powerpoint/2010/main" val="4183427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D7C68436-887D-468C-BFB6-B7ADE6FA65D2}" type="slidenum">
              <a:rPr lang="en-US" smtClean="0"/>
              <a:t>2</a:t>
            </a:fld>
            <a:endParaRPr lang="en-US"/>
          </a:p>
        </p:txBody>
      </p:sp>
    </p:spTree>
    <p:extLst>
      <p:ext uri="{BB962C8B-B14F-4D97-AF65-F5344CB8AC3E}">
        <p14:creationId xmlns:p14="http://schemas.microsoft.com/office/powerpoint/2010/main" val="3697362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fld id="{46A6BF70-524A-4CC3-BBC0-13F01735F0A4}" type="slidenum">
              <a:rPr lang="en-ZA" smtClean="0"/>
              <a:t>3</a:t>
            </a:fld>
            <a:endParaRPr lang="en-ZA"/>
          </a:p>
        </p:txBody>
      </p:sp>
    </p:spTree>
    <p:extLst>
      <p:ext uri="{BB962C8B-B14F-4D97-AF65-F5344CB8AC3E}">
        <p14:creationId xmlns:p14="http://schemas.microsoft.com/office/powerpoint/2010/main" val="2497504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6A6BF70-524A-4CC3-BBC0-13F01735F0A4}" type="slidenum">
              <a:rPr lang="en-ZA" smtClean="0"/>
              <a:t>4</a:t>
            </a:fld>
            <a:endParaRPr lang="en-ZA"/>
          </a:p>
        </p:txBody>
      </p:sp>
    </p:spTree>
    <p:extLst>
      <p:ext uri="{BB962C8B-B14F-4D97-AF65-F5344CB8AC3E}">
        <p14:creationId xmlns:p14="http://schemas.microsoft.com/office/powerpoint/2010/main" val="1628382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 sz="2200" dirty="0">
                <a:effectLst/>
                <a:latin typeface="Helvetica Neue"/>
                <a:ea typeface="Helvetica Neue"/>
                <a:cs typeface="Helvetica Neue"/>
                <a:sym typeface="Helvetica Neue"/>
              </a:rPr>
              <a:t>El saneamiento juega un rol crucial en acabar con la pobreza.</a:t>
            </a:r>
            <a:r>
              <a:rPr lang="es-ES" sz="2200" b="1" dirty="0">
                <a:effectLst/>
                <a:latin typeface="Helvetica Neue"/>
                <a:ea typeface="Helvetica Neue"/>
                <a:cs typeface="Helvetica Neue"/>
                <a:sym typeface="Helvetica Neue"/>
              </a:rPr>
              <a:t> </a:t>
            </a:r>
            <a:r>
              <a:rPr lang="es-ES" sz="2200" dirty="0">
                <a:effectLst/>
                <a:latin typeface="Helvetica Neue"/>
                <a:ea typeface="Helvetica Neue"/>
                <a:cs typeface="Helvetica Neue"/>
                <a:sym typeface="Helvetica Neue"/>
              </a:rPr>
              <a:t>El Banco Mundial considera el saneamiento como una de las principales prioridades en el trabajo que hacemos. Estamos comprometidos en ayudar a los países a desarrollar su capital humano, mejorando la salud y la calidad de vida de todas las personas. </a:t>
            </a:r>
            <a:endParaRPr lang="en-US" sz="2200" dirty="0">
              <a:effectLst/>
              <a:latin typeface="Helvetica Neue"/>
              <a:ea typeface="Helvetica Neue"/>
              <a:cs typeface="Helvetica Neue"/>
              <a:sym typeface="Helvetica Neue"/>
            </a:endParaRPr>
          </a:p>
          <a:p>
            <a:endParaRPr lang="es-PE" sz="2200" dirty="0">
              <a:effectLst/>
              <a:latin typeface="Helvetica Neue"/>
              <a:ea typeface="Helvetica Neue"/>
              <a:cs typeface="Helvetica Neue"/>
              <a:sym typeface="Helvetica Neue"/>
            </a:endParaRPr>
          </a:p>
          <a:p>
            <a:r>
              <a:rPr lang="es-PE" sz="2200" dirty="0">
                <a:effectLst/>
                <a:latin typeface="Helvetica Neue"/>
                <a:ea typeface="Helvetica Neue"/>
                <a:cs typeface="Helvetica Neue"/>
                <a:sym typeface="Helvetica Neue"/>
              </a:rPr>
              <a:t>Los desafíos que plantean solo los ODS 6.1 y 6.2 son muy grandes, especialmente para la región de América Latina. Por ejemplo, </a:t>
            </a:r>
            <a:r>
              <a:rPr lang="es-ES" sz="2200" dirty="0">
                <a:effectLst/>
                <a:latin typeface="Helvetica Neue"/>
                <a:ea typeface="Helvetica Neue"/>
                <a:cs typeface="Helvetica Neue"/>
                <a:sym typeface="Helvetica Neue"/>
              </a:rPr>
              <a:t>en el 2015, el 29% de la población mundial carecía de suministros de agua potable </a:t>
            </a:r>
            <a:r>
              <a:rPr lang="es-PE" sz="2200" dirty="0">
                <a:effectLst/>
                <a:latin typeface="Helvetica Neue"/>
                <a:ea typeface="Helvetica Neue"/>
                <a:cs typeface="Helvetica Neue"/>
                <a:sym typeface="Helvetica Neue"/>
              </a:rPr>
              <a:t>gestionados de manera segura; mientras que en América Latina </a:t>
            </a:r>
            <a:r>
              <a:rPr lang="es-ES" sz="2200" dirty="0">
                <a:effectLst/>
                <a:latin typeface="Helvetica Neue"/>
                <a:ea typeface="Helvetica Neue"/>
                <a:cs typeface="Helvetica Neue"/>
                <a:sym typeface="Helvetica Neue"/>
              </a:rPr>
              <a:t>el 35% de la población carecía de ellos. Asimismo, mientras que el 61% de la población mundial no contaba con servicios de saneamiento gestionado de manera segura; en América Latina el 78% de la población no contaba con estos servicios. </a:t>
            </a:r>
            <a:endParaRPr lang="en-US" sz="2200" dirty="0">
              <a:effectLst/>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E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1200" b="0" kern="1200" dirty="0">
                <a:solidFill>
                  <a:schemeClr val="tx1"/>
                </a:solidFill>
                <a:effectLst/>
                <a:latin typeface="+mn-lt"/>
                <a:ea typeface="+mn-ea"/>
                <a:cs typeface="+mn-cs"/>
              </a:rPr>
              <a:t>Fuente (JMP)</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638066-7B70-4DAA-AD88-B156ABA18F0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sym typeface="Helvetica Neue"/>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Helvetica Neue"/>
            </a:endParaRPr>
          </a:p>
        </p:txBody>
      </p:sp>
    </p:spTree>
    <p:extLst>
      <p:ext uri="{BB962C8B-B14F-4D97-AF65-F5344CB8AC3E}">
        <p14:creationId xmlns:p14="http://schemas.microsoft.com/office/powerpoint/2010/main" val="1756395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US" sz="1100">
                <a:latin typeface="+mn-lt"/>
                <a:ea typeface="ＭＳ Ｐゴシック" charset="-128"/>
                <a:cs typeface="ＭＳ Ｐゴシック" charset="-128"/>
              </a:rPr>
              <a:t>CUIDADO: VER FORMATO</a:t>
            </a:r>
          </a:p>
          <a:p>
            <a:pPr lvl="0"/>
            <a:r>
              <a:rPr lang="en-US" sz="1100" dirty="0">
                <a:latin typeface="+mn-lt"/>
                <a:ea typeface="ＭＳ Ｐゴシック" charset="-128"/>
                <a:cs typeface="ＭＳ Ｐゴシック" charset="-128"/>
              </a:rPr>
              <a:t>SHOULD WE INCLUDE SOME REFERENCE TO LAC?</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7CE920-BC4E-4EF0-973E-FD48CA1CE24D}" type="slidenum">
              <a:rPr kumimoji="0" lang="en-US" altLang="en-US" sz="1200" b="1" i="0" u="none" strike="noStrike" kern="1200" cap="none" spc="0" normalizeH="0" baseline="0" noProof="0" smtClean="0">
                <a:ln>
                  <a:noFill/>
                </a:ln>
                <a:solidFill>
                  <a:prstClr val="black"/>
                </a:solidFill>
                <a:effectLst/>
                <a:uLnTx/>
                <a:uFillTx/>
                <a:latin typeface="Trebuchet MS" pitchFamily="34" charset="0"/>
                <a:ea typeface="MS PGothic" pitchFamily="34" charset="-128"/>
                <a:cs typeface="+mn-cs"/>
                <a:sym typeface="Helvetica Neue"/>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1" i="0" u="none" strike="noStrike" kern="1200" cap="none" spc="0" normalizeH="0" baseline="0" noProof="0">
              <a:ln>
                <a:noFill/>
              </a:ln>
              <a:solidFill>
                <a:prstClr val="black"/>
              </a:solidFill>
              <a:effectLst/>
              <a:uLnTx/>
              <a:uFillTx/>
              <a:latin typeface="Trebuchet MS" pitchFamily="34" charset="0"/>
              <a:ea typeface="MS PGothic" pitchFamily="34" charset="-128"/>
              <a:cs typeface="+mn-cs"/>
              <a:sym typeface="Helvetica Neue"/>
            </a:endParaRPr>
          </a:p>
        </p:txBody>
      </p:sp>
    </p:spTree>
    <p:extLst>
      <p:ext uri="{BB962C8B-B14F-4D97-AF65-F5344CB8AC3E}">
        <p14:creationId xmlns:p14="http://schemas.microsoft.com/office/powerpoint/2010/main" val="1195429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419" sz="2200" dirty="0">
                <a:effectLst/>
                <a:latin typeface="Helvetica Neue"/>
                <a:ea typeface="Helvetica Neue"/>
                <a:cs typeface="Helvetica Neue"/>
                <a:sym typeface="Helvetica Neue"/>
              </a:rPr>
              <a:t>¿Por qué necesitamos empresas prestadoras eficientes y solventes?</a:t>
            </a:r>
            <a:endParaRPr lang="en-US" sz="2200" dirty="0">
              <a:effectLst/>
              <a:latin typeface="Helvetica Neue"/>
              <a:ea typeface="Helvetica Neue"/>
              <a:cs typeface="Helvetica Neue"/>
              <a:sym typeface="Helvetica Neue"/>
            </a:endParaRPr>
          </a:p>
          <a:p>
            <a:endParaRPr lang="es-419" sz="2200" dirty="0">
              <a:effectLst/>
              <a:latin typeface="Helvetica Neue"/>
              <a:ea typeface="Helvetica Neue"/>
              <a:cs typeface="Helvetica Neue"/>
              <a:sym typeface="Helvetica Neue"/>
            </a:endParaRPr>
          </a:p>
          <a:p>
            <a:r>
              <a:rPr lang="es-419" sz="2200" dirty="0">
                <a:effectLst/>
                <a:latin typeface="Helvetica Neue"/>
                <a:ea typeface="Helvetica Neue"/>
                <a:cs typeface="Helvetica Neue"/>
                <a:sym typeface="Helvetica Neue"/>
              </a:rPr>
              <a:t>¿Cuál es el rol que las políticas y la regulación, junto con el acceso al financiamiento deben jugar para apoyar esta transformación de las empresas? </a:t>
            </a:r>
            <a:endParaRPr lang="en-US" sz="2200" dirty="0">
              <a:effectLst/>
              <a:latin typeface="Helvetica Neue"/>
              <a:ea typeface="Helvetica Neue"/>
              <a:cs typeface="Helvetica Neue"/>
              <a:sym typeface="Helvetica Neue"/>
            </a:endParaRPr>
          </a:p>
          <a:p>
            <a:endParaRPr lang="es-419" sz="2400" noProof="0" dirty="0"/>
          </a:p>
        </p:txBody>
      </p:sp>
    </p:spTree>
    <p:extLst>
      <p:ext uri="{BB962C8B-B14F-4D97-AF65-F5344CB8AC3E}">
        <p14:creationId xmlns:p14="http://schemas.microsoft.com/office/powerpoint/2010/main" val="4116211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419" sz="2200" dirty="0">
                <a:effectLst/>
                <a:latin typeface="Helvetica Neue"/>
                <a:ea typeface="Helvetica Neue"/>
                <a:cs typeface="Helvetica Neue"/>
                <a:sym typeface="Helvetica Neue"/>
              </a:rPr>
              <a:t>La mayoría de las empresas prestadoras en los países en desarrollo no pueden acceder a la financiación comercial que necesitan porque se encuentran en un camino vicioso.</a:t>
            </a:r>
            <a:endParaRPr lang="en-US" sz="2200" dirty="0">
              <a:effectLst/>
              <a:latin typeface="Helvetica Neue"/>
              <a:ea typeface="Helvetica Neue"/>
              <a:cs typeface="Helvetica Neue"/>
              <a:sym typeface="Helvetica Neue"/>
            </a:endParaRPr>
          </a:p>
          <a:p>
            <a:endParaRPr lang="es-419" sz="2200" dirty="0">
              <a:effectLst/>
              <a:latin typeface="Helvetica Neue"/>
              <a:ea typeface="Helvetica Neue"/>
              <a:cs typeface="Helvetica Neue"/>
              <a:sym typeface="Helvetica Neue"/>
            </a:endParaRPr>
          </a:p>
          <a:p>
            <a:r>
              <a:rPr lang="es-419" sz="2200" dirty="0">
                <a:effectLst/>
                <a:latin typeface="Helvetica Neue"/>
                <a:ea typeface="Helvetica Neue"/>
                <a:cs typeface="Helvetica Neue"/>
                <a:sym typeface="Helvetica Neue"/>
              </a:rPr>
              <a:t>En general, comienza con una restricción gubernamental al aumento de tarifas por razones políticas y / o el control de la inflación. Debido a que el precio del agua es bajo, los consumidores tienden a desperdiciarlo. Esto aumenta el costo del servicio, ampliando la brecha entre los costos operativos y los ingresos. El servicio se deteriora, lo que disminuye la disposición del consumidor a pagar por servicios de baja calidad. Finalmente, los activos del sistema “se pierden por el desagüe"</a:t>
            </a:r>
            <a:endParaRPr lang="en-US" sz="2200" dirty="0">
              <a:effectLst/>
              <a:latin typeface="Helvetica Neue"/>
              <a:ea typeface="Helvetica Neue"/>
              <a:cs typeface="Helvetica Neue"/>
              <a:sym typeface="Helvetica Neue"/>
            </a:endParaRPr>
          </a:p>
          <a:p>
            <a:endParaRPr lang="es-419" sz="2200" dirty="0">
              <a:effectLst/>
              <a:latin typeface="Helvetica Neue"/>
              <a:ea typeface="Helvetica Neue"/>
              <a:cs typeface="Helvetica Neue"/>
              <a:sym typeface="Helvetica Neue"/>
            </a:endParaRPr>
          </a:p>
          <a:p>
            <a:r>
              <a:rPr lang="es-419" sz="2200" dirty="0">
                <a:effectLst/>
                <a:latin typeface="Helvetica Neue"/>
                <a:ea typeface="Helvetica Neue"/>
                <a:cs typeface="Helvetica Neue"/>
                <a:sym typeface="Helvetica Neue"/>
              </a:rPr>
              <a:t>No existe una solución única para mejorar la administración de las empresas, pero hay algunos conceptos básicos. Por lo general, la recuperación comienza con la introducción de recompensas meritocráticas para los gerentes y el personal operativo. Esto conduce a mejores servicios, y reducción de agua no contabilizada. Clientes más satisfechos están más dispuestos a pagar, por lo que las tarifas pueden aumentarse. Con buenos activos se puede ampliar la base de inversiones e ingresos y finalmente acceder a la financiación comercial.</a:t>
            </a:r>
            <a:endParaRPr lang="en-US" sz="2200" dirty="0">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898230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 sz="2200" dirty="0">
                <a:effectLst/>
                <a:latin typeface="Helvetica Neue"/>
                <a:ea typeface="Helvetica Neue"/>
                <a:cs typeface="Helvetica Neue"/>
                <a:sym typeface="Helvetica Neue"/>
              </a:rPr>
              <a:t>Para poner en funcionamiento la financiación comercial, los gobiernos deben sentar las bases mediante reformas políticas, institucionales, y regulatorias.</a:t>
            </a:r>
            <a:endParaRPr lang="en-US" sz="2200" dirty="0">
              <a:effectLst/>
              <a:latin typeface="Helvetica Neue"/>
              <a:ea typeface="Helvetica Neue"/>
              <a:cs typeface="Helvetica Neue"/>
              <a:sym typeface="Helvetica Neue"/>
            </a:endParaRPr>
          </a:p>
          <a:p>
            <a:endParaRPr lang="es-ES" sz="2200" dirty="0">
              <a:effectLst/>
              <a:latin typeface="Helvetica Neue"/>
              <a:ea typeface="Helvetica Neue"/>
              <a:cs typeface="Helvetica Neue"/>
              <a:sym typeface="Helvetica Neue"/>
            </a:endParaRPr>
          </a:p>
          <a:p>
            <a:r>
              <a:rPr lang="es-ES" sz="2200" dirty="0">
                <a:effectLst/>
                <a:latin typeface="Helvetica Neue"/>
                <a:ea typeface="Helvetica Neue"/>
                <a:cs typeface="Helvetica Neue"/>
                <a:sym typeface="Helvetica Neue"/>
              </a:rPr>
              <a:t>Los incentivos impulsan a las organizaciones, ministerios, proveedores, e individuos en el sector. Los incentivos son una función del entorno propicio, que a su vez dan forma a la creación de políticas, instituciones y regulaciones específicas.</a:t>
            </a:r>
            <a:endParaRPr lang="en-US" sz="2200" dirty="0">
              <a:effectLst/>
              <a:latin typeface="Helvetica Neue"/>
              <a:ea typeface="Helvetica Neue"/>
              <a:cs typeface="Helvetica Neue"/>
              <a:sym typeface="Helvetica Neue"/>
            </a:endParaRPr>
          </a:p>
          <a:p>
            <a:endParaRPr lang="es-ES" sz="2200" dirty="0">
              <a:effectLst/>
              <a:latin typeface="Helvetica Neue"/>
              <a:ea typeface="Helvetica Neue"/>
              <a:cs typeface="Helvetica Neue"/>
              <a:sym typeface="Helvetica Neue"/>
            </a:endParaRPr>
          </a:p>
          <a:p>
            <a:r>
              <a:rPr lang="es-ES" sz="2200" dirty="0">
                <a:effectLst/>
                <a:latin typeface="Helvetica Neue"/>
                <a:ea typeface="Helvetica Neue"/>
                <a:cs typeface="Helvetica Neue"/>
                <a:sym typeface="Helvetica Neue"/>
              </a:rPr>
              <a:t>Se necesita un enfoque holístico al diseñar estas intervenciones, hay que trabajar en las tres áreas a la vez.</a:t>
            </a:r>
            <a:endParaRPr lang="en-US" sz="2200" dirty="0">
              <a:effectLst/>
              <a:latin typeface="Helvetica Neue"/>
              <a:ea typeface="Helvetica Neue"/>
              <a:cs typeface="Helvetica Neue"/>
              <a:sym typeface="Helvetica Neue"/>
            </a:endParaRPr>
          </a:p>
          <a:p>
            <a:endParaRPr lang="es-ES" sz="2200" dirty="0">
              <a:effectLst/>
              <a:latin typeface="Helvetica Neue"/>
              <a:ea typeface="Helvetica Neue"/>
              <a:cs typeface="Helvetica Neue"/>
              <a:sym typeface="Helvetica Neue"/>
            </a:endParaRPr>
          </a:p>
          <a:p>
            <a:r>
              <a:rPr lang="es-ES" sz="2200" dirty="0">
                <a:effectLst/>
                <a:latin typeface="Helvetica Neue"/>
                <a:ea typeface="Helvetica Neue"/>
                <a:cs typeface="Helvetica Neue"/>
                <a:sym typeface="Helvetica Neue"/>
              </a:rPr>
              <a:t>No hay soluciones únicas para todos. Los incentivos deben adaptarse a las circunstancias locales y considerar la economía política local.</a:t>
            </a:r>
            <a:endParaRPr lang="en-US" sz="2200" dirty="0">
              <a:effectLst/>
              <a:latin typeface="Helvetica Neue"/>
              <a:ea typeface="Helvetica Neue"/>
              <a:cs typeface="Helvetica Neue"/>
              <a:sym typeface="Helvetica Neue"/>
            </a:endParaRPr>
          </a:p>
          <a:p>
            <a:pPr marL="0" indent="0">
              <a:buFont typeface="Arial" panose="020B0604020202020204" pitchFamily="34" charset="0"/>
              <a:buNone/>
            </a:pPr>
            <a:endParaRPr lang="en-US" sz="2400" b="0" i="0" u="none" strike="noStrike" kern="1200" baseline="0" dirty="0">
              <a:solidFill>
                <a:schemeClr val="tx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27288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5EB0CB-A75C-4BE4-B6BD-63EE02403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668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419" sz="2200" dirty="0">
                <a:effectLst/>
                <a:latin typeface="Helvetica Neue"/>
                <a:ea typeface="Helvetica Neue"/>
                <a:cs typeface="Helvetica Neue"/>
                <a:sym typeface="Helvetica Neue"/>
              </a:rPr>
              <a:t>Movilizar el financiamiento tradicional y no tradicional es un llamado urgente. </a:t>
            </a:r>
            <a:endParaRPr lang="en-US" sz="2200" dirty="0">
              <a:effectLst/>
              <a:latin typeface="Helvetica Neue"/>
              <a:ea typeface="Helvetica Neue"/>
              <a:cs typeface="Helvetica Neue"/>
              <a:sym typeface="Helvetica Neue"/>
            </a:endParaRPr>
          </a:p>
          <a:p>
            <a:endParaRPr lang="es-419" sz="2200" dirty="0">
              <a:effectLst/>
              <a:latin typeface="Helvetica Neue"/>
              <a:ea typeface="Helvetica Neue"/>
              <a:cs typeface="Helvetica Neue"/>
              <a:sym typeface="Helvetica Neue"/>
            </a:endParaRPr>
          </a:p>
          <a:p>
            <a:r>
              <a:rPr lang="es-419" sz="2200" dirty="0">
                <a:effectLst/>
                <a:latin typeface="Helvetica Neue"/>
                <a:ea typeface="Helvetica Neue"/>
                <a:cs typeface="Helvetica Neue"/>
                <a:sym typeface="Helvetica Neue"/>
              </a:rPr>
              <a:t>El Grupo del Banco Mundial trabaja estrechamente con sus diferentes herramientas IBRD, IDA, IFC y MIGA, para ayudar a los clientes a lo largo del ciclo de la infraestructura, desde compromisos iniciales hasta transacciones financieras.</a:t>
            </a:r>
            <a:endParaRPr lang="en-US" sz="2200" dirty="0">
              <a:effectLst/>
              <a:latin typeface="Helvetica Neue"/>
              <a:ea typeface="Helvetica Neue"/>
              <a:cs typeface="Helvetica Neue"/>
              <a:sym typeface="Helvetica Neue"/>
            </a:endParaRPr>
          </a:p>
          <a:p>
            <a:pPr fontAlgn="ctr"/>
            <a:endParaRPr lang="en-US" sz="2400" kern="1200" dirty="0">
              <a:solidFill>
                <a:schemeClr val="tx1"/>
              </a:solidFill>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3444268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 sz="2200" dirty="0">
                <a:effectLst/>
                <a:latin typeface="Helvetica Neue"/>
                <a:ea typeface="Helvetica Neue"/>
                <a:cs typeface="Helvetica Neue"/>
                <a:sym typeface="Helvetica Neue"/>
              </a:rPr>
              <a:t>Para cubrir los costos de expansión, operación, y mantención de los servicios, los proveedores de servicios dependen de fuentes de financiamiento no reembolsables, que incluyen:  tarifas, impuestos y transferencias de entidades externas.</a:t>
            </a:r>
            <a:endParaRPr lang="en-US" sz="2200" dirty="0">
              <a:effectLst/>
              <a:latin typeface="Helvetica Neue"/>
              <a:ea typeface="Helvetica Neue"/>
              <a:cs typeface="Helvetica Neue"/>
              <a:sym typeface="Helvetica Neue"/>
            </a:endParaRPr>
          </a:p>
          <a:p>
            <a:endParaRPr lang="es-PE" sz="2200" dirty="0">
              <a:effectLst/>
              <a:latin typeface="Helvetica Neue"/>
              <a:ea typeface="Helvetica Neue"/>
              <a:cs typeface="Helvetica Neue"/>
              <a:sym typeface="Helvetica Neue"/>
            </a:endParaRPr>
          </a:p>
          <a:p>
            <a:r>
              <a:rPr lang="es-PE" sz="2200" dirty="0">
                <a:effectLst/>
                <a:latin typeface="Helvetica Neue"/>
                <a:ea typeface="Helvetica Neue"/>
                <a:cs typeface="Helvetica Neue"/>
                <a:sym typeface="Helvetica Neue"/>
              </a:rPr>
              <a:t>E</a:t>
            </a:r>
            <a:r>
              <a:rPr lang="es-ES" sz="2200" dirty="0" err="1">
                <a:effectLst/>
                <a:latin typeface="Helvetica Neue"/>
                <a:ea typeface="Helvetica Neue"/>
                <a:cs typeface="Helvetica Neue"/>
                <a:sym typeface="Helvetica Neue"/>
              </a:rPr>
              <a:t>sto</a:t>
            </a:r>
            <a:r>
              <a:rPr lang="es-ES" sz="2200" dirty="0">
                <a:effectLst/>
                <a:latin typeface="Helvetica Neue"/>
                <a:ea typeface="Helvetica Neue"/>
                <a:cs typeface="Helvetica Neue"/>
                <a:sym typeface="Helvetica Neue"/>
              </a:rPr>
              <a:t> deja una brecha de financiamiento, porque estos recursos no son suficientes o porque las inversiones necesitan ser financiadas por adelantado. Por lo tanto, casi siempre se necesita financiamiento reembolsable.</a:t>
            </a:r>
            <a:endParaRPr lang="en-US" sz="2200" dirty="0">
              <a:effectLst/>
              <a:latin typeface="Helvetica Neue"/>
              <a:ea typeface="Helvetica Neue"/>
              <a:cs typeface="Helvetica Neue"/>
              <a:sym typeface="Helvetica Neue"/>
            </a:endParaRPr>
          </a:p>
          <a:p>
            <a:endParaRPr lang="es-ES" sz="2200" dirty="0">
              <a:effectLst/>
              <a:latin typeface="Helvetica Neue"/>
              <a:ea typeface="Helvetica Neue"/>
              <a:cs typeface="Helvetica Neue"/>
              <a:sym typeface="Helvetica Neue"/>
            </a:endParaRPr>
          </a:p>
          <a:p>
            <a:r>
              <a:rPr lang="es-ES" sz="2200" dirty="0">
                <a:effectLst/>
                <a:latin typeface="Helvetica Neue"/>
                <a:ea typeface="Helvetica Neue"/>
                <a:cs typeface="Helvetica Neue"/>
                <a:sym typeface="Helvetica Neue"/>
              </a:rPr>
              <a:t>En la mayoría de los países en desarrollo, esta financiación reembolsable ha provenido fuentes tradicionales. Sin embargo, para cumplir con los ODS, es necesario movilizar otras fuentes de financiamiento reembolsable con un enfoque particular en el financiamiento comercial interno.</a:t>
            </a:r>
            <a:endParaRPr lang="en-US" sz="2200" dirty="0">
              <a:effectLst/>
              <a:latin typeface="Helvetica Neue"/>
              <a:ea typeface="Helvetica Neue"/>
              <a:cs typeface="Helvetica Neue"/>
              <a:sym typeface="Helvetica Neue"/>
            </a:endParaRPr>
          </a:p>
          <a:p>
            <a:endParaRPr lang="en-US" sz="2400" b="0" i="0" u="none" strike="noStrike" kern="1200" baseline="0" dirty="0">
              <a:solidFill>
                <a:schemeClr val="tx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204515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2400" b="0" i="0" u="none" strike="noStrike" kern="1200" baseline="0" dirty="0">
              <a:solidFill>
                <a:schemeClr val="tx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865205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45A3DB-1A9A-4877-B764-095FC32FDF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7539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A6BF70-524A-4CC3-BBC0-13F01735F0A4}" type="slidenum">
              <a:rPr lang="en-ZA" smtClean="0"/>
              <a:t>18</a:t>
            </a:fld>
            <a:endParaRPr lang="en-ZA"/>
          </a:p>
        </p:txBody>
      </p:sp>
    </p:spTree>
    <p:extLst>
      <p:ext uri="{BB962C8B-B14F-4D97-AF65-F5344CB8AC3E}">
        <p14:creationId xmlns:p14="http://schemas.microsoft.com/office/powerpoint/2010/main" val="29592483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45A3DB-1A9A-4877-B764-095FC32FDF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6188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A6BF70-524A-4CC3-BBC0-13F01735F0A4}" type="slidenum">
              <a:rPr lang="en-ZA" smtClean="0"/>
              <a:t>20</a:t>
            </a:fld>
            <a:endParaRPr lang="en-ZA"/>
          </a:p>
        </p:txBody>
      </p:sp>
    </p:spTree>
    <p:extLst>
      <p:ext uri="{BB962C8B-B14F-4D97-AF65-F5344CB8AC3E}">
        <p14:creationId xmlns:p14="http://schemas.microsoft.com/office/powerpoint/2010/main" val="310247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s-PE" sz="2200" dirty="0">
              <a:effectLst/>
              <a:latin typeface="Helvetica Neue"/>
              <a:ea typeface="Helvetica Neue"/>
              <a:cs typeface="Helvetica Neue"/>
              <a:sym typeface="Helvetica Neue"/>
            </a:endParaRPr>
          </a:p>
          <a:p>
            <a:endParaRPr lang="es-PE" sz="2200" dirty="0">
              <a:effectLst/>
              <a:latin typeface="Helvetica Neue"/>
              <a:ea typeface="Helvetica Neue"/>
              <a:cs typeface="Helvetica Neue"/>
              <a:sym typeface="Helvetica Neue"/>
            </a:endParaRPr>
          </a:p>
          <a:p>
            <a:pPr fontAlgn="ctr"/>
            <a:endParaRPr lang="en-US" sz="2400" kern="1200" dirty="0">
              <a:solidFill>
                <a:schemeClr val="tx1"/>
              </a:solidFill>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2336074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8.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worldbank.org/water" TargetMode="External"/><Relationship Id="rId7" Type="http://schemas.openxmlformats.org/officeDocument/2006/relationships/hyperlink" Target="http://globalpractices.worldbank.org/waterpractice/Pages/SitePages/Service%20Catalogue.aspx" TargetMode="External"/><Relationship Id="rId2" Type="http://schemas.openxmlformats.org/officeDocument/2006/relationships/image" Target="../media/image12.png"/><Relationship Id="rId1" Type="http://schemas.openxmlformats.org/officeDocument/2006/relationships/slideMaster" Target="../slideMasters/slideMaster7.xml"/><Relationship Id="rId6" Type="http://schemas.openxmlformats.org/officeDocument/2006/relationships/image" Target="../media/image15.jpeg"/><Relationship Id="rId5" Type="http://schemas.openxmlformats.org/officeDocument/2006/relationships/hyperlink" Target="http://waterweek/" TargetMode="External"/><Relationship Id="rId10" Type="http://schemas.openxmlformats.org/officeDocument/2006/relationships/image" Target="../media/image18.tiff"/><Relationship Id="rId4" Type="http://schemas.openxmlformats.org/officeDocument/2006/relationships/image" Target="../media/image14.png"/><Relationship Id="rId9" Type="http://schemas.openxmlformats.org/officeDocument/2006/relationships/image" Target="../media/image17.jpe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Master" Target="../slideMasters/slideMaster9.xml"/><Relationship Id="rId5" Type="http://schemas.openxmlformats.org/officeDocument/2006/relationships/image" Target="../media/image13.png"/><Relationship Id="rId4" Type="http://schemas.openxmlformats.org/officeDocument/2006/relationships/image" Target="../media/image20.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581191" y="3085764"/>
            <a:ext cx="11029620"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2"/>
            <a:ext cx="10993549" cy="1378736"/>
          </a:xfrm>
          <a:effectLst/>
        </p:spPr>
        <p:txBody>
          <a:bodyPr anchor="t">
            <a:normAutofit/>
          </a:bodyPr>
          <a:lstStyle>
            <a:lvl1pPr>
              <a:defRPr sz="3600">
                <a:solidFill>
                  <a:schemeClr val="tx2"/>
                </a:solidFill>
              </a:defRPr>
            </a:lvl1pPr>
          </a:lstStyle>
          <a:p>
            <a:r>
              <a:rPr lang="en-US"/>
              <a:t>Click to edit Master title style</a:t>
            </a:r>
          </a:p>
        </p:txBody>
      </p:sp>
      <p:sp>
        <p:nvSpPr>
          <p:cNvPr id="3" name="Subtitle 2"/>
          <p:cNvSpPr>
            <a:spLocks noGrp="1"/>
          </p:cNvSpPr>
          <p:nvPr>
            <p:ph type="subTitle" idx="1"/>
          </p:nvPr>
        </p:nvSpPr>
        <p:spPr>
          <a:xfrm>
            <a:off x="581194" y="2495446"/>
            <a:ext cx="10993546" cy="551788"/>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a:xfrm>
            <a:off x="7605951" y="6423914"/>
            <a:ext cx="2844799" cy="365125"/>
          </a:xfrm>
          <a:prstGeom prst="rect">
            <a:avLst/>
          </a:prstGeom>
        </p:spPr>
        <p:txBody>
          <a:bodyPr/>
          <a:lstStyle/>
          <a:p>
            <a:fld id="{ED291B17-9318-49DB-B28B-6E5994AE9581}" type="datetime1">
              <a:rPr lang="en-US" smtClean="0"/>
              <a:t>4/24/2025</a:t>
            </a:fld>
            <a:endParaRPr lang="en-US"/>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a:xfrm>
            <a:off x="581192" y="6423914"/>
            <a:ext cx="6917210" cy="365125"/>
          </a:xfrm>
          <a:prstGeom prst="rect">
            <a:avLst/>
          </a:prstGeom>
        </p:spPr>
        <p:txBody>
          <a:bodyPr/>
          <a:lstStyle/>
          <a:p>
            <a:endParaRPr lang="en-US"/>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a:xfrm>
            <a:off x="10558300" y="6423914"/>
            <a:ext cx="1052510" cy="365125"/>
          </a:xfrm>
          <a:prstGeom prst="rect">
            <a:avLst/>
          </a:prstGeom>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192" y="1717675"/>
            <a:ext cx="11029615" cy="4761977"/>
          </a:xfrm>
        </p:spPr>
        <p:txBody>
          <a:bodyPr>
            <a:noAutofit/>
          </a:bodyPr>
          <a:lstStyle>
            <a:lvl1pPr>
              <a:defRPr sz="2400">
                <a:solidFill>
                  <a:schemeClr val="tx2"/>
                </a:solidFill>
              </a:defRPr>
            </a:lvl1pPr>
            <a:lvl2pPr>
              <a:defRPr sz="2400">
                <a:solidFill>
                  <a:schemeClr val="tx2"/>
                </a:solidFill>
              </a:defRPr>
            </a:lvl2pPr>
            <a:lvl3pPr>
              <a:defRPr sz="2400">
                <a:solidFill>
                  <a:schemeClr val="tx2"/>
                </a:solidFill>
              </a:defRPr>
            </a:lvl3pPr>
            <a:lvl4pPr>
              <a:defRPr sz="2400">
                <a:solidFill>
                  <a:schemeClr val="tx2"/>
                </a:solidFill>
              </a:defRPr>
            </a:lvl4pPr>
            <a:lvl5pPr>
              <a:defRPr sz="24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81192" y="378348"/>
            <a:ext cx="11029616" cy="983727"/>
          </a:xfrm>
        </p:spPr>
        <p:txBody>
          <a:bodyPr/>
          <a:lstStyle>
            <a:lvl1pPr>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852443411"/>
      </p:ext>
    </p:extLst>
  </p:cSld>
  <p:clrMapOvr>
    <a:masterClrMapping/>
  </p:clrMapOvr>
  <p:extLst>
    <p:ext uri="{DCECCB84-F9BA-43D5-87BE-67443E8EF086}">
      <p15:sldGuideLst xmlns:p15="http://schemas.microsoft.com/office/powerpoint/2012/main">
        <p15:guide id="1" orient="horz" pos="232" userDrawn="1">
          <p15:clr>
            <a:srgbClr val="FBAE40"/>
          </p15:clr>
        </p15:guide>
        <p15:guide id="2" pos="37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192" y="1717675"/>
            <a:ext cx="11029615" cy="4761977"/>
          </a:xfrm>
        </p:spPr>
        <p:txBody>
          <a:bodyPr>
            <a:noAutofit/>
          </a:bodyPr>
          <a:lstStyle>
            <a:lvl1pPr>
              <a:defRPr sz="2400">
                <a:solidFill>
                  <a:schemeClr val="tx2"/>
                </a:solidFill>
              </a:defRPr>
            </a:lvl1pPr>
            <a:lvl2pPr>
              <a:defRPr sz="2400">
                <a:solidFill>
                  <a:schemeClr val="tx2"/>
                </a:solidFill>
              </a:defRPr>
            </a:lvl2pPr>
            <a:lvl3pPr>
              <a:defRPr sz="2400">
                <a:solidFill>
                  <a:schemeClr val="tx2"/>
                </a:solidFill>
              </a:defRPr>
            </a:lvl3pPr>
            <a:lvl4pPr>
              <a:defRPr sz="2400">
                <a:solidFill>
                  <a:schemeClr val="tx2"/>
                </a:solidFill>
              </a:defRPr>
            </a:lvl4pPr>
            <a:lvl5pPr>
              <a:defRPr sz="24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FF6010C-9262-CFAF-94ED-DC72C486580C}"/>
              </a:ext>
            </a:extLst>
          </p:cNvPr>
          <p:cNvSpPr/>
          <p:nvPr userDrawn="1"/>
        </p:nvSpPr>
        <p:spPr>
          <a:xfrm>
            <a:off x="0" y="227741"/>
            <a:ext cx="12192000" cy="1149472"/>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title"/>
          </p:nvPr>
        </p:nvSpPr>
        <p:spPr>
          <a:xfrm>
            <a:off x="581192" y="378348"/>
            <a:ext cx="11029616" cy="1188720"/>
          </a:xfrm>
        </p:spPr>
        <p:txBody>
          <a:bodyPr/>
          <a:lstStyle>
            <a:lvl1pPr>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323231705"/>
      </p:ext>
    </p:extLst>
  </p:cSld>
  <p:clrMapOvr>
    <a:masterClrMapping/>
  </p:clrMapOvr>
  <p:extLst>
    <p:ext uri="{DCECCB84-F9BA-43D5-87BE-67443E8EF086}">
      <p15:sldGuideLst xmlns:p15="http://schemas.microsoft.com/office/powerpoint/2012/main">
        <p15:guide id="1" orient="horz" pos="232" userDrawn="1">
          <p15:clr>
            <a:srgbClr val="FBAE40"/>
          </p15:clr>
        </p15:guide>
        <p15:guide id="2" pos="37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581191" y="5141974"/>
            <a:ext cx="11029615"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a:xfrm>
            <a:off x="7605951" y="6423914"/>
            <a:ext cx="2844799" cy="365125"/>
          </a:xfrm>
          <a:prstGeom prst="rect">
            <a:avLst/>
          </a:prstGeom>
        </p:spPr>
        <p:txBody>
          <a:bodyPr/>
          <a:lstStyle/>
          <a:p>
            <a:fld id="{B2497495-0637-405E-AE64-5CC7506D51F5}" type="datetime1">
              <a:rPr lang="en-US" smtClean="0"/>
              <a:t>4/24/2025</a:t>
            </a:fld>
            <a:endParaRPr lang="en-US"/>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a:xfrm>
            <a:off x="581192" y="6423914"/>
            <a:ext cx="6917210" cy="365125"/>
          </a:xfrm>
          <a:prstGeom prst="rect">
            <a:avLst/>
          </a:prstGeom>
        </p:spPr>
        <p:txBody>
          <a:bodyPr/>
          <a:lstStyle/>
          <a:p>
            <a:endParaRPr lang="en-US"/>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a:xfrm>
            <a:off x="10558300" y="6423914"/>
            <a:ext cx="1052510" cy="365125"/>
          </a:xfrm>
          <a:prstGeom prst="rect">
            <a:avLst/>
          </a:prstGeom>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66680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3" y="225998"/>
            <a:ext cx="11029616" cy="1125724"/>
          </a:xfrm>
        </p:spPr>
        <p:txBody>
          <a:bodyPr>
            <a:normAutofit/>
          </a:bodyPr>
          <a:lstStyle>
            <a:lvl1pPr>
              <a:defRPr sz="3200" cap="none">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7605951" y="6423914"/>
            <a:ext cx="2844799" cy="365125"/>
          </a:xfrm>
          <a:prstGeom prst="rect">
            <a:avLst/>
          </a:prstGeom>
        </p:spPr>
        <p:txBody>
          <a:bodyPr/>
          <a:lstStyle/>
          <a:p>
            <a:fld id="{7BFFD690-9426-415D-8B65-26881E07B2D4}" type="datetime1">
              <a:rPr lang="en-US" smtClean="0"/>
              <a:t>4/24/2025</a:t>
            </a:fld>
            <a:endParaRPr lang="en-US"/>
          </a:p>
        </p:txBody>
      </p:sp>
      <p:sp>
        <p:nvSpPr>
          <p:cNvPr id="6" name="Footer Placeholder 5"/>
          <p:cNvSpPr>
            <a:spLocks noGrp="1"/>
          </p:cNvSpPr>
          <p:nvPr>
            <p:ph type="ftr" sz="quarter" idx="11"/>
          </p:nvPr>
        </p:nvSpPr>
        <p:spPr>
          <a:xfrm>
            <a:off x="581192" y="6423914"/>
            <a:ext cx="691721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58300" y="6423914"/>
            <a:ext cx="1052510" cy="365125"/>
          </a:xfrm>
          <a:prstGeom prst="rect">
            <a:avLst/>
          </a:prstGeom>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483323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368300"/>
            <a:ext cx="11029616" cy="1349690"/>
          </a:xfrm>
        </p:spPr>
        <p:txBody>
          <a:bodyPr/>
          <a:lstStyle/>
          <a:p>
            <a:r>
              <a:rPr lang="en-US"/>
              <a:t>Click to edit Master title style</a:t>
            </a:r>
          </a:p>
        </p:txBody>
      </p:sp>
      <p:sp>
        <p:nvSpPr>
          <p:cNvPr id="3" name="Text Placeholder 2"/>
          <p:cNvSpPr>
            <a:spLocks noGrp="1"/>
          </p:cNvSpPr>
          <p:nvPr>
            <p:ph type="body" idx="1"/>
          </p:nvPr>
        </p:nvSpPr>
        <p:spPr>
          <a:xfrm>
            <a:off x="581191" y="1717674"/>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392835"/>
            <a:ext cx="5194766" cy="2934999"/>
          </a:xfrm>
        </p:spPr>
        <p:txBody>
          <a:bodyPr anchor="t">
            <a:norm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6039" y="1717675"/>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392835"/>
            <a:ext cx="5194771" cy="2934999"/>
          </a:xfrm>
        </p:spPr>
        <p:txBody>
          <a:bodyPr anchor="t">
            <a:norm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7605951" y="6423914"/>
            <a:ext cx="2844799" cy="365125"/>
          </a:xfrm>
          <a:prstGeom prst="rect">
            <a:avLst/>
          </a:prstGeom>
        </p:spPr>
        <p:txBody>
          <a:bodyPr/>
          <a:lstStyle/>
          <a:p>
            <a:fld id="{04C4989A-474C-40DE-95B9-011C28B71673}" type="datetime1">
              <a:rPr lang="en-US" smtClean="0"/>
              <a:t>4/24/2025</a:t>
            </a:fld>
            <a:endParaRPr lang="en-US"/>
          </a:p>
        </p:txBody>
      </p:sp>
      <p:sp>
        <p:nvSpPr>
          <p:cNvPr id="8" name="Footer Placeholder 7"/>
          <p:cNvSpPr>
            <a:spLocks noGrp="1"/>
          </p:cNvSpPr>
          <p:nvPr>
            <p:ph type="ftr" sz="quarter" idx="11"/>
          </p:nvPr>
        </p:nvSpPr>
        <p:spPr>
          <a:xfrm>
            <a:off x="581192" y="6423914"/>
            <a:ext cx="691721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10558300" y="6423914"/>
            <a:ext cx="1052510" cy="365125"/>
          </a:xfrm>
          <a:prstGeom prst="rect">
            <a:avLst/>
          </a:prstGeom>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748046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87374" y="368300"/>
            <a:ext cx="11018135" cy="1349690"/>
          </a:xfrm>
        </p:spPr>
        <p:txBody>
          <a:bodyPr/>
          <a:lstStyle/>
          <a:p>
            <a:r>
              <a:rPr lang="en-US"/>
              <a:t>Click to edit Master title style</a:t>
            </a:r>
          </a:p>
        </p:txBody>
      </p:sp>
      <p:sp>
        <p:nvSpPr>
          <p:cNvPr id="3" name="Date Placeholder 2"/>
          <p:cNvSpPr>
            <a:spLocks noGrp="1"/>
          </p:cNvSpPr>
          <p:nvPr>
            <p:ph type="dt" sz="half" idx="10"/>
          </p:nvPr>
        </p:nvSpPr>
        <p:spPr>
          <a:xfrm>
            <a:off x="7605951" y="6423914"/>
            <a:ext cx="2844799" cy="365125"/>
          </a:xfrm>
          <a:prstGeom prst="rect">
            <a:avLst/>
          </a:prstGeom>
        </p:spPr>
        <p:txBody>
          <a:bodyPr/>
          <a:lstStyle/>
          <a:p>
            <a:fld id="{5DB4ED54-5B5E-4A04-93D3-5772E3CE3818}" type="datetime1">
              <a:rPr lang="en-US" smtClean="0"/>
              <a:t>4/24/2025</a:t>
            </a:fld>
            <a:endParaRPr lang="en-US"/>
          </a:p>
        </p:txBody>
      </p:sp>
      <p:sp>
        <p:nvSpPr>
          <p:cNvPr id="4" name="Footer Placeholder 3"/>
          <p:cNvSpPr>
            <a:spLocks noGrp="1"/>
          </p:cNvSpPr>
          <p:nvPr>
            <p:ph type="ftr" sz="quarter" idx="11"/>
          </p:nvPr>
        </p:nvSpPr>
        <p:spPr>
          <a:xfrm>
            <a:off x="581192" y="6423914"/>
            <a:ext cx="691721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58300" y="6423914"/>
            <a:ext cx="1052510" cy="365125"/>
          </a:xfrm>
          <a:prstGeom prst="rect">
            <a:avLst/>
          </a:prstGeom>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12936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605951" y="6423914"/>
            <a:ext cx="2844799" cy="365125"/>
          </a:xfrm>
          <a:prstGeom prst="rect">
            <a:avLst/>
          </a:prstGeom>
        </p:spPr>
        <p:txBody>
          <a:bodyPr/>
          <a:lstStyle/>
          <a:p>
            <a:fld id="{4EDE50D6-574B-40AF-946F-D52A04ADE379}" type="datetime1">
              <a:rPr lang="en-US" smtClean="0"/>
              <a:t>4/24/2025</a:t>
            </a:fld>
            <a:endParaRPr lang="en-US"/>
          </a:p>
        </p:txBody>
      </p:sp>
      <p:sp>
        <p:nvSpPr>
          <p:cNvPr id="3" name="Footer Placeholder 2"/>
          <p:cNvSpPr>
            <a:spLocks noGrp="1"/>
          </p:cNvSpPr>
          <p:nvPr>
            <p:ph type="ftr" sz="quarter" idx="11"/>
          </p:nvPr>
        </p:nvSpPr>
        <p:spPr>
          <a:xfrm>
            <a:off x="581192" y="6423914"/>
            <a:ext cx="691721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10558300" y="6423914"/>
            <a:ext cx="1052510" cy="365125"/>
          </a:xfrm>
          <a:prstGeom prst="rect">
            <a:avLst/>
          </a:prstGeom>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129494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a:prstGeom prst="rect">
            <a:avLst/>
          </a:prstGeom>
        </p:spPr>
        <p:txBody>
          <a:bodyPr/>
          <a:lstStyle/>
          <a:p>
            <a:fld id="{D82884F1-FFEA-405F-9602-3DCA865EDA4E}" type="datetime1">
              <a:rPr lang="en-US" smtClean="0"/>
              <a:t>4/24/2025</a:t>
            </a:fld>
            <a:endParaRPr lang="en-US"/>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a:prstGeom prst="rect">
            <a:avLst/>
          </a:prstGeom>
        </p:spPr>
        <p:txBody>
          <a:bodyPr/>
          <a:lstStyle/>
          <a:p>
            <a:endParaRPr lang="en-US"/>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a:prstGeom prst="rect">
            <a:avLst/>
          </a:prstGeom>
        </p:spPr>
        <p:txBody>
          <a:bodyPr/>
          <a:lstStyle/>
          <a:p>
            <a:fld id="{3A98EE3D-8CD1-4C3F-BD1C-C98C9596463C}" type="slidenum">
              <a:rPr lang="en-US" smtClean="0"/>
              <a:pPr/>
              <a:t>‹#›</a:t>
            </a:fld>
            <a:endParaRPr lang="en-US"/>
          </a:p>
        </p:txBody>
      </p:sp>
    </p:spTree>
    <p:extLst>
      <p:ext uri="{BB962C8B-B14F-4D97-AF65-F5344CB8AC3E}">
        <p14:creationId xmlns:p14="http://schemas.microsoft.com/office/powerpoint/2010/main" val="1261766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605951" y="6423914"/>
            <a:ext cx="2844799" cy="365125"/>
          </a:xfrm>
          <a:prstGeom prst="rect">
            <a:avLst/>
          </a:prstGeom>
        </p:spPr>
        <p:txBody>
          <a:bodyPr/>
          <a:lstStyle/>
          <a:p>
            <a:fld id="{7E18DB4A-8810-4A10-AD5C-D5E2C667F5B3}" type="datetime1">
              <a:rPr lang="en-US" smtClean="0"/>
              <a:t>4/24/2025</a:t>
            </a:fld>
            <a:endParaRPr lang="en-US"/>
          </a:p>
        </p:txBody>
      </p:sp>
      <p:sp>
        <p:nvSpPr>
          <p:cNvPr id="6" name="Footer Placeholder 5"/>
          <p:cNvSpPr>
            <a:spLocks noGrp="1"/>
          </p:cNvSpPr>
          <p:nvPr>
            <p:ph type="ftr" sz="quarter" idx="11"/>
          </p:nvPr>
        </p:nvSpPr>
        <p:spPr>
          <a:xfrm>
            <a:off x="581192" y="6423914"/>
            <a:ext cx="6917210" cy="365125"/>
          </a:xfrm>
          <a:prstGeom prst="rect">
            <a:avLst/>
          </a:prstGeom>
        </p:spPr>
        <p:txBody>
          <a:bodyPr/>
          <a:lstStyle/>
          <a:p>
            <a:pPr algn="l"/>
            <a:endParaRPr lang="en-US"/>
          </a:p>
        </p:txBody>
      </p:sp>
      <p:sp>
        <p:nvSpPr>
          <p:cNvPr id="7" name="Slide Number Placeholder 6"/>
          <p:cNvSpPr>
            <a:spLocks noGrp="1"/>
          </p:cNvSpPr>
          <p:nvPr>
            <p:ph type="sldNum" sz="quarter" idx="12"/>
          </p:nvPr>
        </p:nvSpPr>
        <p:spPr>
          <a:xfrm>
            <a:off x="10558300" y="6423914"/>
            <a:ext cx="1052510" cy="365125"/>
          </a:xfrm>
          <a:prstGeom prst="rect">
            <a:avLst/>
          </a:prstGeom>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573289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605951" y="6423914"/>
            <a:ext cx="2844799" cy="365125"/>
          </a:xfrm>
          <a:prstGeom prst="rect">
            <a:avLst/>
          </a:prstGeom>
        </p:spPr>
        <p:txBody>
          <a:bodyPr/>
          <a:lstStyle/>
          <a:p>
            <a:fld id="{2CED4963-E985-44C4-B8C4-FDD613B7C2F8}" type="datetime1">
              <a:rPr lang="en-US" smtClean="0"/>
              <a:t>4/24/2025</a:t>
            </a:fld>
            <a:endParaRPr lang="en-US"/>
          </a:p>
        </p:txBody>
      </p:sp>
      <p:sp>
        <p:nvSpPr>
          <p:cNvPr id="5" name="Footer Placeholder 4"/>
          <p:cNvSpPr>
            <a:spLocks noGrp="1"/>
          </p:cNvSpPr>
          <p:nvPr>
            <p:ph type="ftr" sz="quarter" idx="11"/>
          </p:nvPr>
        </p:nvSpPr>
        <p:spPr>
          <a:xfrm>
            <a:off x="581192" y="6423914"/>
            <a:ext cx="691721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58300" y="6423914"/>
            <a:ext cx="1052510" cy="365125"/>
          </a:xfrm>
          <a:prstGeom prst="rect">
            <a:avLst/>
          </a:prstGeom>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283591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a:xfrm>
            <a:off x="7605951" y="6423914"/>
            <a:ext cx="2844799" cy="365125"/>
          </a:xfrm>
          <a:prstGeom prst="rect">
            <a:avLst/>
          </a:prstGeom>
        </p:spPr>
        <p:txBody>
          <a:bodyPr/>
          <a:lstStyle/>
          <a:p>
            <a:fld id="{ED291B17-9318-49DB-B28B-6E5994AE9581}" type="datetime1">
              <a:rPr lang="en-US" smtClean="0"/>
              <a:t>4/24/2025</a:t>
            </a:fld>
            <a:endParaRPr lang="en-US"/>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a:xfrm>
            <a:off x="581192" y="6423914"/>
            <a:ext cx="6917210" cy="365125"/>
          </a:xfrm>
          <a:prstGeom prst="rect">
            <a:avLst/>
          </a:prstGeom>
        </p:spPr>
        <p:txBody>
          <a:bodyPr/>
          <a:lstStyle/>
          <a:p>
            <a:endParaRPr lang="en-US"/>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a:xfrm>
            <a:off x="10558300" y="6423914"/>
            <a:ext cx="1052510" cy="365125"/>
          </a:xfrm>
          <a:prstGeom prst="rect">
            <a:avLst/>
          </a:prstGeom>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388849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B2E4047-7223-CC9C-CA7A-463ECBA2171F}"/>
              </a:ext>
            </a:extLst>
          </p:cNvPr>
          <p:cNvSpPr/>
          <p:nvPr userDrawn="1"/>
        </p:nvSpPr>
        <p:spPr>
          <a:xfrm>
            <a:off x="0" y="-1"/>
            <a:ext cx="12192000" cy="8566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0" name="Imagen 9">
            <a:extLst>
              <a:ext uri="{FF2B5EF4-FFF2-40B4-BE49-F238E27FC236}">
                <a16:creationId xmlns:a16="http://schemas.microsoft.com/office/drawing/2014/main" id="{5D9D2B2C-44FC-F916-D121-D2642DA3FF64}"/>
              </a:ext>
            </a:extLst>
          </p:cNvPr>
          <p:cNvPicPr>
            <a:picLocks noChangeAspect="1"/>
          </p:cNvPicPr>
          <p:nvPr userDrawn="1"/>
        </p:nvPicPr>
        <p:blipFill>
          <a:blip r:embed="rId2"/>
          <a:stretch>
            <a:fillRect/>
          </a:stretch>
        </p:blipFill>
        <p:spPr>
          <a:xfrm>
            <a:off x="4997139" y="301806"/>
            <a:ext cx="2222500" cy="1651000"/>
          </a:xfrm>
          <a:prstGeom prst="rect">
            <a:avLst/>
          </a:prstGeom>
        </p:spPr>
      </p:pic>
      <p:pic>
        <p:nvPicPr>
          <p:cNvPr id="4" name="Imagen 3">
            <a:extLst>
              <a:ext uri="{FF2B5EF4-FFF2-40B4-BE49-F238E27FC236}">
                <a16:creationId xmlns:a16="http://schemas.microsoft.com/office/drawing/2014/main" id="{04E47276-2610-76EB-7AA0-AE69C134665E}"/>
              </a:ext>
            </a:extLst>
          </p:cNvPr>
          <p:cNvPicPr>
            <a:picLocks noChangeAspect="1"/>
          </p:cNvPicPr>
          <p:nvPr userDrawn="1"/>
        </p:nvPicPr>
        <p:blipFill>
          <a:blip r:embed="rId3"/>
          <a:stretch>
            <a:fillRect/>
          </a:stretch>
        </p:blipFill>
        <p:spPr>
          <a:xfrm>
            <a:off x="5181289" y="5768794"/>
            <a:ext cx="1854200" cy="787400"/>
          </a:xfrm>
          <a:prstGeom prst="rect">
            <a:avLst/>
          </a:prstGeom>
        </p:spPr>
      </p:pic>
      <p:pic>
        <p:nvPicPr>
          <p:cNvPr id="6" name="Imagen 5">
            <a:extLst>
              <a:ext uri="{FF2B5EF4-FFF2-40B4-BE49-F238E27FC236}">
                <a16:creationId xmlns:a16="http://schemas.microsoft.com/office/drawing/2014/main" id="{A0FF8937-5364-5A0C-9254-43FDC2CB2C35}"/>
              </a:ext>
            </a:extLst>
          </p:cNvPr>
          <p:cNvPicPr>
            <a:picLocks noChangeAspect="1"/>
          </p:cNvPicPr>
          <p:nvPr userDrawn="1"/>
        </p:nvPicPr>
        <p:blipFill>
          <a:blip r:embed="rId4"/>
          <a:srcRect t="16434" b="40525"/>
          <a:stretch/>
        </p:blipFill>
        <p:spPr>
          <a:xfrm>
            <a:off x="0" y="2254614"/>
            <a:ext cx="12192000" cy="2952388"/>
          </a:xfrm>
          <a:prstGeom prst="rect">
            <a:avLst/>
          </a:prstGeom>
        </p:spPr>
      </p:pic>
    </p:spTree>
    <p:extLst>
      <p:ext uri="{BB962C8B-B14F-4D97-AF65-F5344CB8AC3E}">
        <p14:creationId xmlns:p14="http://schemas.microsoft.com/office/powerpoint/2010/main" val="33761614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FFA8E052-EE1B-6B5D-25EE-C55062032C16}"/>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5000"/>
                    </a14:imgEffect>
                  </a14:imgLayer>
                </a14:imgProps>
              </a:ext>
            </a:extLst>
          </a:blip>
          <a:stretch>
            <a:fillRect/>
          </a:stretch>
        </p:blipFill>
        <p:spPr>
          <a:xfrm>
            <a:off x="1" y="1"/>
            <a:ext cx="12191999" cy="6857999"/>
          </a:xfrm>
          <a:prstGeom prst="rect">
            <a:avLst/>
          </a:prstGeom>
        </p:spPr>
      </p:pic>
      <p:pic>
        <p:nvPicPr>
          <p:cNvPr id="4" name="Imagen 3">
            <a:extLst>
              <a:ext uri="{FF2B5EF4-FFF2-40B4-BE49-F238E27FC236}">
                <a16:creationId xmlns:a16="http://schemas.microsoft.com/office/drawing/2014/main" id="{DE3DA54B-E910-DD91-9B53-301D8C65901C}"/>
              </a:ext>
            </a:extLst>
          </p:cNvPr>
          <p:cNvPicPr>
            <a:picLocks noChangeAspect="1"/>
          </p:cNvPicPr>
          <p:nvPr userDrawn="1"/>
        </p:nvPicPr>
        <p:blipFill>
          <a:blip r:embed="rId4"/>
          <a:stretch>
            <a:fillRect/>
          </a:stretch>
        </p:blipFill>
        <p:spPr>
          <a:xfrm>
            <a:off x="689578" y="408584"/>
            <a:ext cx="1473703" cy="1094751"/>
          </a:xfrm>
          <a:prstGeom prst="rect">
            <a:avLst/>
          </a:prstGeom>
        </p:spPr>
      </p:pic>
      <p:pic>
        <p:nvPicPr>
          <p:cNvPr id="3" name="Imagen 2">
            <a:extLst>
              <a:ext uri="{FF2B5EF4-FFF2-40B4-BE49-F238E27FC236}">
                <a16:creationId xmlns:a16="http://schemas.microsoft.com/office/drawing/2014/main" id="{90755832-6A05-F218-C88F-2C2F939ABB2B}"/>
              </a:ext>
            </a:extLst>
          </p:cNvPr>
          <p:cNvPicPr>
            <a:picLocks noChangeAspect="1"/>
          </p:cNvPicPr>
          <p:nvPr userDrawn="1"/>
        </p:nvPicPr>
        <p:blipFill>
          <a:blip r:embed="rId5"/>
          <a:stretch>
            <a:fillRect/>
          </a:stretch>
        </p:blipFill>
        <p:spPr>
          <a:xfrm>
            <a:off x="10130876" y="408584"/>
            <a:ext cx="1594852" cy="677266"/>
          </a:xfrm>
          <a:prstGeom prst="rect">
            <a:avLst/>
          </a:prstGeom>
        </p:spPr>
      </p:pic>
    </p:spTree>
    <p:extLst>
      <p:ext uri="{BB962C8B-B14F-4D97-AF65-F5344CB8AC3E}">
        <p14:creationId xmlns:p14="http://schemas.microsoft.com/office/powerpoint/2010/main" val="894669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Diapositiva de título">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E3DA54B-E910-DD91-9B53-301D8C65901C}"/>
              </a:ext>
            </a:extLst>
          </p:cNvPr>
          <p:cNvPicPr>
            <a:picLocks noChangeAspect="1"/>
          </p:cNvPicPr>
          <p:nvPr userDrawn="1"/>
        </p:nvPicPr>
        <p:blipFill>
          <a:blip r:embed="rId2"/>
          <a:stretch>
            <a:fillRect/>
          </a:stretch>
        </p:blipFill>
        <p:spPr>
          <a:xfrm>
            <a:off x="689578" y="408584"/>
            <a:ext cx="1473703" cy="1094751"/>
          </a:xfrm>
          <a:prstGeom prst="rect">
            <a:avLst/>
          </a:prstGeom>
        </p:spPr>
      </p:pic>
      <p:pic>
        <p:nvPicPr>
          <p:cNvPr id="10" name="Imagen 9">
            <a:extLst>
              <a:ext uri="{FF2B5EF4-FFF2-40B4-BE49-F238E27FC236}">
                <a16:creationId xmlns:a16="http://schemas.microsoft.com/office/drawing/2014/main" id="{833BCF72-A0A3-1F4D-206B-E987D5B73D49}"/>
              </a:ext>
            </a:extLst>
          </p:cNvPr>
          <p:cNvPicPr>
            <a:picLocks noChangeAspect="1"/>
          </p:cNvPicPr>
          <p:nvPr userDrawn="1"/>
        </p:nvPicPr>
        <p:blipFill>
          <a:blip r:embed="rId3"/>
          <a:stretch>
            <a:fillRect/>
          </a:stretch>
        </p:blipFill>
        <p:spPr>
          <a:xfrm>
            <a:off x="-1" y="6155926"/>
            <a:ext cx="12192001" cy="711941"/>
          </a:xfrm>
          <a:prstGeom prst="rect">
            <a:avLst/>
          </a:prstGeom>
        </p:spPr>
      </p:pic>
      <p:pic>
        <p:nvPicPr>
          <p:cNvPr id="2" name="Imagen 1">
            <a:extLst>
              <a:ext uri="{FF2B5EF4-FFF2-40B4-BE49-F238E27FC236}">
                <a16:creationId xmlns:a16="http://schemas.microsoft.com/office/drawing/2014/main" id="{D0E32043-F4FB-5985-6A4B-DAFADF2151D4}"/>
              </a:ext>
            </a:extLst>
          </p:cNvPr>
          <p:cNvPicPr>
            <a:picLocks noChangeAspect="1"/>
          </p:cNvPicPr>
          <p:nvPr userDrawn="1"/>
        </p:nvPicPr>
        <p:blipFill>
          <a:blip r:embed="rId4"/>
          <a:stretch>
            <a:fillRect/>
          </a:stretch>
        </p:blipFill>
        <p:spPr>
          <a:xfrm>
            <a:off x="10130876" y="408584"/>
            <a:ext cx="1594852" cy="677266"/>
          </a:xfrm>
          <a:prstGeom prst="rect">
            <a:avLst/>
          </a:prstGeom>
        </p:spPr>
      </p:pic>
    </p:spTree>
    <p:extLst>
      <p:ext uri="{BB962C8B-B14F-4D97-AF65-F5344CB8AC3E}">
        <p14:creationId xmlns:p14="http://schemas.microsoft.com/office/powerpoint/2010/main" val="28089728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FFA8E052-EE1B-6B5D-25EE-C55062032C16}"/>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5000"/>
                    </a14:imgEffect>
                  </a14:imgLayer>
                </a14:imgProps>
              </a:ext>
            </a:extLst>
          </a:blip>
          <a:stretch>
            <a:fillRect/>
          </a:stretch>
        </p:blipFill>
        <p:spPr>
          <a:xfrm>
            <a:off x="1" y="1"/>
            <a:ext cx="12191999" cy="6857999"/>
          </a:xfrm>
          <a:prstGeom prst="rect">
            <a:avLst/>
          </a:prstGeom>
        </p:spPr>
      </p:pic>
      <p:pic>
        <p:nvPicPr>
          <p:cNvPr id="6" name="Imagen 5">
            <a:extLst>
              <a:ext uri="{FF2B5EF4-FFF2-40B4-BE49-F238E27FC236}">
                <a16:creationId xmlns:a16="http://schemas.microsoft.com/office/drawing/2014/main" id="{BB96789D-AE33-0199-F0E1-57D3C474C1C4}"/>
              </a:ext>
            </a:extLst>
          </p:cNvPr>
          <p:cNvPicPr>
            <a:picLocks noChangeAspect="1"/>
          </p:cNvPicPr>
          <p:nvPr userDrawn="1"/>
        </p:nvPicPr>
        <p:blipFill>
          <a:blip r:embed="rId4"/>
          <a:srcRect l="13470" t="1" b="51198"/>
          <a:stretch/>
        </p:blipFill>
        <p:spPr>
          <a:xfrm>
            <a:off x="-1" y="1494566"/>
            <a:ext cx="12191999" cy="3868867"/>
          </a:xfrm>
          <a:prstGeom prst="rect">
            <a:avLst/>
          </a:prstGeom>
        </p:spPr>
      </p:pic>
      <p:pic>
        <p:nvPicPr>
          <p:cNvPr id="4" name="Imagen 3">
            <a:extLst>
              <a:ext uri="{FF2B5EF4-FFF2-40B4-BE49-F238E27FC236}">
                <a16:creationId xmlns:a16="http://schemas.microsoft.com/office/drawing/2014/main" id="{DE3DA54B-E910-DD91-9B53-301D8C65901C}"/>
              </a:ext>
            </a:extLst>
          </p:cNvPr>
          <p:cNvPicPr>
            <a:picLocks noChangeAspect="1"/>
          </p:cNvPicPr>
          <p:nvPr userDrawn="1"/>
        </p:nvPicPr>
        <p:blipFill>
          <a:blip r:embed="rId5"/>
          <a:srcRect/>
          <a:stretch/>
        </p:blipFill>
        <p:spPr>
          <a:xfrm>
            <a:off x="4846370" y="2665480"/>
            <a:ext cx="2499258" cy="1859761"/>
          </a:xfrm>
          <a:prstGeom prst="rect">
            <a:avLst/>
          </a:prstGeom>
        </p:spPr>
      </p:pic>
      <p:pic>
        <p:nvPicPr>
          <p:cNvPr id="3" name="Imagen 2">
            <a:extLst>
              <a:ext uri="{FF2B5EF4-FFF2-40B4-BE49-F238E27FC236}">
                <a16:creationId xmlns:a16="http://schemas.microsoft.com/office/drawing/2014/main" id="{192D3C46-7F45-E2F1-5BFC-FF39AE727BDB}"/>
              </a:ext>
            </a:extLst>
          </p:cNvPr>
          <p:cNvPicPr>
            <a:picLocks noChangeAspect="1"/>
          </p:cNvPicPr>
          <p:nvPr userDrawn="1"/>
        </p:nvPicPr>
        <p:blipFill>
          <a:blip r:embed="rId6"/>
          <a:stretch>
            <a:fillRect/>
          </a:stretch>
        </p:blipFill>
        <p:spPr>
          <a:xfrm>
            <a:off x="10130876" y="408584"/>
            <a:ext cx="1594852" cy="677266"/>
          </a:xfrm>
          <a:prstGeom prst="rect">
            <a:avLst/>
          </a:prstGeom>
        </p:spPr>
      </p:pic>
    </p:spTree>
    <p:extLst>
      <p:ext uri="{BB962C8B-B14F-4D97-AF65-F5344CB8AC3E}">
        <p14:creationId xmlns:p14="http://schemas.microsoft.com/office/powerpoint/2010/main" val="32507695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Title Here (Arial 30, Bold)</a:t>
            </a:r>
          </a:p>
        </p:txBody>
      </p:sp>
      <p:sp>
        <p:nvSpPr>
          <p:cNvPr id="5" name="Text Placeholder 4"/>
          <p:cNvSpPr>
            <a:spLocks noGrp="1"/>
          </p:cNvSpPr>
          <p:nvPr>
            <p:ph type="body" sz="quarter" idx="11" hasCustomPrompt="1"/>
          </p:nvPr>
        </p:nvSpPr>
        <p:spPr>
          <a:xfrm>
            <a:off x="609602" y="1466850"/>
            <a:ext cx="10972800" cy="4592638"/>
          </a:xfrm>
        </p:spPr>
        <p:txBody>
          <a:bodyPr/>
          <a:lstStyle>
            <a:lvl1pPr marL="457200" marR="0" indent="-4572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lvl1pPr>
            <a:lvl2pPr>
              <a:defRPr>
                <a:solidFill>
                  <a:schemeClr val="bg2"/>
                </a:solidFill>
              </a:defRPr>
            </a:lvl2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Paragraph text (Arial 26)</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Paragraph text</a:t>
            </a:r>
          </a:p>
          <a:p>
            <a:pPr lvl="0"/>
            <a:r>
              <a:rPr lang="en-US" dirty="0"/>
              <a:t>First level bullet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13"/>
          <p:cNvSpPr>
            <a:spLocks noGrp="1"/>
          </p:cNvSpPr>
          <p:nvPr>
            <p:ph type="sldNum" sz="quarter" idx="4"/>
          </p:nvPr>
        </p:nvSpPr>
        <p:spPr>
          <a:xfrm>
            <a:off x="304800" y="6297017"/>
            <a:ext cx="641267" cy="365125"/>
          </a:xfrm>
          <a:prstGeom prst="rect">
            <a:avLst/>
          </a:prstGeom>
        </p:spPr>
        <p:txBody>
          <a:bodyPr vert="horz" lIns="91440" tIns="45720" rIns="91440" bIns="45720" rtlCol="0" anchor="ctr"/>
          <a:lstStyle>
            <a:lvl1pPr algn="r">
              <a:defRPr sz="1000">
                <a:solidFill>
                  <a:schemeClr val="tx2">
                    <a:lumMod val="65000"/>
                    <a:lumOff val="35000"/>
                  </a:schemeClr>
                </a:solidFill>
                <a:latin typeface="+mj-lt"/>
              </a:defRPr>
            </a:lvl1pPr>
          </a:lstStyle>
          <a:p>
            <a:fld id="{F9F971E6-D8D4-4C59-A1A0-5FE329A63D94}" type="slidenum">
              <a:rPr lang="en-US" smtClean="0"/>
              <a:pPr/>
              <a:t>‹#›</a:t>
            </a:fld>
            <a:endParaRPr lang="en-US" dirty="0"/>
          </a:p>
        </p:txBody>
      </p:sp>
    </p:spTree>
    <p:extLst>
      <p:ext uri="{BB962C8B-B14F-4D97-AF65-F5344CB8AC3E}">
        <p14:creationId xmlns:p14="http://schemas.microsoft.com/office/powerpoint/2010/main" val="40673386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Title Here (Arial 30, Bold)</a:t>
            </a:r>
          </a:p>
        </p:txBody>
      </p:sp>
      <p:sp>
        <p:nvSpPr>
          <p:cNvPr id="8" name="Slide Number Placeholder 13"/>
          <p:cNvSpPr>
            <a:spLocks noGrp="1"/>
          </p:cNvSpPr>
          <p:nvPr>
            <p:ph type="sldNum" sz="quarter" idx="4"/>
          </p:nvPr>
        </p:nvSpPr>
        <p:spPr>
          <a:xfrm>
            <a:off x="304800" y="6297017"/>
            <a:ext cx="641267" cy="365125"/>
          </a:xfrm>
          <a:prstGeom prst="rect">
            <a:avLst/>
          </a:prstGeom>
        </p:spPr>
        <p:txBody>
          <a:bodyPr vert="horz" lIns="91440" tIns="45720" rIns="91440" bIns="45720" rtlCol="0" anchor="ctr"/>
          <a:lstStyle>
            <a:lvl1pPr algn="r">
              <a:defRPr sz="1000">
                <a:solidFill>
                  <a:schemeClr val="tx2">
                    <a:lumMod val="65000"/>
                    <a:lumOff val="35000"/>
                  </a:schemeClr>
                </a:solidFill>
                <a:latin typeface="+mj-lt"/>
              </a:defRPr>
            </a:lvl1pPr>
          </a:lstStyle>
          <a:p>
            <a:fld id="{F9F971E6-D8D4-4C59-A1A0-5FE329A63D94}" type="slidenum">
              <a:rPr lang="en-US" smtClean="0"/>
              <a:pPr/>
              <a:t>‹#›</a:t>
            </a:fld>
            <a:endParaRPr lang="en-US" dirty="0"/>
          </a:p>
        </p:txBody>
      </p:sp>
      <p:sp>
        <p:nvSpPr>
          <p:cNvPr id="10" name="Content Placeholder 9"/>
          <p:cNvSpPr>
            <a:spLocks noGrp="1"/>
          </p:cNvSpPr>
          <p:nvPr>
            <p:ph sz="quarter" idx="12" hasCustomPrompt="1"/>
          </p:nvPr>
        </p:nvSpPr>
        <p:spPr>
          <a:xfrm>
            <a:off x="609600" y="1448564"/>
            <a:ext cx="10972800" cy="4560887"/>
          </a:xfrm>
        </p:spPr>
        <p:txBody>
          <a:bodyPr/>
          <a:lstStyle>
            <a:lvl1pPr marL="0" indent="0">
              <a:buNone/>
              <a:defRPr baseline="0"/>
            </a:lvl1pPr>
          </a:lstStyle>
          <a:p>
            <a:pPr lvl="0"/>
            <a:r>
              <a:rPr lang="en-US" dirty="0"/>
              <a:t>Picture, Graph, etc.</a:t>
            </a:r>
          </a:p>
        </p:txBody>
      </p:sp>
    </p:spTree>
    <p:extLst>
      <p:ext uri="{BB962C8B-B14F-4D97-AF65-F5344CB8AC3E}">
        <p14:creationId xmlns:p14="http://schemas.microsoft.com/office/powerpoint/2010/main" val="10973455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title</a:t>
            </a:r>
          </a:p>
        </p:txBody>
      </p:sp>
      <p:sp>
        <p:nvSpPr>
          <p:cNvPr id="3" name="Content Placeholder 2"/>
          <p:cNvSpPr>
            <a:spLocks noGrp="1"/>
          </p:cNvSpPr>
          <p:nvPr>
            <p:ph sz="half" idx="1" hasCustomPrompt="1"/>
          </p:nvPr>
        </p:nvSpPr>
        <p:spPr>
          <a:xfrm>
            <a:off x="609600" y="1600201"/>
            <a:ext cx="5384800" cy="4525963"/>
          </a:xfrm>
        </p:spPr>
        <p:txBody>
          <a:bodyPr/>
          <a:lstStyle>
            <a:lvl1pPr>
              <a:defRPr sz="2600"/>
            </a:lvl1pPr>
            <a:lvl2pPr>
              <a:defRPr sz="22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First Bullet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First Bullet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13"/>
          <p:cNvSpPr>
            <a:spLocks noGrp="1"/>
          </p:cNvSpPr>
          <p:nvPr>
            <p:ph type="sldNum" sz="quarter" idx="4"/>
          </p:nvPr>
        </p:nvSpPr>
        <p:spPr>
          <a:xfrm>
            <a:off x="304800" y="6297017"/>
            <a:ext cx="641267" cy="365125"/>
          </a:xfrm>
          <a:prstGeom prst="rect">
            <a:avLst/>
          </a:prstGeom>
        </p:spPr>
        <p:txBody>
          <a:bodyPr vert="horz" lIns="91440" tIns="45720" rIns="91440" bIns="45720" rtlCol="0" anchor="ctr"/>
          <a:lstStyle>
            <a:lvl1pPr algn="r">
              <a:defRPr sz="1000">
                <a:solidFill>
                  <a:schemeClr val="tx2">
                    <a:lumMod val="65000"/>
                    <a:lumOff val="35000"/>
                  </a:schemeClr>
                </a:solidFill>
                <a:latin typeface="+mj-lt"/>
              </a:defRPr>
            </a:lvl1pPr>
          </a:lstStyle>
          <a:p>
            <a:fld id="{F9F971E6-D8D4-4C59-A1A0-5FE329A63D94}" type="slidenum">
              <a:rPr lang="en-US" smtClean="0"/>
              <a:pPr/>
              <a:t>‹#›</a:t>
            </a:fld>
            <a:endParaRPr lang="en-US" dirty="0"/>
          </a:p>
        </p:txBody>
      </p:sp>
    </p:spTree>
    <p:extLst>
      <p:ext uri="{BB962C8B-B14F-4D97-AF65-F5344CB8AC3E}">
        <p14:creationId xmlns:p14="http://schemas.microsoft.com/office/powerpoint/2010/main" val="6132125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Two Content Slide with 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title</a:t>
            </a:r>
          </a:p>
        </p:txBody>
      </p:sp>
      <p:sp>
        <p:nvSpPr>
          <p:cNvPr id="3" name="Text Placeholder 2"/>
          <p:cNvSpPr>
            <a:spLocks noGrp="1"/>
          </p:cNvSpPr>
          <p:nvPr>
            <p:ph type="body" idx="1" hasCustomPrompt="1"/>
          </p:nvPr>
        </p:nvSpPr>
        <p:spPr>
          <a:xfrm>
            <a:off x="609600" y="1535113"/>
            <a:ext cx="5386918"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here</a:t>
            </a:r>
          </a:p>
        </p:txBody>
      </p:sp>
      <p:sp>
        <p:nvSpPr>
          <p:cNvPr id="4" name="Content Placeholder 3"/>
          <p:cNvSpPr>
            <a:spLocks noGrp="1"/>
          </p:cNvSpPr>
          <p:nvPr>
            <p:ph sz="half" idx="2" hasCustomPrompt="1"/>
          </p:nvPr>
        </p:nvSpPr>
        <p:spPr>
          <a:xfrm>
            <a:off x="609600" y="2174875"/>
            <a:ext cx="538691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First Bullet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193368" y="1535113"/>
            <a:ext cx="5389034"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here</a:t>
            </a:r>
          </a:p>
        </p:txBody>
      </p:sp>
      <p:sp>
        <p:nvSpPr>
          <p:cNvPr id="6" name="Content Placeholder 5"/>
          <p:cNvSpPr>
            <a:spLocks noGrp="1"/>
          </p:cNvSpPr>
          <p:nvPr>
            <p:ph sz="quarter" idx="4" hasCustomPrompt="1"/>
          </p:nvPr>
        </p:nvSpPr>
        <p:spPr>
          <a:xfrm>
            <a:off x="6193368"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First Bullet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3"/>
          <p:cNvSpPr>
            <a:spLocks noGrp="1"/>
          </p:cNvSpPr>
          <p:nvPr>
            <p:ph type="sldNum" sz="quarter" idx="10"/>
          </p:nvPr>
        </p:nvSpPr>
        <p:spPr>
          <a:xfrm>
            <a:off x="304800" y="6297017"/>
            <a:ext cx="641267" cy="365125"/>
          </a:xfrm>
          <a:prstGeom prst="rect">
            <a:avLst/>
          </a:prstGeom>
        </p:spPr>
        <p:txBody>
          <a:bodyPr vert="horz" lIns="91440" tIns="45720" rIns="91440" bIns="45720" rtlCol="0" anchor="ctr"/>
          <a:lstStyle>
            <a:lvl1pPr algn="r">
              <a:defRPr sz="1000">
                <a:solidFill>
                  <a:schemeClr val="tx2">
                    <a:lumMod val="65000"/>
                    <a:lumOff val="35000"/>
                  </a:schemeClr>
                </a:solidFill>
                <a:latin typeface="+mj-lt"/>
              </a:defRPr>
            </a:lvl1pPr>
          </a:lstStyle>
          <a:p>
            <a:fld id="{F9F971E6-D8D4-4C59-A1A0-5FE329A63D94}" type="slidenum">
              <a:rPr lang="en-US" smtClean="0"/>
              <a:pPr/>
              <a:t>‹#›</a:t>
            </a:fld>
            <a:endParaRPr lang="en-US" dirty="0"/>
          </a:p>
        </p:txBody>
      </p:sp>
    </p:spTree>
    <p:extLst>
      <p:ext uri="{BB962C8B-B14F-4D97-AF65-F5344CB8AC3E}">
        <p14:creationId xmlns:p14="http://schemas.microsoft.com/office/powerpoint/2010/main" val="28943570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889000" y="1149350"/>
            <a:ext cx="10414000" cy="2324100"/>
          </a:xfrm>
          <a:prstGeom prst="rect">
            <a:avLst/>
          </a:prstGeom>
        </p:spPr>
        <p:txBody>
          <a:bodyPr anchor="b"/>
          <a:lstStyle/>
          <a:p>
            <a:r>
              <a:t>Title Text</a:t>
            </a:r>
          </a:p>
        </p:txBody>
      </p:sp>
      <p:sp>
        <p:nvSpPr>
          <p:cNvPr id="12" name="Body Level One…"/>
          <p:cNvSpPr txBox="1">
            <a:spLocks noGrp="1"/>
          </p:cNvSpPr>
          <p:nvPr>
            <p:ph type="body" sz="quarter" idx="1"/>
          </p:nvPr>
        </p:nvSpPr>
        <p:spPr>
          <a:xfrm>
            <a:off x="889000" y="3536950"/>
            <a:ext cx="10414000" cy="793750"/>
          </a:xfrm>
          <a:prstGeom prst="rect">
            <a:avLst/>
          </a:prstGeom>
        </p:spPr>
        <p:txBody>
          <a:bodyPr anchor="t"/>
          <a:lstStyle>
            <a:lvl1pPr marL="0" indent="0" algn="ctr">
              <a:spcBef>
                <a:spcPts val="0"/>
              </a:spcBef>
              <a:buSzTx/>
              <a:buNone/>
              <a:defRPr sz="2700"/>
            </a:lvl1pPr>
            <a:lvl2pPr marL="0" indent="0" algn="ctr">
              <a:spcBef>
                <a:spcPts val="0"/>
              </a:spcBef>
              <a:buSzTx/>
              <a:buNone/>
              <a:defRPr sz="2700"/>
            </a:lvl2pPr>
            <a:lvl3pPr marL="0" indent="0" algn="ctr">
              <a:spcBef>
                <a:spcPts val="0"/>
              </a:spcBef>
              <a:buSzTx/>
              <a:buNone/>
              <a:defRPr sz="2700"/>
            </a:lvl3pPr>
            <a:lvl4pPr marL="0" indent="0" algn="ctr">
              <a:spcBef>
                <a:spcPts val="0"/>
              </a:spcBef>
              <a:buSzTx/>
              <a:buNone/>
              <a:defRPr sz="2700"/>
            </a:lvl4pPr>
            <a:lvl5pPr marL="0" indent="0" algn="ctr">
              <a:spcBef>
                <a:spcPts val="0"/>
              </a:spcBef>
              <a:buSzTx/>
              <a:buNone/>
              <a:defRPr sz="27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20001987"/>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1562984" y="336550"/>
            <a:ext cx="9067801" cy="43688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317500" y="4756150"/>
            <a:ext cx="11557000" cy="1003300"/>
          </a:xfrm>
          <a:prstGeom prst="rect">
            <a:avLst/>
          </a:prstGeom>
        </p:spPr>
        <p:txBody>
          <a:bodyPr anchor="b"/>
          <a:lstStyle/>
          <a:p>
            <a:r>
              <a:t>Title Text</a:t>
            </a:r>
          </a:p>
        </p:txBody>
      </p:sp>
      <p:sp>
        <p:nvSpPr>
          <p:cNvPr id="22" name="Body Level One…"/>
          <p:cNvSpPr txBox="1">
            <a:spLocks noGrp="1"/>
          </p:cNvSpPr>
          <p:nvPr>
            <p:ph type="body" sz="quarter" idx="1"/>
          </p:nvPr>
        </p:nvSpPr>
        <p:spPr>
          <a:xfrm>
            <a:off x="317500" y="5721350"/>
            <a:ext cx="11557000" cy="793750"/>
          </a:xfrm>
          <a:prstGeom prst="rect">
            <a:avLst/>
          </a:prstGeom>
        </p:spPr>
        <p:txBody>
          <a:bodyPr anchor="t"/>
          <a:lstStyle>
            <a:lvl1pPr marL="0" indent="0" algn="ctr">
              <a:spcBef>
                <a:spcPts val="0"/>
              </a:spcBef>
              <a:buSzTx/>
              <a:buNone/>
              <a:defRPr sz="2700"/>
            </a:lvl1pPr>
            <a:lvl2pPr marL="0" indent="0" algn="ctr">
              <a:spcBef>
                <a:spcPts val="0"/>
              </a:spcBef>
              <a:buSzTx/>
              <a:buNone/>
              <a:defRPr sz="2700"/>
            </a:lvl2pPr>
            <a:lvl3pPr marL="0" indent="0" algn="ctr">
              <a:spcBef>
                <a:spcPts val="0"/>
              </a:spcBef>
              <a:buSzTx/>
              <a:buNone/>
              <a:defRPr sz="2700"/>
            </a:lvl3pPr>
            <a:lvl4pPr marL="0" indent="0" algn="ctr">
              <a:spcBef>
                <a:spcPts val="0"/>
              </a:spcBef>
              <a:buSzTx/>
              <a:buNone/>
              <a:defRPr sz="2700"/>
            </a:lvl4pPr>
            <a:lvl5pPr marL="0" indent="0" algn="ctr">
              <a:spcBef>
                <a:spcPts val="0"/>
              </a:spcBef>
              <a:buSzTx/>
              <a:buNone/>
              <a:defRPr sz="27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87223795"/>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889000" y="2266950"/>
            <a:ext cx="10414000" cy="23241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38207080"/>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6582990" y="476250"/>
            <a:ext cx="4762501" cy="573405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825500" y="476250"/>
            <a:ext cx="5111750" cy="2774950"/>
          </a:xfrm>
          <a:prstGeom prst="rect">
            <a:avLst/>
          </a:prstGeom>
        </p:spPr>
        <p:txBody>
          <a:bodyPr anchor="b"/>
          <a:lstStyle>
            <a:lvl1pPr>
              <a:defRPr sz="4200"/>
            </a:lvl1pPr>
          </a:lstStyle>
          <a:p>
            <a:r>
              <a:t>Title Text</a:t>
            </a:r>
          </a:p>
        </p:txBody>
      </p:sp>
      <p:sp>
        <p:nvSpPr>
          <p:cNvPr id="40" name="Body Level One…"/>
          <p:cNvSpPr txBox="1">
            <a:spLocks noGrp="1"/>
          </p:cNvSpPr>
          <p:nvPr>
            <p:ph type="body" sz="quarter" idx="1"/>
          </p:nvPr>
        </p:nvSpPr>
        <p:spPr>
          <a:xfrm>
            <a:off x="825500" y="3263900"/>
            <a:ext cx="5111750" cy="2863850"/>
          </a:xfrm>
          <a:prstGeom prst="rect">
            <a:avLst/>
          </a:prstGeom>
        </p:spPr>
        <p:txBody>
          <a:bodyPr anchor="t"/>
          <a:lstStyle>
            <a:lvl1pPr marL="0" indent="0" algn="ctr">
              <a:spcBef>
                <a:spcPts val="0"/>
              </a:spcBef>
              <a:buSzTx/>
              <a:buNone/>
              <a:defRPr sz="2700"/>
            </a:lvl1pPr>
            <a:lvl2pPr marL="0" indent="0" algn="ctr">
              <a:spcBef>
                <a:spcPts val="0"/>
              </a:spcBef>
              <a:buSzTx/>
              <a:buNone/>
              <a:defRPr sz="2700"/>
            </a:lvl2pPr>
            <a:lvl3pPr marL="0" indent="0" algn="ctr">
              <a:spcBef>
                <a:spcPts val="0"/>
              </a:spcBef>
              <a:buSzTx/>
              <a:buNone/>
              <a:defRPr sz="2700"/>
            </a:lvl3pPr>
            <a:lvl4pPr marL="0" indent="0" algn="ctr">
              <a:spcBef>
                <a:spcPts val="0"/>
              </a:spcBef>
              <a:buSzTx/>
              <a:buNone/>
              <a:defRPr sz="2700"/>
            </a:lvl4pPr>
            <a:lvl5pPr marL="0" indent="0" algn="ctr">
              <a:spcBef>
                <a:spcPts val="0"/>
              </a:spcBef>
              <a:buSzTx/>
              <a:buNone/>
              <a:defRPr sz="27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44839217"/>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35181220"/>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2400"/>
            </a:lvl1pPr>
            <a:lvl2pPr>
              <a:defRPr sz="2400"/>
            </a:lvl2pPr>
            <a:lvl3pPr>
              <a:defRPr sz="2400"/>
            </a:lvl3pPr>
            <a:lvl4pPr>
              <a:defRPr sz="2400"/>
            </a:lvl4pPr>
            <a:lvl5pPr>
              <a:defRPr sz="24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24305517"/>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6584950" y="1574800"/>
            <a:ext cx="4762500" cy="46482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844550" y="1574800"/>
            <a:ext cx="5111750" cy="4648200"/>
          </a:xfrm>
          <a:prstGeom prst="rect">
            <a:avLst/>
          </a:prstGeom>
        </p:spPr>
        <p:txBody>
          <a:bodyPr/>
          <a:lstStyle>
            <a:lvl1pPr marL="279400" indent="-279400">
              <a:spcBef>
                <a:spcPts val="2250"/>
              </a:spcBef>
              <a:defRPr sz="1900"/>
            </a:lvl1pPr>
            <a:lvl2pPr marL="558800" indent="-279400">
              <a:spcBef>
                <a:spcPts val="2250"/>
              </a:spcBef>
              <a:defRPr sz="1900"/>
            </a:lvl2pPr>
            <a:lvl3pPr marL="838200" indent="-279400">
              <a:spcBef>
                <a:spcPts val="2250"/>
              </a:spcBef>
              <a:defRPr sz="1900"/>
            </a:lvl3pPr>
            <a:lvl4pPr marL="1117600" indent="-279400">
              <a:spcBef>
                <a:spcPts val="2250"/>
              </a:spcBef>
              <a:defRPr sz="1900"/>
            </a:lvl4pPr>
            <a:lvl5pPr marL="1397000" indent="-279400">
              <a:spcBef>
                <a:spcPts val="2250"/>
              </a:spcBef>
              <a:defRPr sz="19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2486286"/>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844550" y="889000"/>
            <a:ext cx="10502900" cy="5080000"/>
          </a:xfrm>
          <a:prstGeom prst="rect">
            <a:avLst/>
          </a:prstGeom>
        </p:spPr>
        <p:txBody>
          <a:bodyPr/>
          <a:lstStyle>
            <a:lvl1pPr>
              <a:defRPr sz="2400"/>
            </a:lvl1pPr>
            <a:lvl2pPr>
              <a:defRPr sz="2400"/>
            </a:lvl2pPr>
            <a:lvl3pPr>
              <a:defRPr sz="2400"/>
            </a:lvl3pPr>
            <a:lvl4pPr>
              <a:defRPr sz="2400"/>
            </a:lvl4pPr>
            <a:lvl5pPr>
              <a:defRPr sz="24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25922479"/>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7880350" y="3524250"/>
            <a:ext cx="3702050" cy="2774950"/>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7880350" y="565150"/>
            <a:ext cx="3702050" cy="2774950"/>
          </a:xfrm>
          <a:prstGeom prst="rect">
            <a:avLst/>
          </a:prstGeom>
        </p:spPr>
        <p:txBody>
          <a:bodyPr lIns="91439" tIns="45719" rIns="91439" bIns="45719" anchor="t">
            <a:noAutofit/>
          </a:bodyPr>
          <a:lstStyle/>
          <a:p>
            <a:endParaRPr/>
          </a:p>
        </p:txBody>
      </p:sp>
      <p:sp>
        <p:nvSpPr>
          <p:cNvPr id="85" name="Image"/>
          <p:cNvSpPr>
            <a:spLocks noGrp="1"/>
          </p:cNvSpPr>
          <p:nvPr>
            <p:ph type="pic" idx="15"/>
          </p:nvPr>
        </p:nvSpPr>
        <p:spPr>
          <a:xfrm>
            <a:off x="603250" y="565150"/>
            <a:ext cx="7086600" cy="573405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42217282"/>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1193800" y="4476750"/>
            <a:ext cx="9810750" cy="348813"/>
          </a:xfrm>
          <a:prstGeom prst="rect">
            <a:avLst/>
          </a:prstGeom>
        </p:spPr>
        <p:txBody>
          <a:bodyPr anchor="t">
            <a:spAutoFit/>
          </a:bodyPr>
          <a:lstStyle>
            <a:lvl1pPr marL="0" indent="0" algn="ctr">
              <a:spcBef>
                <a:spcPts val="0"/>
              </a:spcBef>
              <a:buSzTx/>
              <a:buNone/>
              <a:defRPr sz="1600" i="1"/>
            </a:lvl1pPr>
          </a:lstStyle>
          <a:p>
            <a:r>
              <a:t>–Johnny Appleseed</a:t>
            </a:r>
          </a:p>
        </p:txBody>
      </p:sp>
      <p:sp>
        <p:nvSpPr>
          <p:cNvPr id="94" name="“Type a quote here.”"/>
          <p:cNvSpPr txBox="1">
            <a:spLocks noGrp="1"/>
          </p:cNvSpPr>
          <p:nvPr>
            <p:ph type="body" sz="quarter" idx="14"/>
          </p:nvPr>
        </p:nvSpPr>
        <p:spPr>
          <a:xfrm>
            <a:off x="1193800" y="3008888"/>
            <a:ext cx="9810750" cy="471924"/>
          </a:xfrm>
          <a:prstGeom prst="rect">
            <a:avLst/>
          </a:prstGeom>
        </p:spPr>
        <p:txBody>
          <a:bodyPr>
            <a:spAutoFit/>
          </a:bodyPr>
          <a:lstStyle>
            <a:lvl1pPr marL="0" indent="0" algn="ctr">
              <a:spcBef>
                <a:spcPts val="0"/>
              </a:spcBef>
              <a:buSzTx/>
              <a:buNone/>
              <a:defRPr sz="24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6960405"/>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12192000" cy="68580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88147774"/>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38259790"/>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ark Blue Title Slide">
    <p:spTree>
      <p:nvGrpSpPr>
        <p:cNvPr id="1" name=""/>
        <p:cNvGrpSpPr/>
        <p:nvPr/>
      </p:nvGrpSpPr>
      <p:grpSpPr>
        <a:xfrm>
          <a:off x="0" y="0"/>
          <a:ext cx="0" cy="0"/>
          <a:chOff x="0" y="0"/>
          <a:chExt cx="0" cy="0"/>
        </a:xfrm>
      </p:grpSpPr>
      <p:sp>
        <p:nvSpPr>
          <p:cNvPr id="5" name="Rectangle 5"/>
          <p:cNvSpPr>
            <a:spLocks noChangeArrowheads="1"/>
          </p:cNvSpPr>
          <p:nvPr/>
        </p:nvSpPr>
        <p:spPr bwMode="auto">
          <a:xfrm flipV="1">
            <a:off x="0" y="4487864"/>
            <a:ext cx="12192000" cy="2370137"/>
          </a:xfrm>
          <a:prstGeom prst="rect">
            <a:avLst/>
          </a:prstGeom>
          <a:solidFill>
            <a:schemeClr val="bg1"/>
          </a:solidFill>
          <a:ln>
            <a:noFill/>
          </a:ln>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 name="Rectangle 5"/>
          <p:cNvSpPr>
            <a:spLocks noChangeArrowheads="1"/>
          </p:cNvSpPr>
          <p:nvPr/>
        </p:nvSpPr>
        <p:spPr bwMode="auto">
          <a:xfrm flipV="1">
            <a:off x="0" y="1"/>
            <a:ext cx="12192000" cy="4479925"/>
          </a:xfrm>
          <a:prstGeom prst="rect">
            <a:avLst/>
          </a:pr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7" name="Line 1086"/>
          <p:cNvSpPr>
            <a:spLocks noChangeShapeType="1"/>
          </p:cNvSpPr>
          <p:nvPr/>
        </p:nvSpPr>
        <p:spPr bwMode="auto">
          <a:xfrm>
            <a:off x="645585" y="617539"/>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8" name="Line 1087"/>
          <p:cNvSpPr>
            <a:spLocks noChangeShapeType="1"/>
          </p:cNvSpPr>
          <p:nvPr/>
        </p:nvSpPr>
        <p:spPr bwMode="auto">
          <a:xfrm>
            <a:off x="645585" y="617539"/>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9" name="Rectangle 1088"/>
          <p:cNvSpPr>
            <a:spLocks noChangeArrowheads="1"/>
          </p:cNvSpPr>
          <p:nvPr/>
        </p:nvSpPr>
        <p:spPr bwMode="auto">
          <a:xfrm>
            <a:off x="645585" y="617539"/>
            <a:ext cx="2116" cy="158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10" name="Rectangle 1089"/>
          <p:cNvSpPr>
            <a:spLocks noChangeArrowheads="1"/>
          </p:cNvSpPr>
          <p:nvPr/>
        </p:nvSpPr>
        <p:spPr bwMode="auto">
          <a:xfrm>
            <a:off x="645585" y="617539"/>
            <a:ext cx="2116" cy="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11" name="Freeform 1098"/>
          <p:cNvSpPr>
            <a:spLocks/>
          </p:cNvSpPr>
          <p:nvPr/>
        </p:nvSpPr>
        <p:spPr bwMode="auto">
          <a:xfrm>
            <a:off x="649818" y="617539"/>
            <a:ext cx="4234"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2" name="Freeform 1115"/>
          <p:cNvSpPr>
            <a:spLocks/>
          </p:cNvSpPr>
          <p:nvPr/>
        </p:nvSpPr>
        <p:spPr bwMode="auto">
          <a:xfrm>
            <a:off x="611718" y="473075"/>
            <a:ext cx="4234"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3" name="Freeform 1120"/>
          <p:cNvSpPr>
            <a:spLocks/>
          </p:cNvSpPr>
          <p:nvPr/>
        </p:nvSpPr>
        <p:spPr bwMode="auto">
          <a:xfrm>
            <a:off x="611718" y="463551"/>
            <a:ext cx="4234"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4" name="Freeform 1134"/>
          <p:cNvSpPr>
            <a:spLocks/>
          </p:cNvSpPr>
          <p:nvPr/>
        </p:nvSpPr>
        <p:spPr bwMode="auto">
          <a:xfrm>
            <a:off x="937685" y="514350"/>
            <a:ext cx="4234"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5" name="Freeform 1141"/>
          <p:cNvSpPr>
            <a:spLocks/>
          </p:cNvSpPr>
          <p:nvPr/>
        </p:nvSpPr>
        <p:spPr bwMode="auto">
          <a:xfrm>
            <a:off x="941918" y="479425"/>
            <a:ext cx="2116"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6" name="Freeform 1148"/>
          <p:cNvSpPr>
            <a:spLocks/>
          </p:cNvSpPr>
          <p:nvPr/>
        </p:nvSpPr>
        <p:spPr bwMode="auto">
          <a:xfrm>
            <a:off x="924985" y="460376"/>
            <a:ext cx="4234"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7" name="Freeform 1150"/>
          <p:cNvSpPr>
            <a:spLocks/>
          </p:cNvSpPr>
          <p:nvPr/>
        </p:nvSpPr>
        <p:spPr bwMode="auto">
          <a:xfrm>
            <a:off x="912285" y="447676"/>
            <a:ext cx="2116"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8" name="Freeform 1152"/>
          <p:cNvSpPr>
            <a:spLocks/>
          </p:cNvSpPr>
          <p:nvPr/>
        </p:nvSpPr>
        <p:spPr bwMode="auto">
          <a:xfrm>
            <a:off x="912284" y="447676"/>
            <a:ext cx="4234"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9" name="Freeform 1154"/>
          <p:cNvSpPr>
            <a:spLocks/>
          </p:cNvSpPr>
          <p:nvPr/>
        </p:nvSpPr>
        <p:spPr bwMode="auto">
          <a:xfrm>
            <a:off x="886885" y="434975"/>
            <a:ext cx="4234"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0" name="Freeform 1156"/>
          <p:cNvSpPr>
            <a:spLocks/>
          </p:cNvSpPr>
          <p:nvPr/>
        </p:nvSpPr>
        <p:spPr bwMode="auto">
          <a:xfrm>
            <a:off x="886885" y="431801"/>
            <a:ext cx="4234"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1" name="Freeform 1163"/>
          <p:cNvSpPr>
            <a:spLocks/>
          </p:cNvSpPr>
          <p:nvPr/>
        </p:nvSpPr>
        <p:spPr bwMode="auto">
          <a:xfrm>
            <a:off x="814918" y="415926"/>
            <a:ext cx="8467"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2" name="Freeform 1172"/>
          <p:cNvSpPr>
            <a:spLocks/>
          </p:cNvSpPr>
          <p:nvPr/>
        </p:nvSpPr>
        <p:spPr bwMode="auto">
          <a:xfrm>
            <a:off x="776818" y="476251"/>
            <a:ext cx="4234"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3" name="Freeform 1177"/>
          <p:cNvSpPr>
            <a:spLocks/>
          </p:cNvSpPr>
          <p:nvPr/>
        </p:nvSpPr>
        <p:spPr bwMode="auto">
          <a:xfrm>
            <a:off x="742952" y="534989"/>
            <a:ext cx="4234"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4" name="Freeform 1180"/>
          <p:cNvSpPr>
            <a:spLocks/>
          </p:cNvSpPr>
          <p:nvPr/>
        </p:nvSpPr>
        <p:spPr bwMode="auto">
          <a:xfrm>
            <a:off x="747185" y="530226"/>
            <a:ext cx="4234"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5" name="Line 1187"/>
          <p:cNvSpPr>
            <a:spLocks noChangeShapeType="1"/>
          </p:cNvSpPr>
          <p:nvPr/>
        </p:nvSpPr>
        <p:spPr bwMode="auto">
          <a:xfrm>
            <a:off x="759885" y="52070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6" name="Line 1188"/>
          <p:cNvSpPr>
            <a:spLocks noChangeShapeType="1"/>
          </p:cNvSpPr>
          <p:nvPr/>
        </p:nvSpPr>
        <p:spPr bwMode="auto">
          <a:xfrm>
            <a:off x="759885" y="52070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7" name="Freeform 1208"/>
          <p:cNvSpPr>
            <a:spLocks/>
          </p:cNvSpPr>
          <p:nvPr/>
        </p:nvSpPr>
        <p:spPr bwMode="auto">
          <a:xfrm>
            <a:off x="793752" y="557214"/>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8" name="Freeform 1210"/>
          <p:cNvSpPr>
            <a:spLocks/>
          </p:cNvSpPr>
          <p:nvPr/>
        </p:nvSpPr>
        <p:spPr bwMode="auto">
          <a:xfrm>
            <a:off x="793752" y="557214"/>
            <a:ext cx="4234"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9" name="Freeform 1214"/>
          <p:cNvSpPr>
            <a:spLocks/>
          </p:cNvSpPr>
          <p:nvPr/>
        </p:nvSpPr>
        <p:spPr bwMode="auto">
          <a:xfrm>
            <a:off x="793752" y="557214"/>
            <a:ext cx="4234"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0" name="Rectangle 1215"/>
          <p:cNvSpPr>
            <a:spLocks noChangeArrowheads="1"/>
          </p:cNvSpPr>
          <p:nvPr/>
        </p:nvSpPr>
        <p:spPr bwMode="auto">
          <a:xfrm>
            <a:off x="793752" y="627064"/>
            <a:ext cx="2116" cy="158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31" name="Freeform 1217"/>
          <p:cNvSpPr>
            <a:spLocks/>
          </p:cNvSpPr>
          <p:nvPr/>
        </p:nvSpPr>
        <p:spPr bwMode="auto">
          <a:xfrm>
            <a:off x="793752" y="6270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2" name="Freeform 1219"/>
          <p:cNvSpPr>
            <a:spLocks/>
          </p:cNvSpPr>
          <p:nvPr/>
        </p:nvSpPr>
        <p:spPr bwMode="auto">
          <a:xfrm>
            <a:off x="975784" y="541339"/>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3" name="Freeform 1221"/>
          <p:cNvSpPr>
            <a:spLocks/>
          </p:cNvSpPr>
          <p:nvPr/>
        </p:nvSpPr>
        <p:spPr bwMode="auto">
          <a:xfrm>
            <a:off x="975785" y="541339"/>
            <a:ext cx="4234"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4" name="Freeform 1234"/>
          <p:cNvSpPr>
            <a:spLocks/>
          </p:cNvSpPr>
          <p:nvPr/>
        </p:nvSpPr>
        <p:spPr bwMode="auto">
          <a:xfrm>
            <a:off x="963084" y="550864"/>
            <a:ext cx="4234"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5" name="Line 1237"/>
          <p:cNvSpPr>
            <a:spLocks noChangeShapeType="1"/>
          </p:cNvSpPr>
          <p:nvPr/>
        </p:nvSpPr>
        <p:spPr bwMode="auto">
          <a:xfrm>
            <a:off x="971551" y="544514"/>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6" name="Line 1238"/>
          <p:cNvSpPr>
            <a:spLocks noChangeShapeType="1"/>
          </p:cNvSpPr>
          <p:nvPr/>
        </p:nvSpPr>
        <p:spPr bwMode="auto">
          <a:xfrm>
            <a:off x="971551" y="544514"/>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7" name="Freeform 1240"/>
          <p:cNvSpPr>
            <a:spLocks/>
          </p:cNvSpPr>
          <p:nvPr/>
        </p:nvSpPr>
        <p:spPr bwMode="auto">
          <a:xfrm>
            <a:off x="971551" y="541339"/>
            <a:ext cx="2116"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8" name="Freeform 1243"/>
          <p:cNvSpPr>
            <a:spLocks/>
          </p:cNvSpPr>
          <p:nvPr/>
        </p:nvSpPr>
        <p:spPr bwMode="auto">
          <a:xfrm>
            <a:off x="971552" y="538164"/>
            <a:ext cx="4234"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9" name="Freeform 1246"/>
          <p:cNvSpPr>
            <a:spLocks/>
          </p:cNvSpPr>
          <p:nvPr/>
        </p:nvSpPr>
        <p:spPr bwMode="auto">
          <a:xfrm>
            <a:off x="967318" y="547689"/>
            <a:ext cx="4234"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0" name="Freeform 1250"/>
          <p:cNvSpPr>
            <a:spLocks/>
          </p:cNvSpPr>
          <p:nvPr/>
        </p:nvSpPr>
        <p:spPr bwMode="auto">
          <a:xfrm>
            <a:off x="975785" y="530225"/>
            <a:ext cx="4234"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1" name="Freeform 1252"/>
          <p:cNvSpPr>
            <a:spLocks/>
          </p:cNvSpPr>
          <p:nvPr/>
        </p:nvSpPr>
        <p:spPr bwMode="auto">
          <a:xfrm>
            <a:off x="975785" y="527050"/>
            <a:ext cx="4234"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2" name="Freeform 1255"/>
          <p:cNvSpPr>
            <a:spLocks/>
          </p:cNvSpPr>
          <p:nvPr/>
        </p:nvSpPr>
        <p:spPr bwMode="auto">
          <a:xfrm>
            <a:off x="950385" y="550864"/>
            <a:ext cx="4234"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3" name="Rectangle 1256"/>
          <p:cNvSpPr>
            <a:spLocks noChangeArrowheads="1"/>
          </p:cNvSpPr>
          <p:nvPr/>
        </p:nvSpPr>
        <p:spPr bwMode="auto">
          <a:xfrm>
            <a:off x="963085" y="550864"/>
            <a:ext cx="2116" cy="1587"/>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44" name="Freeform 1258"/>
          <p:cNvSpPr>
            <a:spLocks/>
          </p:cNvSpPr>
          <p:nvPr/>
        </p:nvSpPr>
        <p:spPr bwMode="auto">
          <a:xfrm>
            <a:off x="963085" y="5508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5" name="Freeform 1266"/>
          <p:cNvSpPr>
            <a:spLocks/>
          </p:cNvSpPr>
          <p:nvPr/>
        </p:nvSpPr>
        <p:spPr bwMode="auto">
          <a:xfrm>
            <a:off x="971551" y="534989"/>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6" name="Freeform 1269"/>
          <p:cNvSpPr>
            <a:spLocks/>
          </p:cNvSpPr>
          <p:nvPr/>
        </p:nvSpPr>
        <p:spPr bwMode="auto">
          <a:xfrm>
            <a:off x="971552" y="530226"/>
            <a:ext cx="4234"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7" name="Line 1270"/>
          <p:cNvSpPr>
            <a:spLocks noChangeShapeType="1"/>
          </p:cNvSpPr>
          <p:nvPr/>
        </p:nvSpPr>
        <p:spPr bwMode="auto">
          <a:xfrm>
            <a:off x="971551" y="530225"/>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8" name="Line 1271"/>
          <p:cNvSpPr>
            <a:spLocks noChangeShapeType="1"/>
          </p:cNvSpPr>
          <p:nvPr/>
        </p:nvSpPr>
        <p:spPr bwMode="auto">
          <a:xfrm>
            <a:off x="971551" y="530225"/>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9" name="Rectangle 1272"/>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0" name="Rectangle 1273"/>
          <p:cNvSpPr>
            <a:spLocks noChangeArrowheads="1"/>
          </p:cNvSpPr>
          <p:nvPr/>
        </p:nvSpPr>
        <p:spPr bwMode="auto">
          <a:xfrm>
            <a:off x="971551" y="530225"/>
            <a:ext cx="2116" cy="1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1" name="Line 1274"/>
          <p:cNvSpPr>
            <a:spLocks noChangeShapeType="1"/>
          </p:cNvSpPr>
          <p:nvPr/>
        </p:nvSpPr>
        <p:spPr bwMode="auto">
          <a:xfrm>
            <a:off x="971551" y="52705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2" name="Line 1275"/>
          <p:cNvSpPr>
            <a:spLocks noChangeShapeType="1"/>
          </p:cNvSpPr>
          <p:nvPr/>
        </p:nvSpPr>
        <p:spPr bwMode="auto">
          <a:xfrm>
            <a:off x="971551" y="52705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3" name="Freeform 1277"/>
          <p:cNvSpPr>
            <a:spLocks/>
          </p:cNvSpPr>
          <p:nvPr/>
        </p:nvSpPr>
        <p:spPr bwMode="auto">
          <a:xfrm>
            <a:off x="971551" y="523876"/>
            <a:ext cx="2116"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4" name="Freeform 1287"/>
          <p:cNvSpPr>
            <a:spLocks/>
          </p:cNvSpPr>
          <p:nvPr/>
        </p:nvSpPr>
        <p:spPr bwMode="auto">
          <a:xfrm>
            <a:off x="958852" y="514350"/>
            <a:ext cx="4234"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5" name="Freeform 1290"/>
          <p:cNvSpPr>
            <a:spLocks/>
          </p:cNvSpPr>
          <p:nvPr/>
        </p:nvSpPr>
        <p:spPr bwMode="auto">
          <a:xfrm>
            <a:off x="958852" y="517526"/>
            <a:ext cx="4234"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6" name="Rectangle 1335"/>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7" name="Rectangle 1336"/>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8" name="Rectangle 1337"/>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9" name="Rectangle 1340"/>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0" name="Rectangle 1341"/>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1" name="Rectangle 1342"/>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2" name="Rectangle 1343"/>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3" name="Rectangle 1344"/>
          <p:cNvSpPr>
            <a:spLocks noChangeArrowheads="1"/>
          </p:cNvSpPr>
          <p:nvPr/>
        </p:nvSpPr>
        <p:spPr bwMode="auto">
          <a:xfrm>
            <a:off x="620185" y="485776"/>
            <a:ext cx="2116" cy="317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4" name="Rectangle 63"/>
          <p:cNvSpPr>
            <a:spLocks noChangeArrowheads="1"/>
          </p:cNvSpPr>
          <p:nvPr/>
        </p:nvSpPr>
        <p:spPr bwMode="auto">
          <a:xfrm>
            <a:off x="0" y="4302126"/>
            <a:ext cx="12192000" cy="176213"/>
          </a:xfrm>
          <a:prstGeom prst="rect">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solidFill>
                <a:schemeClr val="bg1"/>
              </a:solidFill>
            </a:endParaRPr>
          </a:p>
        </p:txBody>
      </p:sp>
      <p:sp>
        <p:nvSpPr>
          <p:cNvPr id="71" name="Title 329"/>
          <p:cNvSpPr>
            <a:spLocks noGrp="1"/>
          </p:cNvSpPr>
          <p:nvPr>
            <p:ph type="title" hasCustomPrompt="1"/>
          </p:nvPr>
        </p:nvSpPr>
        <p:spPr>
          <a:xfrm>
            <a:off x="1706880" y="1865120"/>
            <a:ext cx="9295742" cy="553998"/>
          </a:xfrm>
          <a:prstGeom prst="rect">
            <a:avLst/>
          </a:prstGeom>
        </p:spPr>
        <p:txBody>
          <a:bodyPr anchor="b"/>
          <a:lstStyle>
            <a:lvl1pPr>
              <a:lnSpc>
                <a:spcPct val="100000"/>
              </a:lnSpc>
              <a:spcBef>
                <a:spcPts val="0"/>
              </a:spcBef>
              <a:defRPr sz="3600" b="1" baseline="0">
                <a:solidFill>
                  <a:schemeClr val="bg1"/>
                </a:solidFill>
              </a:defRPr>
            </a:lvl1pPr>
          </a:lstStyle>
          <a:p>
            <a:r>
              <a:rPr lang="en-US" dirty="0"/>
              <a:t>TITLE OF YOUR PRESENTATION</a:t>
            </a:r>
          </a:p>
        </p:txBody>
      </p:sp>
      <p:sp>
        <p:nvSpPr>
          <p:cNvPr id="72" name="Text Placeholder 331"/>
          <p:cNvSpPr>
            <a:spLocks noGrp="1"/>
          </p:cNvSpPr>
          <p:nvPr>
            <p:ph type="body" sz="quarter" idx="13" hasCustomPrompt="1"/>
          </p:nvPr>
        </p:nvSpPr>
        <p:spPr>
          <a:xfrm>
            <a:off x="1701063" y="2437318"/>
            <a:ext cx="9279010" cy="875885"/>
          </a:xfrm>
          <a:prstGeom prst="rect">
            <a:avLst/>
          </a:prstGeom>
        </p:spPr>
        <p:txBody>
          <a:bodyPr lIns="0" tIns="0" rIns="0" bIns="0">
            <a:normAutofit/>
          </a:bodyPr>
          <a:lstStyle>
            <a:lvl1pPr>
              <a:lnSpc>
                <a:spcPct val="100000"/>
              </a:lnSpc>
              <a:spcBef>
                <a:spcPts val="0"/>
              </a:spcBef>
              <a:defRPr sz="2400" b="0" i="0" cap="none"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Optional Subtitle</a:t>
            </a:r>
          </a:p>
        </p:txBody>
      </p:sp>
      <p:sp>
        <p:nvSpPr>
          <p:cNvPr id="75" name="Text Placeholder 331"/>
          <p:cNvSpPr>
            <a:spLocks noGrp="1"/>
          </p:cNvSpPr>
          <p:nvPr>
            <p:ph type="body" sz="quarter" idx="15" hasCustomPrompt="1"/>
          </p:nvPr>
        </p:nvSpPr>
        <p:spPr>
          <a:xfrm>
            <a:off x="1701063" y="3717891"/>
            <a:ext cx="7475027" cy="593759"/>
          </a:xfrm>
          <a:prstGeom prst="rect">
            <a:avLst/>
          </a:prstGeom>
        </p:spPr>
        <p:txBody>
          <a:bodyPr lIns="0" tIns="0" rIns="0" bIns="0" anchor="t"/>
          <a:lstStyle>
            <a:lvl1pPr algn="l">
              <a:lnSpc>
                <a:spcPct val="100000"/>
              </a:lnSpc>
              <a:spcBef>
                <a:spcPts val="0"/>
              </a:spcBef>
              <a:defRPr sz="1500" b="0" i="0" baseline="0">
                <a:solidFill>
                  <a:schemeClr val="bg1"/>
                </a:solidFill>
                <a:latin typeface="Arial"/>
                <a:cs typeface="Arial"/>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Name of Presenter, Title</a:t>
            </a:r>
            <a:br>
              <a:rPr lang="en-US" dirty="0"/>
            </a:br>
            <a:r>
              <a:rPr lang="en-US" dirty="0"/>
              <a:t>Location, Date</a:t>
            </a:r>
          </a:p>
        </p:txBody>
      </p:sp>
      <p:pic>
        <p:nvPicPr>
          <p:cNvPr id="7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95719" y="4916688"/>
            <a:ext cx="5522099" cy="8229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73" name="Group 65"/>
          <p:cNvGrpSpPr>
            <a:grpSpLocks/>
          </p:cNvGrpSpPr>
          <p:nvPr userDrawn="1"/>
        </p:nvGrpSpPr>
        <p:grpSpPr bwMode="auto">
          <a:xfrm>
            <a:off x="495720" y="6269053"/>
            <a:ext cx="10965754" cy="261049"/>
            <a:chOff x="202219" y="1895846"/>
            <a:chExt cx="8223381" cy="261239"/>
          </a:xfrm>
        </p:grpSpPr>
        <p:sp>
          <p:nvSpPr>
            <p:cNvPr id="74" name="TextBox 66"/>
            <p:cNvSpPr txBox="1">
              <a:spLocks noChangeArrowheads="1"/>
            </p:cNvSpPr>
            <p:nvPr userDrawn="1"/>
          </p:nvSpPr>
          <p:spPr bwMode="auto">
            <a:xfrm>
              <a:off x="202219" y="1895846"/>
              <a:ext cx="8223381" cy="2156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defTabSz="457200" eaLnBrk="0" hangingPunct="0">
                <a:defRPr sz="1600" b="1">
                  <a:solidFill>
                    <a:schemeClr val="tx1"/>
                  </a:solidFill>
                  <a:latin typeface="Trebuchet MS" pitchFamily="34" charset="0"/>
                  <a:ea typeface="MS PGothic" pitchFamily="34" charset="-128"/>
                </a:defRPr>
              </a:lvl1pPr>
              <a:lvl2pPr marL="742950" indent="-285750" defTabSz="457200" eaLnBrk="0" hangingPunct="0">
                <a:defRPr sz="1600" b="1">
                  <a:solidFill>
                    <a:schemeClr val="tx1"/>
                  </a:solidFill>
                  <a:latin typeface="Trebuchet MS" pitchFamily="34" charset="0"/>
                  <a:ea typeface="MS PGothic" pitchFamily="34" charset="-128"/>
                </a:defRPr>
              </a:lvl2pPr>
              <a:lvl3pPr marL="1143000" indent="-228600" defTabSz="457200" eaLnBrk="0" hangingPunct="0">
                <a:defRPr sz="1600" b="1">
                  <a:solidFill>
                    <a:schemeClr val="tx1"/>
                  </a:solidFill>
                  <a:latin typeface="Trebuchet MS" pitchFamily="34" charset="0"/>
                  <a:ea typeface="MS PGothic" pitchFamily="34" charset="-128"/>
                </a:defRPr>
              </a:lvl3pPr>
              <a:lvl4pPr marL="1600200" indent="-228600" defTabSz="457200" eaLnBrk="0" hangingPunct="0">
                <a:defRPr sz="1600" b="1">
                  <a:solidFill>
                    <a:schemeClr val="tx1"/>
                  </a:solidFill>
                  <a:latin typeface="Trebuchet MS" pitchFamily="34" charset="0"/>
                  <a:ea typeface="MS PGothic" pitchFamily="34" charset="-128"/>
                </a:defRPr>
              </a:lvl4pPr>
              <a:lvl5pPr marL="2057400" indent="-228600" defTabSz="457200" eaLnBrk="0" hangingPunct="0">
                <a:defRPr sz="1600" b="1">
                  <a:solidFill>
                    <a:schemeClr val="tx1"/>
                  </a:solidFill>
                  <a:latin typeface="Trebuchet MS" pitchFamily="34" charset="0"/>
                  <a:ea typeface="MS PGothic" pitchFamily="34" charset="-128"/>
                </a:defRPr>
              </a:lvl5pPr>
              <a:lvl6pPr marL="25146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algn="l" eaLnBrk="1" hangingPunct="1">
                <a:spcBef>
                  <a:spcPts val="200"/>
                </a:spcBef>
              </a:pPr>
              <a:r>
                <a:rPr lang="en-US" altLang="en-US" sz="1400" b="0" dirty="0">
                  <a:solidFill>
                    <a:schemeClr val="tx1"/>
                  </a:solidFill>
                  <a:latin typeface="+mn-lt"/>
                </a:rPr>
                <a:t>www.worldbank.org/water  |  www.blogs.worldbank.org/water   |        @</a:t>
              </a:r>
              <a:r>
                <a:rPr lang="en-US" altLang="en-US" sz="1400" b="0" dirty="0" err="1">
                  <a:solidFill>
                    <a:schemeClr val="tx1"/>
                  </a:solidFill>
                  <a:latin typeface="+mn-lt"/>
                </a:rPr>
                <a:t>WorldBankWater</a:t>
              </a:r>
              <a:endParaRPr lang="en-US" altLang="en-US" sz="1400" b="0" dirty="0">
                <a:solidFill>
                  <a:schemeClr val="tx1"/>
                </a:solidFill>
                <a:latin typeface="+mn-lt"/>
              </a:endParaRPr>
            </a:p>
          </p:txBody>
        </p:sp>
        <p:pic>
          <p:nvPicPr>
            <p:cNvPr id="80" name="Picture 5" descr="http://www.clipartbest.com/cliparts/ace/KAn/aceKAnqBi.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282238" y="1919341"/>
              <a:ext cx="237744" cy="2377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623322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2757" y="2675467"/>
            <a:ext cx="9877778" cy="3450696"/>
          </a:xfrm>
          <a:prstGeom prst="rect">
            <a:avLst/>
          </a:prstGeom>
        </p:spPr>
        <p:txBody>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a:xfrm>
            <a:off x="6884896" y="6250165"/>
            <a:ext cx="5048920" cy="365125"/>
          </a:xfrm>
          <a:prstGeom prst="rect">
            <a:avLst/>
          </a:prstGeom>
        </p:spPr>
        <p:txBody>
          <a:bodyPr/>
          <a:lstStyle/>
          <a:p>
            <a:fld id="{D6CB7963-B082-544D-9411-208449C465BC}" type="datetimeFigureOut">
              <a:rPr lang="en-US" smtClean="0"/>
              <a:t>4/24/2025</a:t>
            </a:fld>
            <a:endParaRPr lang="en-US"/>
          </a:p>
        </p:txBody>
      </p:sp>
      <p:sp>
        <p:nvSpPr>
          <p:cNvPr id="5" name="Footer Placeholder 4"/>
          <p:cNvSpPr>
            <a:spLocks noGrp="1"/>
          </p:cNvSpPr>
          <p:nvPr>
            <p:ph type="ftr" sz="quarter" idx="11"/>
          </p:nvPr>
        </p:nvSpPr>
        <p:spPr>
          <a:xfrm>
            <a:off x="258185" y="6250165"/>
            <a:ext cx="5048922"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CF39204-792E-E14C-BA84-465ED6BA79EF}" type="slidenum">
              <a:rPr lang="en-US" smtClean="0"/>
              <a:t>‹#›</a:t>
            </a:fld>
            <a:endParaRPr lang="en-US"/>
          </a:p>
        </p:txBody>
      </p:sp>
      <p:sp>
        <p:nvSpPr>
          <p:cNvPr id="7" name="Title 6"/>
          <p:cNvSpPr>
            <a:spLocks noGrp="1"/>
          </p:cNvSpPr>
          <p:nvPr>
            <p:ph type="title"/>
          </p:nvPr>
        </p:nvSpPr>
        <p:spPr/>
        <p:txBody>
          <a:bodyPr/>
          <a:lstStyle/>
          <a:p>
            <a:r>
              <a:rPr lang="es-ES_tradnl"/>
              <a:t>Click to edit Master title style</a:t>
            </a:r>
            <a:endParaRPr lang="en-US"/>
          </a:p>
        </p:txBody>
      </p:sp>
    </p:spTree>
    <p:extLst>
      <p:ext uri="{BB962C8B-B14F-4D97-AF65-F5344CB8AC3E}">
        <p14:creationId xmlns:p14="http://schemas.microsoft.com/office/powerpoint/2010/main" val="22573530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Dark Blue Section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6858000"/>
          </a:xfrm>
          <a:prstGeom prst="rect">
            <a:avLst/>
          </a:prstGeom>
          <a:solidFill>
            <a:schemeClr val="tx1"/>
          </a:solidFill>
          <a:ln>
            <a:noFill/>
          </a:ln>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5" name="Line 1086"/>
          <p:cNvSpPr>
            <a:spLocks noChangeShapeType="1"/>
          </p:cNvSpPr>
          <p:nvPr/>
        </p:nvSpPr>
        <p:spPr bwMode="auto">
          <a:xfrm>
            <a:off x="645585" y="617539"/>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6" name="Line 1087"/>
          <p:cNvSpPr>
            <a:spLocks noChangeShapeType="1"/>
          </p:cNvSpPr>
          <p:nvPr/>
        </p:nvSpPr>
        <p:spPr bwMode="auto">
          <a:xfrm>
            <a:off x="645585" y="617539"/>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7" name="Rectangle 1088"/>
          <p:cNvSpPr>
            <a:spLocks noChangeArrowheads="1"/>
          </p:cNvSpPr>
          <p:nvPr/>
        </p:nvSpPr>
        <p:spPr bwMode="auto">
          <a:xfrm>
            <a:off x="645585" y="617539"/>
            <a:ext cx="2116" cy="158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8" name="Rectangle 1089"/>
          <p:cNvSpPr>
            <a:spLocks noChangeArrowheads="1"/>
          </p:cNvSpPr>
          <p:nvPr/>
        </p:nvSpPr>
        <p:spPr bwMode="auto">
          <a:xfrm>
            <a:off x="645585" y="617539"/>
            <a:ext cx="2116" cy="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9" name="Freeform 1098"/>
          <p:cNvSpPr>
            <a:spLocks/>
          </p:cNvSpPr>
          <p:nvPr/>
        </p:nvSpPr>
        <p:spPr bwMode="auto">
          <a:xfrm>
            <a:off x="649818" y="617539"/>
            <a:ext cx="4234" cy="1587"/>
          </a:xfrm>
          <a:custGeom>
            <a:avLst/>
            <a:gdLst>
              <a:gd name="T0" fmla="*/ 0 w 2"/>
              <a:gd name="T1" fmla="*/ 0 h 1587"/>
              <a:gd name="T2" fmla="*/ 2 w 2"/>
              <a:gd name="T3" fmla="*/ 0 h 1587"/>
              <a:gd name="T4" fmla="*/ 2 w 2"/>
              <a:gd name="T5" fmla="*/ 0 h 1587"/>
              <a:gd name="T6" fmla="*/ 2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 w 2"/>
              <a:gd name="T35" fmla="*/ 0 h 1587"/>
              <a:gd name="T36" fmla="*/ 2 w 2"/>
              <a:gd name="T37" fmla="*/ 0 h 1587"/>
              <a:gd name="T38" fmla="*/ 2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0" name="Freeform 1115"/>
          <p:cNvSpPr>
            <a:spLocks/>
          </p:cNvSpPr>
          <p:nvPr/>
        </p:nvSpPr>
        <p:spPr bwMode="auto">
          <a:xfrm>
            <a:off x="611718" y="473075"/>
            <a:ext cx="4234" cy="3175"/>
          </a:xfrm>
          <a:custGeom>
            <a:avLst/>
            <a:gdLst>
              <a:gd name="T0" fmla="*/ 0 w 2"/>
              <a:gd name="T1" fmla="*/ 2 h 2"/>
              <a:gd name="T2" fmla="*/ 0 w 2"/>
              <a:gd name="T3" fmla="*/ 2 h 2"/>
              <a:gd name="T4" fmla="*/ 0 w 2"/>
              <a:gd name="T5" fmla="*/ 2 h 2"/>
              <a:gd name="T6" fmla="*/ 0 w 2"/>
              <a:gd name="T7" fmla="*/ 2 h 2"/>
              <a:gd name="T8" fmla="*/ 0 w 2"/>
              <a:gd name="T9" fmla="*/ 2 h 2"/>
              <a:gd name="T10" fmla="*/ 0 w 2"/>
              <a:gd name="T11" fmla="*/ 2 h 2"/>
              <a:gd name="T12" fmla="*/ 2 w 2"/>
              <a:gd name="T13" fmla="*/ 2 h 2"/>
              <a:gd name="T14" fmla="*/ 2 w 2"/>
              <a:gd name="T15" fmla="*/ 2 h 2"/>
              <a:gd name="T16" fmla="*/ 2 w 2"/>
              <a:gd name="T17" fmla="*/ 0 h 2"/>
              <a:gd name="T18" fmla="*/ 0 w 2"/>
              <a:gd name="T19" fmla="*/ 2 h 2"/>
              <a:gd name="T20" fmla="*/ 0 w 2"/>
              <a:gd name="T21" fmla="*/ 2 h 2"/>
              <a:gd name="T22" fmla="*/ 0 w 2"/>
              <a:gd name="T23" fmla="*/ 2 h 2"/>
              <a:gd name="T24" fmla="*/ 0 w 2"/>
              <a:gd name="T25" fmla="*/ 2 h 2"/>
              <a:gd name="T26" fmla="*/ 0 w 2"/>
              <a:gd name="T27" fmla="*/ 2 h 2"/>
              <a:gd name="T28" fmla="*/ 2 w 2"/>
              <a:gd name="T29" fmla="*/ 2 h 2"/>
              <a:gd name="T30" fmla="*/ 2 w 2"/>
              <a:gd name="T31" fmla="*/ 2 h 2"/>
              <a:gd name="T32" fmla="*/ 2 w 2"/>
              <a:gd name="T33" fmla="*/ 2 h 2"/>
              <a:gd name="T34" fmla="*/ 2 w 2"/>
              <a:gd name="T35" fmla="*/ 2 h 2"/>
              <a:gd name="T36" fmla="*/ 2 w 2"/>
              <a:gd name="T37" fmla="*/ 2 h 2"/>
              <a:gd name="T38" fmla="*/ 2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2 w 2"/>
              <a:gd name="T55" fmla="*/ 2 h 2"/>
              <a:gd name="T56" fmla="*/ 0 w 2"/>
              <a:gd name="T57" fmla="*/ 2 h 2"/>
              <a:gd name="T58" fmla="*/ 2 w 2"/>
              <a:gd name="T59" fmla="*/ 2 h 2"/>
              <a:gd name="T60" fmla="*/ 2 w 2"/>
              <a:gd name="T61" fmla="*/ 2 h 2"/>
              <a:gd name="T62" fmla="*/ 2 w 2"/>
              <a:gd name="T63" fmla="*/ 2 h 2"/>
              <a:gd name="T64" fmla="*/ 0 w 2"/>
              <a:gd name="T65" fmla="*/ 2 h 2"/>
              <a:gd name="T66" fmla="*/ 0 w 2"/>
              <a:gd name="T67" fmla="*/ 2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1" name="Freeform 1120"/>
          <p:cNvSpPr>
            <a:spLocks/>
          </p:cNvSpPr>
          <p:nvPr/>
        </p:nvSpPr>
        <p:spPr bwMode="auto">
          <a:xfrm>
            <a:off x="611718" y="463551"/>
            <a:ext cx="4234" cy="3175"/>
          </a:xfrm>
          <a:custGeom>
            <a:avLst/>
            <a:gdLst>
              <a:gd name="T0" fmla="*/ 0 w 2"/>
              <a:gd name="T1" fmla="*/ 0 h 2"/>
              <a:gd name="T2" fmla="*/ 0 w 2"/>
              <a:gd name="T3" fmla="*/ 2 h 2"/>
              <a:gd name="T4" fmla="*/ 0 w 2"/>
              <a:gd name="T5" fmla="*/ 2 h 2"/>
              <a:gd name="T6" fmla="*/ 0 w 2"/>
              <a:gd name="T7" fmla="*/ 2 h 2"/>
              <a:gd name="T8" fmla="*/ 2 w 2"/>
              <a:gd name="T9" fmla="*/ 2 h 2"/>
              <a:gd name="T10" fmla="*/ 2 w 2"/>
              <a:gd name="T11" fmla="*/ 0 h 2"/>
              <a:gd name="T12" fmla="*/ 2 w 2"/>
              <a:gd name="T13" fmla="*/ 0 h 2"/>
              <a:gd name="T14" fmla="*/ 2 w 2"/>
              <a:gd name="T15" fmla="*/ 0 h 2"/>
              <a:gd name="T16" fmla="*/ 0 w 2"/>
              <a:gd name="T17" fmla="*/ 0 h 2"/>
              <a:gd name="T18" fmla="*/ 0 w 2"/>
              <a:gd name="T19" fmla="*/ 2 h 2"/>
              <a:gd name="T20" fmla="*/ 0 w 2"/>
              <a:gd name="T21" fmla="*/ 2 h 2"/>
              <a:gd name="T22" fmla="*/ 2 w 2"/>
              <a:gd name="T23" fmla="*/ 0 h 2"/>
              <a:gd name="T24" fmla="*/ 2 w 2"/>
              <a:gd name="T25" fmla="*/ 0 h 2"/>
              <a:gd name="T26" fmla="*/ 2 w 2"/>
              <a:gd name="T27" fmla="*/ 0 h 2"/>
              <a:gd name="T28" fmla="*/ 2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2 w 2"/>
              <a:gd name="T47" fmla="*/ 2 h 2"/>
              <a:gd name="T48" fmla="*/ 0 w 2"/>
              <a:gd name="T49" fmla="*/ 2 h 2"/>
              <a:gd name="T50" fmla="*/ 0 w 2"/>
              <a:gd name="T51" fmla="*/ 2 h 2"/>
              <a:gd name="T52" fmla="*/ 2 w 2"/>
              <a:gd name="T53" fmla="*/ 2 h 2"/>
              <a:gd name="T54" fmla="*/ 2 w 2"/>
              <a:gd name="T55" fmla="*/ 2 h 2"/>
              <a:gd name="T56" fmla="*/ 2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2" name="Freeform 1134"/>
          <p:cNvSpPr>
            <a:spLocks/>
          </p:cNvSpPr>
          <p:nvPr/>
        </p:nvSpPr>
        <p:spPr bwMode="auto">
          <a:xfrm>
            <a:off x="937685" y="514350"/>
            <a:ext cx="4234" cy="6350"/>
          </a:xfrm>
          <a:custGeom>
            <a:avLst/>
            <a:gdLst>
              <a:gd name="T0" fmla="*/ 2 w 2"/>
              <a:gd name="T1" fmla="*/ 4 h 4"/>
              <a:gd name="T2" fmla="*/ 2 w 2"/>
              <a:gd name="T3" fmla="*/ 4 h 4"/>
              <a:gd name="T4" fmla="*/ 2 w 2"/>
              <a:gd name="T5" fmla="*/ 4 h 4"/>
              <a:gd name="T6" fmla="*/ 2 w 2"/>
              <a:gd name="T7" fmla="*/ 2 h 4"/>
              <a:gd name="T8" fmla="*/ 2 w 2"/>
              <a:gd name="T9" fmla="*/ 0 h 4"/>
              <a:gd name="T10" fmla="*/ 2 w 2"/>
              <a:gd name="T11" fmla="*/ 0 h 4"/>
              <a:gd name="T12" fmla="*/ 2 w 2"/>
              <a:gd name="T13" fmla="*/ 0 h 4"/>
              <a:gd name="T14" fmla="*/ 0 w 2"/>
              <a:gd name="T15" fmla="*/ 2 h 4"/>
              <a:gd name="T16" fmla="*/ 2 w 2"/>
              <a:gd name="T17" fmla="*/ 4 h 4"/>
              <a:gd name="T18" fmla="*/ 2 w 2"/>
              <a:gd name="T19" fmla="*/ 2 h 4"/>
              <a:gd name="T20" fmla="*/ 2 w 2"/>
              <a:gd name="T21" fmla="*/ 2 h 4"/>
              <a:gd name="T22" fmla="*/ 2 w 2"/>
              <a:gd name="T23" fmla="*/ 0 h 4"/>
              <a:gd name="T24" fmla="*/ 2 w 2"/>
              <a:gd name="T25" fmla="*/ 2 h 4"/>
              <a:gd name="T26" fmla="*/ 2 w 2"/>
              <a:gd name="T27" fmla="*/ 2 h 4"/>
              <a:gd name="T28" fmla="*/ 2 w 2"/>
              <a:gd name="T29" fmla="*/ 2 h 4"/>
              <a:gd name="T30" fmla="*/ 2 w 2"/>
              <a:gd name="T31" fmla="*/ 2 h 4"/>
              <a:gd name="T32" fmla="*/ 2 w 2"/>
              <a:gd name="T33" fmla="*/ 2 h 4"/>
              <a:gd name="T34" fmla="*/ 2 w 2"/>
              <a:gd name="T35" fmla="*/ 2 h 4"/>
              <a:gd name="T36" fmla="*/ 2 w 2"/>
              <a:gd name="T37" fmla="*/ 2 h 4"/>
              <a:gd name="T38" fmla="*/ 2 w 2"/>
              <a:gd name="T39" fmla="*/ 2 h 4"/>
              <a:gd name="T40" fmla="*/ 2 w 2"/>
              <a:gd name="T41" fmla="*/ 2 h 4"/>
              <a:gd name="T42" fmla="*/ 2 w 2"/>
              <a:gd name="T43" fmla="*/ 2 h 4"/>
              <a:gd name="T44" fmla="*/ 2 w 2"/>
              <a:gd name="T45" fmla="*/ 2 h 4"/>
              <a:gd name="T46" fmla="*/ 2 w 2"/>
              <a:gd name="T47" fmla="*/ 2 h 4"/>
              <a:gd name="T48" fmla="*/ 2 w 2"/>
              <a:gd name="T49" fmla="*/ 2 h 4"/>
              <a:gd name="T50" fmla="*/ 2 w 2"/>
              <a:gd name="T51" fmla="*/ 2 h 4"/>
              <a:gd name="T52" fmla="*/ 0 w 2"/>
              <a:gd name="T53" fmla="*/ 2 h 4"/>
              <a:gd name="T54" fmla="*/ 2 w 2"/>
              <a:gd name="T55" fmla="*/ 4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3" name="Freeform 1141"/>
          <p:cNvSpPr>
            <a:spLocks/>
          </p:cNvSpPr>
          <p:nvPr/>
        </p:nvSpPr>
        <p:spPr bwMode="auto">
          <a:xfrm>
            <a:off x="941918" y="479425"/>
            <a:ext cx="2116" cy="6350"/>
          </a:xfrm>
          <a:custGeom>
            <a:avLst/>
            <a:gdLst>
              <a:gd name="T0" fmla="*/ 0 w 1587"/>
              <a:gd name="T1" fmla="*/ 4 h 4"/>
              <a:gd name="T2" fmla="*/ 0 w 1587"/>
              <a:gd name="T3" fmla="*/ 2 h 4"/>
              <a:gd name="T4" fmla="*/ 0 w 1587"/>
              <a:gd name="T5" fmla="*/ 0 h 4"/>
              <a:gd name="T6" fmla="*/ 0 w 1587"/>
              <a:gd name="T7" fmla="*/ 0 h 4"/>
              <a:gd name="T8" fmla="*/ 0 w 1587"/>
              <a:gd name="T9" fmla="*/ 2 h 4"/>
              <a:gd name="T10" fmla="*/ 0 w 1587"/>
              <a:gd name="T11" fmla="*/ 2 h 4"/>
              <a:gd name="T12" fmla="*/ 0 w 1587"/>
              <a:gd name="T13" fmla="*/ 4 h 4"/>
              <a:gd name="T14" fmla="*/ 0 w 1587"/>
              <a:gd name="T15" fmla="*/ 2 h 4"/>
              <a:gd name="T16" fmla="*/ 0 w 1587"/>
              <a:gd name="T17" fmla="*/ 2 h 4"/>
              <a:gd name="T18" fmla="*/ 0 w 1587"/>
              <a:gd name="T19" fmla="*/ 2 h 4"/>
              <a:gd name="T20" fmla="*/ 0 w 1587"/>
              <a:gd name="T21" fmla="*/ 2 h 4"/>
              <a:gd name="T22" fmla="*/ 0 w 1587"/>
              <a:gd name="T23" fmla="*/ 2 h 4"/>
              <a:gd name="T24" fmla="*/ 0 w 1587"/>
              <a:gd name="T25" fmla="*/ 2 h 4"/>
              <a:gd name="T26" fmla="*/ 0 w 1587"/>
              <a:gd name="T27" fmla="*/ 2 h 4"/>
              <a:gd name="T28" fmla="*/ 0 w 1587"/>
              <a:gd name="T29" fmla="*/ 4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4" name="Freeform 1148"/>
          <p:cNvSpPr>
            <a:spLocks/>
          </p:cNvSpPr>
          <p:nvPr/>
        </p:nvSpPr>
        <p:spPr bwMode="auto">
          <a:xfrm>
            <a:off x="924985" y="460376"/>
            <a:ext cx="4234" cy="3175"/>
          </a:xfrm>
          <a:custGeom>
            <a:avLst/>
            <a:gdLst>
              <a:gd name="T0" fmla="*/ 2 w 2"/>
              <a:gd name="T1" fmla="*/ 2 h 2"/>
              <a:gd name="T2" fmla="*/ 2 w 2"/>
              <a:gd name="T3" fmla="*/ 0 h 2"/>
              <a:gd name="T4" fmla="*/ 2 w 2"/>
              <a:gd name="T5" fmla="*/ 0 h 2"/>
              <a:gd name="T6" fmla="*/ 2 w 2"/>
              <a:gd name="T7" fmla="*/ 0 h 2"/>
              <a:gd name="T8" fmla="*/ 2 w 2"/>
              <a:gd name="T9" fmla="*/ 0 h 2"/>
              <a:gd name="T10" fmla="*/ 0 w 2"/>
              <a:gd name="T11" fmla="*/ 0 h 2"/>
              <a:gd name="T12" fmla="*/ 0 w 2"/>
              <a:gd name="T13" fmla="*/ 0 h 2"/>
              <a:gd name="T14" fmla="*/ 0 w 2"/>
              <a:gd name="T15" fmla="*/ 2 h 2"/>
              <a:gd name="T16" fmla="*/ 0 w 2"/>
              <a:gd name="T17" fmla="*/ 2 h 2"/>
              <a:gd name="T18" fmla="*/ 0 w 2"/>
              <a:gd name="T19" fmla="*/ 2 h 2"/>
              <a:gd name="T20" fmla="*/ 2 w 2"/>
              <a:gd name="T21" fmla="*/ 2 h 2"/>
              <a:gd name="T22" fmla="*/ 2 w 2"/>
              <a:gd name="T23" fmla="*/ 2 h 2"/>
              <a:gd name="T24" fmla="*/ 2 w 2"/>
              <a:gd name="T25" fmla="*/ 0 h 2"/>
              <a:gd name="T26" fmla="*/ 2 w 2"/>
              <a:gd name="T27" fmla="*/ 0 h 2"/>
              <a:gd name="T28" fmla="*/ 2 w 2"/>
              <a:gd name="T29" fmla="*/ 0 h 2"/>
              <a:gd name="T30" fmla="*/ 0 w 2"/>
              <a:gd name="T31" fmla="*/ 2 h 2"/>
              <a:gd name="T32" fmla="*/ 2 w 2"/>
              <a:gd name="T33" fmla="*/ 2 h 2"/>
              <a:gd name="T34" fmla="*/ 2 w 2"/>
              <a:gd name="T35" fmla="*/ 0 h 2"/>
              <a:gd name="T36" fmla="*/ 0 w 2"/>
              <a:gd name="T37" fmla="*/ 2 h 2"/>
              <a:gd name="T38" fmla="*/ 2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0 w 2"/>
              <a:gd name="T55" fmla="*/ 2 h 2"/>
              <a:gd name="T56" fmla="*/ 0 w 2"/>
              <a:gd name="T57" fmla="*/ 2 h 2"/>
              <a:gd name="T58" fmla="*/ 2 w 2"/>
              <a:gd name="T59" fmla="*/ 2 h 2"/>
              <a:gd name="T60" fmla="*/ 2 w 2"/>
              <a:gd name="T61" fmla="*/ 2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5" name="Freeform 1150"/>
          <p:cNvSpPr>
            <a:spLocks/>
          </p:cNvSpPr>
          <p:nvPr/>
        </p:nvSpPr>
        <p:spPr bwMode="auto">
          <a:xfrm>
            <a:off x="912285" y="447676"/>
            <a:ext cx="2116" cy="3175"/>
          </a:xfrm>
          <a:custGeom>
            <a:avLst/>
            <a:gdLst>
              <a:gd name="T0" fmla="*/ 0 w 1587"/>
              <a:gd name="T1" fmla="*/ 2 h 2"/>
              <a:gd name="T2" fmla="*/ 0 w 1587"/>
              <a:gd name="T3" fmla="*/ 0 h 2"/>
              <a:gd name="T4" fmla="*/ 0 w 1587"/>
              <a:gd name="T5" fmla="*/ 2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6" name="Freeform 1152"/>
          <p:cNvSpPr>
            <a:spLocks/>
          </p:cNvSpPr>
          <p:nvPr/>
        </p:nvSpPr>
        <p:spPr bwMode="auto">
          <a:xfrm>
            <a:off x="912284" y="447676"/>
            <a:ext cx="4234" cy="3175"/>
          </a:xfrm>
          <a:custGeom>
            <a:avLst/>
            <a:gdLst>
              <a:gd name="T0" fmla="*/ 2 w 2"/>
              <a:gd name="T1" fmla="*/ 0 h 2"/>
              <a:gd name="T2" fmla="*/ 0 w 2"/>
              <a:gd name="T3" fmla="*/ 0 h 2"/>
              <a:gd name="T4" fmla="*/ 0 w 2"/>
              <a:gd name="T5" fmla="*/ 0 h 2"/>
              <a:gd name="T6" fmla="*/ 0 w 2"/>
              <a:gd name="T7" fmla="*/ 0 h 2"/>
              <a:gd name="T8" fmla="*/ 0 w 2"/>
              <a:gd name="T9" fmla="*/ 2 h 2"/>
              <a:gd name="T10" fmla="*/ 2 w 2"/>
              <a:gd name="T11" fmla="*/ 2 h 2"/>
              <a:gd name="T12" fmla="*/ 2 w 2"/>
              <a:gd name="T13" fmla="*/ 0 h 2"/>
              <a:gd name="T14" fmla="*/ 0 w 2"/>
              <a:gd name="T15" fmla="*/ 0 h 2"/>
              <a:gd name="T16" fmla="*/ 0 w 2"/>
              <a:gd name="T17" fmla="*/ 0 h 2"/>
              <a:gd name="T18" fmla="*/ 0 w 2"/>
              <a:gd name="T19" fmla="*/ 0 h 2"/>
              <a:gd name="T20" fmla="*/ 0 w 2"/>
              <a:gd name="T21" fmla="*/ 2 h 2"/>
              <a:gd name="T22" fmla="*/ 2 w 2"/>
              <a:gd name="T23" fmla="*/ 2 h 2"/>
              <a:gd name="T24" fmla="*/ 2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7" name="Freeform 1154"/>
          <p:cNvSpPr>
            <a:spLocks/>
          </p:cNvSpPr>
          <p:nvPr/>
        </p:nvSpPr>
        <p:spPr bwMode="auto">
          <a:xfrm>
            <a:off x="886885" y="434975"/>
            <a:ext cx="4234" cy="1588"/>
          </a:xfrm>
          <a:custGeom>
            <a:avLst/>
            <a:gdLst>
              <a:gd name="T0" fmla="*/ 2 w 2"/>
              <a:gd name="T1" fmla="*/ 0 h 1588"/>
              <a:gd name="T2" fmla="*/ 0 w 2"/>
              <a:gd name="T3" fmla="*/ 0 h 1588"/>
              <a:gd name="T4" fmla="*/ 2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8" name="Freeform 1156"/>
          <p:cNvSpPr>
            <a:spLocks/>
          </p:cNvSpPr>
          <p:nvPr/>
        </p:nvSpPr>
        <p:spPr bwMode="auto">
          <a:xfrm>
            <a:off x="886885" y="431801"/>
            <a:ext cx="4234" cy="3175"/>
          </a:xfrm>
          <a:custGeom>
            <a:avLst/>
            <a:gdLst>
              <a:gd name="T0" fmla="*/ 2 w 2"/>
              <a:gd name="T1" fmla="*/ 2 h 2"/>
              <a:gd name="T2" fmla="*/ 0 w 2"/>
              <a:gd name="T3" fmla="*/ 0 h 2"/>
              <a:gd name="T4" fmla="*/ 0 w 2"/>
              <a:gd name="T5" fmla="*/ 0 h 2"/>
              <a:gd name="T6" fmla="*/ 0 w 2"/>
              <a:gd name="T7" fmla="*/ 2 h 2"/>
              <a:gd name="T8" fmla="*/ 2 w 2"/>
              <a:gd name="T9" fmla="*/ 2 h 2"/>
              <a:gd name="T10" fmla="*/ 2 w 2"/>
              <a:gd name="T11" fmla="*/ 2 h 2"/>
              <a:gd name="T12" fmla="*/ 2 w 2"/>
              <a:gd name="T13" fmla="*/ 2 h 2"/>
              <a:gd name="T14" fmla="*/ 0 w 2"/>
              <a:gd name="T15" fmla="*/ 0 h 2"/>
              <a:gd name="T16" fmla="*/ 0 w 2"/>
              <a:gd name="T17" fmla="*/ 0 h 2"/>
              <a:gd name="T18" fmla="*/ 0 w 2"/>
              <a:gd name="T19" fmla="*/ 2 h 2"/>
              <a:gd name="T20" fmla="*/ 2 w 2"/>
              <a:gd name="T21" fmla="*/ 2 h 2"/>
              <a:gd name="T22" fmla="*/ 2 w 2"/>
              <a:gd name="T23" fmla="*/ 2 h 2"/>
              <a:gd name="T24" fmla="*/ 2 w 2"/>
              <a:gd name="T25" fmla="*/ 2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9" name="Freeform 1163"/>
          <p:cNvSpPr>
            <a:spLocks/>
          </p:cNvSpPr>
          <p:nvPr/>
        </p:nvSpPr>
        <p:spPr bwMode="auto">
          <a:xfrm>
            <a:off x="814918" y="415926"/>
            <a:ext cx="8467" cy="3175"/>
          </a:xfrm>
          <a:custGeom>
            <a:avLst/>
            <a:gdLst>
              <a:gd name="T0" fmla="*/ 2 w 4"/>
              <a:gd name="T1" fmla="*/ 2 h 2"/>
              <a:gd name="T2" fmla="*/ 2 w 4"/>
              <a:gd name="T3" fmla="*/ 2 h 2"/>
              <a:gd name="T4" fmla="*/ 4 w 4"/>
              <a:gd name="T5" fmla="*/ 2 h 2"/>
              <a:gd name="T6" fmla="*/ 4 w 4"/>
              <a:gd name="T7" fmla="*/ 0 h 2"/>
              <a:gd name="T8" fmla="*/ 4 w 4"/>
              <a:gd name="T9" fmla="*/ 0 h 2"/>
              <a:gd name="T10" fmla="*/ 2 w 4"/>
              <a:gd name="T11" fmla="*/ 0 h 2"/>
              <a:gd name="T12" fmla="*/ 2 w 4"/>
              <a:gd name="T13" fmla="*/ 0 h 2"/>
              <a:gd name="T14" fmla="*/ 0 w 4"/>
              <a:gd name="T15" fmla="*/ 2 h 2"/>
              <a:gd name="T16" fmla="*/ 2 w 4"/>
              <a:gd name="T17" fmla="*/ 2 h 2"/>
              <a:gd name="T18" fmla="*/ 2 w 4"/>
              <a:gd name="T19" fmla="*/ 0 h 2"/>
              <a:gd name="T20" fmla="*/ 4 w 4"/>
              <a:gd name="T21" fmla="*/ 2 h 2"/>
              <a:gd name="T22" fmla="*/ 4 w 4"/>
              <a:gd name="T23" fmla="*/ 0 h 2"/>
              <a:gd name="T24" fmla="*/ 4 w 4"/>
              <a:gd name="T25" fmla="*/ 0 h 2"/>
              <a:gd name="T26" fmla="*/ 2 w 4"/>
              <a:gd name="T27" fmla="*/ 0 h 2"/>
              <a:gd name="T28" fmla="*/ 2 w 4"/>
              <a:gd name="T29" fmla="*/ 0 h 2"/>
              <a:gd name="T30" fmla="*/ 0 w 4"/>
              <a:gd name="T31" fmla="*/ 0 h 2"/>
              <a:gd name="T32" fmla="*/ 2 w 4"/>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0" name="Freeform 1172"/>
          <p:cNvSpPr>
            <a:spLocks/>
          </p:cNvSpPr>
          <p:nvPr/>
        </p:nvSpPr>
        <p:spPr bwMode="auto">
          <a:xfrm>
            <a:off x="776818" y="476251"/>
            <a:ext cx="4234" cy="3175"/>
          </a:xfrm>
          <a:custGeom>
            <a:avLst/>
            <a:gdLst>
              <a:gd name="T0" fmla="*/ 0 w 2"/>
              <a:gd name="T1" fmla="*/ 2 h 2"/>
              <a:gd name="T2" fmla="*/ 0 w 2"/>
              <a:gd name="T3" fmla="*/ 2 h 2"/>
              <a:gd name="T4" fmla="*/ 2 w 2"/>
              <a:gd name="T5" fmla="*/ 2 h 2"/>
              <a:gd name="T6" fmla="*/ 0 w 2"/>
              <a:gd name="T7" fmla="*/ 0 h 2"/>
              <a:gd name="T8" fmla="*/ 0 w 2"/>
              <a:gd name="T9" fmla="*/ 0 h 2"/>
              <a:gd name="T10" fmla="*/ 0 w 2"/>
              <a:gd name="T11" fmla="*/ 0 h 2"/>
              <a:gd name="T12" fmla="*/ 0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0 w 2"/>
              <a:gd name="T55" fmla="*/ 2 h 2"/>
              <a:gd name="T56" fmla="*/ 0 w 2"/>
              <a:gd name="T57" fmla="*/ 2 h 2"/>
              <a:gd name="T58" fmla="*/ 0 w 2"/>
              <a:gd name="T59" fmla="*/ 2 h 2"/>
              <a:gd name="T60" fmla="*/ 0 w 2"/>
              <a:gd name="T61" fmla="*/ 2 h 2"/>
              <a:gd name="T62" fmla="*/ 0 w 2"/>
              <a:gd name="T63" fmla="*/ 2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1" name="Freeform 1177"/>
          <p:cNvSpPr>
            <a:spLocks/>
          </p:cNvSpPr>
          <p:nvPr/>
        </p:nvSpPr>
        <p:spPr bwMode="auto">
          <a:xfrm>
            <a:off x="742952" y="534989"/>
            <a:ext cx="4234" cy="3175"/>
          </a:xfrm>
          <a:custGeom>
            <a:avLst/>
            <a:gdLst>
              <a:gd name="T0" fmla="*/ 0 w 2"/>
              <a:gd name="T1" fmla="*/ 2 h 2"/>
              <a:gd name="T2" fmla="*/ 2 w 2"/>
              <a:gd name="T3" fmla="*/ 2 h 2"/>
              <a:gd name="T4" fmla="*/ 2 w 2"/>
              <a:gd name="T5" fmla="*/ 2 h 2"/>
              <a:gd name="T6" fmla="*/ 2 w 2"/>
              <a:gd name="T7" fmla="*/ 0 h 2"/>
              <a:gd name="T8" fmla="*/ 2 w 2"/>
              <a:gd name="T9" fmla="*/ 0 h 2"/>
              <a:gd name="T10" fmla="*/ 2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 h 2"/>
              <a:gd name="T40" fmla="*/ 0 w 2"/>
              <a:gd name="T41" fmla="*/ 2 h 2"/>
              <a:gd name="T42" fmla="*/ 2 w 2"/>
              <a:gd name="T43" fmla="*/ 2 h 2"/>
              <a:gd name="T44" fmla="*/ 2 w 2"/>
              <a:gd name="T45" fmla="*/ 0 h 2"/>
              <a:gd name="T46" fmla="*/ 2 w 2"/>
              <a:gd name="T47" fmla="*/ 0 h 2"/>
              <a:gd name="T48" fmla="*/ 2 w 2"/>
              <a:gd name="T49" fmla="*/ 0 h 2"/>
              <a:gd name="T50" fmla="*/ 2 w 2"/>
              <a:gd name="T51" fmla="*/ 0 h 2"/>
              <a:gd name="T52" fmla="*/ 2 w 2"/>
              <a:gd name="T53" fmla="*/ 0 h 2"/>
              <a:gd name="T54" fmla="*/ 2 w 2"/>
              <a:gd name="T55" fmla="*/ 0 h 2"/>
              <a:gd name="T56" fmla="*/ 2 w 2"/>
              <a:gd name="T57" fmla="*/ 0 h 2"/>
              <a:gd name="T58" fmla="*/ 2 w 2"/>
              <a:gd name="T59" fmla="*/ 0 h 2"/>
              <a:gd name="T60" fmla="*/ 2 w 2"/>
              <a:gd name="T61" fmla="*/ 0 h 2"/>
              <a:gd name="T62" fmla="*/ 2 w 2"/>
              <a:gd name="T63" fmla="*/ 0 h 2"/>
              <a:gd name="T64" fmla="*/ 2 w 2"/>
              <a:gd name="T65" fmla="*/ 0 h 2"/>
              <a:gd name="T66" fmla="*/ 2 w 2"/>
              <a:gd name="T67" fmla="*/ 2 h 2"/>
              <a:gd name="T68" fmla="*/ 2 w 2"/>
              <a:gd name="T69" fmla="*/ 0 h 2"/>
              <a:gd name="T70" fmla="*/ 2 w 2"/>
              <a:gd name="T71" fmla="*/ 0 h 2"/>
              <a:gd name="T72" fmla="*/ 0 w 2"/>
              <a:gd name="T73" fmla="*/ 0 h 2"/>
              <a:gd name="T74" fmla="*/ 0 w 2"/>
              <a:gd name="T75" fmla="*/ 0 h 2"/>
              <a:gd name="T76" fmla="*/ 0 w 2"/>
              <a:gd name="T77" fmla="*/ 2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2" name="Freeform 1180"/>
          <p:cNvSpPr>
            <a:spLocks/>
          </p:cNvSpPr>
          <p:nvPr/>
        </p:nvSpPr>
        <p:spPr bwMode="auto">
          <a:xfrm>
            <a:off x="747185" y="530226"/>
            <a:ext cx="4234" cy="4763"/>
          </a:xfrm>
          <a:custGeom>
            <a:avLst/>
            <a:gdLst>
              <a:gd name="T0" fmla="*/ 0 w 2"/>
              <a:gd name="T1" fmla="*/ 3 h 3"/>
              <a:gd name="T2" fmla="*/ 0 w 2"/>
              <a:gd name="T3" fmla="*/ 3 h 3"/>
              <a:gd name="T4" fmla="*/ 2 w 2"/>
              <a:gd name="T5" fmla="*/ 3 h 3"/>
              <a:gd name="T6" fmla="*/ 2 w 2"/>
              <a:gd name="T7" fmla="*/ 3 h 3"/>
              <a:gd name="T8" fmla="*/ 0 w 2"/>
              <a:gd name="T9" fmla="*/ 0 h 3"/>
              <a:gd name="T10" fmla="*/ 0 w 2"/>
              <a:gd name="T11" fmla="*/ 0 h 3"/>
              <a:gd name="T12" fmla="*/ 0 w 2"/>
              <a:gd name="T13" fmla="*/ 0 h 3"/>
              <a:gd name="T14" fmla="*/ 0 w 2"/>
              <a:gd name="T15" fmla="*/ 3 h 3"/>
              <a:gd name="T16" fmla="*/ 0 w 2"/>
              <a:gd name="T17" fmla="*/ 3 h 3"/>
              <a:gd name="T18" fmla="*/ 0 w 2"/>
              <a:gd name="T19" fmla="*/ 3 h 3"/>
              <a:gd name="T20" fmla="*/ 0 w 2"/>
              <a:gd name="T21" fmla="*/ 3 h 3"/>
              <a:gd name="T22" fmla="*/ 0 w 2"/>
              <a:gd name="T23" fmla="*/ 0 h 3"/>
              <a:gd name="T24" fmla="*/ 0 w 2"/>
              <a:gd name="T25" fmla="*/ 3 h 3"/>
              <a:gd name="T26" fmla="*/ 0 w 2"/>
              <a:gd name="T27" fmla="*/ 3 h 3"/>
              <a:gd name="T28" fmla="*/ 0 w 2"/>
              <a:gd name="T29" fmla="*/ 3 h 3"/>
              <a:gd name="T30" fmla="*/ 0 w 2"/>
              <a:gd name="T31" fmla="*/ 3 h 3"/>
              <a:gd name="T32" fmla="*/ 0 w 2"/>
              <a:gd name="T33" fmla="*/ 3 h 3"/>
              <a:gd name="T34" fmla="*/ 0 w 2"/>
              <a:gd name="T35" fmla="*/ 3 h 3"/>
              <a:gd name="T36" fmla="*/ 0 w 2"/>
              <a:gd name="T37" fmla="*/ 3 h 3"/>
              <a:gd name="T38" fmla="*/ 0 w 2"/>
              <a:gd name="T39" fmla="*/ 3 h 3"/>
              <a:gd name="T40" fmla="*/ 0 w 2"/>
              <a:gd name="T41" fmla="*/ 3 h 3"/>
              <a:gd name="T42" fmla="*/ 0 w 2"/>
              <a:gd name="T43" fmla="*/ 3 h 3"/>
              <a:gd name="T44" fmla="*/ 0 w 2"/>
              <a:gd name="T45" fmla="*/ 3 h 3"/>
              <a:gd name="T46" fmla="*/ 0 w 2"/>
              <a:gd name="T47" fmla="*/ 3 h 3"/>
              <a:gd name="T48" fmla="*/ 0 w 2"/>
              <a:gd name="T49" fmla="*/ 3 h 3"/>
              <a:gd name="T50" fmla="*/ 0 w 2"/>
              <a:gd name="T51" fmla="*/ 3 h 3"/>
              <a:gd name="T52" fmla="*/ 0 w 2"/>
              <a:gd name="T53" fmla="*/ 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3" name="Line 1187"/>
          <p:cNvSpPr>
            <a:spLocks noChangeShapeType="1"/>
          </p:cNvSpPr>
          <p:nvPr/>
        </p:nvSpPr>
        <p:spPr bwMode="auto">
          <a:xfrm>
            <a:off x="759885" y="52070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4" name="Line 1188"/>
          <p:cNvSpPr>
            <a:spLocks noChangeShapeType="1"/>
          </p:cNvSpPr>
          <p:nvPr/>
        </p:nvSpPr>
        <p:spPr bwMode="auto">
          <a:xfrm>
            <a:off x="759885" y="52070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5" name="Freeform 1208"/>
          <p:cNvSpPr>
            <a:spLocks/>
          </p:cNvSpPr>
          <p:nvPr/>
        </p:nvSpPr>
        <p:spPr bwMode="auto">
          <a:xfrm>
            <a:off x="793752" y="557214"/>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6" name="Freeform 1210"/>
          <p:cNvSpPr>
            <a:spLocks/>
          </p:cNvSpPr>
          <p:nvPr/>
        </p:nvSpPr>
        <p:spPr bwMode="auto">
          <a:xfrm>
            <a:off x="793752" y="557214"/>
            <a:ext cx="4234" cy="3175"/>
          </a:xfrm>
          <a:custGeom>
            <a:avLst/>
            <a:gdLst>
              <a:gd name="T0" fmla="*/ 0 w 2"/>
              <a:gd name="T1" fmla="*/ 2 h 2"/>
              <a:gd name="T2" fmla="*/ 0 w 2"/>
              <a:gd name="T3" fmla="*/ 2 h 2"/>
              <a:gd name="T4" fmla="*/ 2 w 2"/>
              <a:gd name="T5" fmla="*/ 2 h 2"/>
              <a:gd name="T6" fmla="*/ 2 w 2"/>
              <a:gd name="T7" fmla="*/ 0 h 2"/>
              <a:gd name="T8" fmla="*/ 2 w 2"/>
              <a:gd name="T9" fmla="*/ 0 h 2"/>
              <a:gd name="T10" fmla="*/ 0 w 2"/>
              <a:gd name="T11" fmla="*/ 0 h 2"/>
              <a:gd name="T12" fmla="*/ 0 w 2"/>
              <a:gd name="T13" fmla="*/ 0 h 2"/>
              <a:gd name="T14" fmla="*/ 0 w 2"/>
              <a:gd name="T15" fmla="*/ 0 h 2"/>
              <a:gd name="T16" fmla="*/ 0 w 2"/>
              <a:gd name="T17" fmla="*/ 2 h 2"/>
              <a:gd name="T18" fmla="*/ 0 w 2"/>
              <a:gd name="T19" fmla="*/ 2 h 2"/>
              <a:gd name="T20" fmla="*/ 2 w 2"/>
              <a:gd name="T21" fmla="*/ 2 h 2"/>
              <a:gd name="T22" fmla="*/ 2 w 2"/>
              <a:gd name="T23" fmla="*/ 0 h 2"/>
              <a:gd name="T24" fmla="*/ 2 w 2"/>
              <a:gd name="T25" fmla="*/ 0 h 2"/>
              <a:gd name="T26" fmla="*/ 0 w 2"/>
              <a:gd name="T27" fmla="*/ 0 h 2"/>
              <a:gd name="T28" fmla="*/ 0 w 2"/>
              <a:gd name="T29" fmla="*/ 0 h 2"/>
              <a:gd name="T30" fmla="*/ 0 w 2"/>
              <a:gd name="T31" fmla="*/ 0 h 2"/>
              <a:gd name="T32" fmla="*/ 0 w 2"/>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7" name="Freeform 1214"/>
          <p:cNvSpPr>
            <a:spLocks/>
          </p:cNvSpPr>
          <p:nvPr/>
        </p:nvSpPr>
        <p:spPr bwMode="auto">
          <a:xfrm>
            <a:off x="793752" y="557214"/>
            <a:ext cx="4234" cy="3175"/>
          </a:xfrm>
          <a:custGeom>
            <a:avLst/>
            <a:gdLst>
              <a:gd name="T0" fmla="*/ 0 w 2"/>
              <a:gd name="T1" fmla="*/ 2 h 2"/>
              <a:gd name="T2" fmla="*/ 2 w 2"/>
              <a:gd name="T3" fmla="*/ 2 h 2"/>
              <a:gd name="T4" fmla="*/ 0 w 2"/>
              <a:gd name="T5" fmla="*/ 0 h 2"/>
              <a:gd name="T6" fmla="*/ 0 w 2"/>
              <a:gd name="T7" fmla="*/ 2 h 2"/>
              <a:gd name="T8" fmla="*/ 0 w 2"/>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8" name="Rectangle 1215"/>
          <p:cNvSpPr>
            <a:spLocks noChangeArrowheads="1"/>
          </p:cNvSpPr>
          <p:nvPr/>
        </p:nvSpPr>
        <p:spPr bwMode="auto">
          <a:xfrm>
            <a:off x="793752" y="627064"/>
            <a:ext cx="2116" cy="158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29" name="Freeform 1217"/>
          <p:cNvSpPr>
            <a:spLocks/>
          </p:cNvSpPr>
          <p:nvPr/>
        </p:nvSpPr>
        <p:spPr bwMode="auto">
          <a:xfrm>
            <a:off x="793752" y="6270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0" name="Freeform 1219"/>
          <p:cNvSpPr>
            <a:spLocks/>
          </p:cNvSpPr>
          <p:nvPr/>
        </p:nvSpPr>
        <p:spPr bwMode="auto">
          <a:xfrm>
            <a:off x="975784" y="541339"/>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1" name="Freeform 1221"/>
          <p:cNvSpPr>
            <a:spLocks/>
          </p:cNvSpPr>
          <p:nvPr/>
        </p:nvSpPr>
        <p:spPr bwMode="auto">
          <a:xfrm>
            <a:off x="975785" y="541339"/>
            <a:ext cx="4234" cy="3175"/>
          </a:xfrm>
          <a:custGeom>
            <a:avLst/>
            <a:gdLst>
              <a:gd name="T0" fmla="*/ 2 w 2"/>
              <a:gd name="T1" fmla="*/ 0 h 2"/>
              <a:gd name="T2" fmla="*/ 2 w 2"/>
              <a:gd name="T3" fmla="*/ 0 h 2"/>
              <a:gd name="T4" fmla="*/ 2 w 2"/>
              <a:gd name="T5" fmla="*/ 0 h 2"/>
              <a:gd name="T6" fmla="*/ 0 w 2"/>
              <a:gd name="T7" fmla="*/ 0 h 2"/>
              <a:gd name="T8" fmla="*/ 0 w 2"/>
              <a:gd name="T9" fmla="*/ 0 h 2"/>
              <a:gd name="T10" fmla="*/ 0 w 2"/>
              <a:gd name="T11" fmla="*/ 2 h 2"/>
              <a:gd name="T12" fmla="*/ 2 w 2"/>
              <a:gd name="T13" fmla="*/ 0 h 2"/>
              <a:gd name="T14" fmla="*/ 2 w 2"/>
              <a:gd name="T15" fmla="*/ 0 h 2"/>
              <a:gd name="T16" fmla="*/ 2 w 2"/>
              <a:gd name="T17" fmla="*/ 0 h 2"/>
              <a:gd name="T18" fmla="*/ 0 w 2"/>
              <a:gd name="T19" fmla="*/ 0 h 2"/>
              <a:gd name="T20" fmla="*/ 0 w 2"/>
              <a:gd name="T21" fmla="*/ 0 h 2"/>
              <a:gd name="T22" fmla="*/ 0 w 2"/>
              <a:gd name="T23" fmla="*/ 2 h 2"/>
              <a:gd name="T24" fmla="*/ 2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2" name="Freeform 1234"/>
          <p:cNvSpPr>
            <a:spLocks/>
          </p:cNvSpPr>
          <p:nvPr/>
        </p:nvSpPr>
        <p:spPr bwMode="auto">
          <a:xfrm>
            <a:off x="963084" y="550864"/>
            <a:ext cx="4234" cy="1587"/>
          </a:xfrm>
          <a:custGeom>
            <a:avLst/>
            <a:gdLst>
              <a:gd name="T0" fmla="*/ 0 w 2"/>
              <a:gd name="T1" fmla="*/ 0 h 1587"/>
              <a:gd name="T2" fmla="*/ 0 w 2"/>
              <a:gd name="T3" fmla="*/ 0 h 1587"/>
              <a:gd name="T4" fmla="*/ 2 w 2"/>
              <a:gd name="T5" fmla="*/ 0 h 1587"/>
              <a:gd name="T6" fmla="*/ 2 w 2"/>
              <a:gd name="T7" fmla="*/ 0 h 1587"/>
              <a:gd name="T8" fmla="*/ 2 w 2"/>
              <a:gd name="T9" fmla="*/ 0 h 1587"/>
              <a:gd name="T10" fmla="*/ 2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 w 2"/>
              <a:gd name="T25" fmla="*/ 0 h 1587"/>
              <a:gd name="T26" fmla="*/ 2 w 2"/>
              <a:gd name="T27" fmla="*/ 0 h 1587"/>
              <a:gd name="T28" fmla="*/ 2 w 2"/>
              <a:gd name="T29" fmla="*/ 0 h 1587"/>
              <a:gd name="T30" fmla="*/ 0 w 2"/>
              <a:gd name="T31" fmla="*/ 0 h 1587"/>
              <a:gd name="T32" fmla="*/ 0 w 2"/>
              <a:gd name="T33" fmla="*/ 0 h 1587"/>
              <a:gd name="T34" fmla="*/ 2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3" name="Line 1237"/>
          <p:cNvSpPr>
            <a:spLocks noChangeShapeType="1"/>
          </p:cNvSpPr>
          <p:nvPr/>
        </p:nvSpPr>
        <p:spPr bwMode="auto">
          <a:xfrm>
            <a:off x="971551" y="544514"/>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4" name="Line 1238"/>
          <p:cNvSpPr>
            <a:spLocks noChangeShapeType="1"/>
          </p:cNvSpPr>
          <p:nvPr/>
        </p:nvSpPr>
        <p:spPr bwMode="auto">
          <a:xfrm>
            <a:off x="971551" y="544514"/>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5" name="Freeform 1240"/>
          <p:cNvSpPr>
            <a:spLocks/>
          </p:cNvSpPr>
          <p:nvPr/>
        </p:nvSpPr>
        <p:spPr bwMode="auto">
          <a:xfrm>
            <a:off x="971551" y="541339"/>
            <a:ext cx="2116" cy="3175"/>
          </a:xfrm>
          <a:custGeom>
            <a:avLst/>
            <a:gdLst>
              <a:gd name="T0" fmla="*/ 0 w 1587"/>
              <a:gd name="T1" fmla="*/ 2 h 2"/>
              <a:gd name="T2" fmla="*/ 0 w 1587"/>
              <a:gd name="T3" fmla="*/ 2 h 2"/>
              <a:gd name="T4" fmla="*/ 0 w 1587"/>
              <a:gd name="T5" fmla="*/ 0 h 2"/>
              <a:gd name="T6" fmla="*/ 0 w 1587"/>
              <a:gd name="T7" fmla="*/ 2 h 2"/>
              <a:gd name="T8" fmla="*/ 0 w 1587"/>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6" name="Freeform 1243"/>
          <p:cNvSpPr>
            <a:spLocks/>
          </p:cNvSpPr>
          <p:nvPr/>
        </p:nvSpPr>
        <p:spPr bwMode="auto">
          <a:xfrm>
            <a:off x="971552" y="538164"/>
            <a:ext cx="4234" cy="3175"/>
          </a:xfrm>
          <a:custGeom>
            <a:avLst/>
            <a:gdLst>
              <a:gd name="T0" fmla="*/ 2 w 2"/>
              <a:gd name="T1" fmla="*/ 2 h 2"/>
              <a:gd name="T2" fmla="*/ 2 w 2"/>
              <a:gd name="T3" fmla="*/ 2 h 2"/>
              <a:gd name="T4" fmla="*/ 2 w 2"/>
              <a:gd name="T5" fmla="*/ 2 h 2"/>
              <a:gd name="T6" fmla="*/ 2 w 2"/>
              <a:gd name="T7" fmla="*/ 2 h 2"/>
              <a:gd name="T8" fmla="*/ 0 w 2"/>
              <a:gd name="T9" fmla="*/ 2 h 2"/>
              <a:gd name="T10" fmla="*/ 0 w 2"/>
              <a:gd name="T11" fmla="*/ 2 h 2"/>
              <a:gd name="T12" fmla="*/ 2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2 w 2"/>
              <a:gd name="T39" fmla="*/ 2 h 2"/>
              <a:gd name="T40" fmla="*/ 2 w 2"/>
              <a:gd name="T41" fmla="*/ 2 h 2"/>
              <a:gd name="T42" fmla="*/ 2 w 2"/>
              <a:gd name="T43" fmla="*/ 2 h 2"/>
              <a:gd name="T44" fmla="*/ 2 w 2"/>
              <a:gd name="T45" fmla="*/ 2 h 2"/>
              <a:gd name="T46" fmla="*/ 2 w 2"/>
              <a:gd name="T47" fmla="*/ 2 h 2"/>
              <a:gd name="T48" fmla="*/ 0 w 2"/>
              <a:gd name="T49" fmla="*/ 0 h 2"/>
              <a:gd name="T50" fmla="*/ 0 w 2"/>
              <a:gd name="T51" fmla="*/ 2 h 2"/>
              <a:gd name="T52" fmla="*/ 0 w 2"/>
              <a:gd name="T53" fmla="*/ 2 h 2"/>
              <a:gd name="T54" fmla="*/ 0 w 2"/>
              <a:gd name="T55" fmla="*/ 2 h 2"/>
              <a:gd name="T56" fmla="*/ 2 w 2"/>
              <a:gd name="T57" fmla="*/ 2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7" name="Freeform 1246"/>
          <p:cNvSpPr>
            <a:spLocks/>
          </p:cNvSpPr>
          <p:nvPr/>
        </p:nvSpPr>
        <p:spPr bwMode="auto">
          <a:xfrm>
            <a:off x="967318" y="547689"/>
            <a:ext cx="4234" cy="3175"/>
          </a:xfrm>
          <a:custGeom>
            <a:avLst/>
            <a:gdLst>
              <a:gd name="T0" fmla="*/ 0 w 2"/>
              <a:gd name="T1" fmla="*/ 2 h 2"/>
              <a:gd name="T2" fmla="*/ 0 w 2"/>
              <a:gd name="T3" fmla="*/ 2 h 2"/>
              <a:gd name="T4" fmla="*/ 2 w 2"/>
              <a:gd name="T5" fmla="*/ 0 h 2"/>
              <a:gd name="T6" fmla="*/ 2 w 2"/>
              <a:gd name="T7" fmla="*/ 0 h 2"/>
              <a:gd name="T8" fmla="*/ 0 w 2"/>
              <a:gd name="T9" fmla="*/ 0 h 2"/>
              <a:gd name="T10" fmla="*/ 0 w 2"/>
              <a:gd name="T11" fmla="*/ 0 h 2"/>
              <a:gd name="T12" fmla="*/ 0 w 2"/>
              <a:gd name="T13" fmla="*/ 2 h 2"/>
              <a:gd name="T14" fmla="*/ 0 w 2"/>
              <a:gd name="T15" fmla="*/ 2 h 2"/>
              <a:gd name="T16" fmla="*/ 2 w 2"/>
              <a:gd name="T17" fmla="*/ 0 h 2"/>
              <a:gd name="T18" fmla="*/ 2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 h 2"/>
              <a:gd name="T48" fmla="*/ 0 w 2"/>
              <a:gd name="T49" fmla="*/ 2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8" name="Freeform 1250"/>
          <p:cNvSpPr>
            <a:spLocks/>
          </p:cNvSpPr>
          <p:nvPr/>
        </p:nvSpPr>
        <p:spPr bwMode="auto">
          <a:xfrm>
            <a:off x="975785" y="530225"/>
            <a:ext cx="4234" cy="1588"/>
          </a:xfrm>
          <a:custGeom>
            <a:avLst/>
            <a:gdLst>
              <a:gd name="T0" fmla="*/ 2 w 2"/>
              <a:gd name="T1" fmla="*/ 0 h 1588"/>
              <a:gd name="T2" fmla="*/ 0 w 2"/>
              <a:gd name="T3" fmla="*/ 0 h 1588"/>
              <a:gd name="T4" fmla="*/ 2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9" name="Freeform 1252"/>
          <p:cNvSpPr>
            <a:spLocks/>
          </p:cNvSpPr>
          <p:nvPr/>
        </p:nvSpPr>
        <p:spPr bwMode="auto">
          <a:xfrm>
            <a:off x="975785" y="527050"/>
            <a:ext cx="4234" cy="7938"/>
          </a:xfrm>
          <a:custGeom>
            <a:avLst/>
            <a:gdLst>
              <a:gd name="T0" fmla="*/ 2 w 2"/>
              <a:gd name="T1" fmla="*/ 2 h 5"/>
              <a:gd name="T2" fmla="*/ 2 w 2"/>
              <a:gd name="T3" fmla="*/ 2 h 5"/>
              <a:gd name="T4" fmla="*/ 0 w 2"/>
              <a:gd name="T5" fmla="*/ 0 h 5"/>
              <a:gd name="T6" fmla="*/ 0 w 2"/>
              <a:gd name="T7" fmla="*/ 2 h 5"/>
              <a:gd name="T8" fmla="*/ 0 w 2"/>
              <a:gd name="T9" fmla="*/ 2 h 5"/>
              <a:gd name="T10" fmla="*/ 2 w 2"/>
              <a:gd name="T11" fmla="*/ 5 h 5"/>
              <a:gd name="T12" fmla="*/ 2 w 2"/>
              <a:gd name="T13" fmla="*/ 2 h 5"/>
              <a:gd name="T14" fmla="*/ 2 w 2"/>
              <a:gd name="T15" fmla="*/ 2 h 5"/>
              <a:gd name="T16" fmla="*/ 0 w 2"/>
              <a:gd name="T17" fmla="*/ 0 h 5"/>
              <a:gd name="T18" fmla="*/ 0 w 2"/>
              <a:gd name="T19" fmla="*/ 2 h 5"/>
              <a:gd name="T20" fmla="*/ 0 w 2"/>
              <a:gd name="T21" fmla="*/ 2 h 5"/>
              <a:gd name="T22" fmla="*/ 2 w 2"/>
              <a:gd name="T23" fmla="*/ 5 h 5"/>
              <a:gd name="T24" fmla="*/ 2 w 2"/>
              <a:gd name="T25" fmla="*/ 2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0" name="Freeform 1255"/>
          <p:cNvSpPr>
            <a:spLocks/>
          </p:cNvSpPr>
          <p:nvPr/>
        </p:nvSpPr>
        <p:spPr bwMode="auto">
          <a:xfrm>
            <a:off x="950385" y="550864"/>
            <a:ext cx="4234" cy="1587"/>
          </a:xfrm>
          <a:custGeom>
            <a:avLst/>
            <a:gdLst>
              <a:gd name="T0" fmla="*/ 0 w 2"/>
              <a:gd name="T1" fmla="*/ 0 h 1587"/>
              <a:gd name="T2" fmla="*/ 2 w 2"/>
              <a:gd name="T3" fmla="*/ 0 h 1587"/>
              <a:gd name="T4" fmla="*/ 2 w 2"/>
              <a:gd name="T5" fmla="*/ 0 h 1587"/>
              <a:gd name="T6" fmla="*/ 2 w 2"/>
              <a:gd name="T7" fmla="*/ 0 h 1587"/>
              <a:gd name="T8" fmla="*/ 2 w 2"/>
              <a:gd name="T9" fmla="*/ 0 h 1587"/>
              <a:gd name="T10" fmla="*/ 0 w 2"/>
              <a:gd name="T11" fmla="*/ 0 h 1587"/>
              <a:gd name="T12" fmla="*/ 0 w 2"/>
              <a:gd name="T13" fmla="*/ 0 h 1587"/>
              <a:gd name="T14" fmla="*/ 0 w 2"/>
              <a:gd name="T15" fmla="*/ 0 h 1587"/>
              <a:gd name="T16" fmla="*/ 0 w 2"/>
              <a:gd name="T17" fmla="*/ 0 h 1587"/>
              <a:gd name="T18" fmla="*/ 2 w 2"/>
              <a:gd name="T19" fmla="*/ 0 h 1587"/>
              <a:gd name="T20" fmla="*/ 2 w 2"/>
              <a:gd name="T21" fmla="*/ 0 h 1587"/>
              <a:gd name="T22" fmla="*/ 2 w 2"/>
              <a:gd name="T23" fmla="*/ 0 h 1587"/>
              <a:gd name="T24" fmla="*/ 2 w 2"/>
              <a:gd name="T25" fmla="*/ 0 h 1587"/>
              <a:gd name="T26" fmla="*/ 2 w 2"/>
              <a:gd name="T27" fmla="*/ 0 h 1587"/>
              <a:gd name="T28" fmla="*/ 2 w 2"/>
              <a:gd name="T29" fmla="*/ 0 h 1587"/>
              <a:gd name="T30" fmla="*/ 2 w 2"/>
              <a:gd name="T31" fmla="*/ 0 h 1587"/>
              <a:gd name="T32" fmla="*/ 2 w 2"/>
              <a:gd name="T33" fmla="*/ 0 h 1587"/>
              <a:gd name="T34" fmla="*/ 2 w 2"/>
              <a:gd name="T35" fmla="*/ 0 h 1587"/>
              <a:gd name="T36" fmla="*/ 2 w 2"/>
              <a:gd name="T37" fmla="*/ 0 h 1587"/>
              <a:gd name="T38" fmla="*/ 2 w 2"/>
              <a:gd name="T39" fmla="*/ 0 h 1587"/>
              <a:gd name="T40" fmla="*/ 2 w 2"/>
              <a:gd name="T41" fmla="*/ 0 h 1587"/>
              <a:gd name="T42" fmla="*/ 2 w 2"/>
              <a:gd name="T43" fmla="*/ 0 h 1587"/>
              <a:gd name="T44" fmla="*/ 2 w 2"/>
              <a:gd name="T45" fmla="*/ 0 h 1587"/>
              <a:gd name="T46" fmla="*/ 2 w 2"/>
              <a:gd name="T47" fmla="*/ 0 h 1587"/>
              <a:gd name="T48" fmla="*/ 2 w 2"/>
              <a:gd name="T49" fmla="*/ 0 h 1587"/>
              <a:gd name="T50" fmla="*/ 2 w 2"/>
              <a:gd name="T51" fmla="*/ 0 h 1587"/>
              <a:gd name="T52" fmla="*/ 2 w 2"/>
              <a:gd name="T53" fmla="*/ 0 h 1587"/>
              <a:gd name="T54" fmla="*/ 2 w 2"/>
              <a:gd name="T55" fmla="*/ 0 h 1587"/>
              <a:gd name="T56" fmla="*/ 2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1" name="Rectangle 1256"/>
          <p:cNvSpPr>
            <a:spLocks noChangeArrowheads="1"/>
          </p:cNvSpPr>
          <p:nvPr/>
        </p:nvSpPr>
        <p:spPr bwMode="auto">
          <a:xfrm>
            <a:off x="963085" y="550864"/>
            <a:ext cx="2116" cy="1587"/>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42" name="Freeform 1258"/>
          <p:cNvSpPr>
            <a:spLocks/>
          </p:cNvSpPr>
          <p:nvPr/>
        </p:nvSpPr>
        <p:spPr bwMode="auto">
          <a:xfrm>
            <a:off x="963085" y="5508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3" name="Freeform 1266"/>
          <p:cNvSpPr>
            <a:spLocks/>
          </p:cNvSpPr>
          <p:nvPr/>
        </p:nvSpPr>
        <p:spPr bwMode="auto">
          <a:xfrm>
            <a:off x="971551" y="534989"/>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4" name="Freeform 1269"/>
          <p:cNvSpPr>
            <a:spLocks/>
          </p:cNvSpPr>
          <p:nvPr/>
        </p:nvSpPr>
        <p:spPr bwMode="auto">
          <a:xfrm>
            <a:off x="971552" y="530226"/>
            <a:ext cx="4234" cy="4763"/>
          </a:xfrm>
          <a:custGeom>
            <a:avLst/>
            <a:gdLst>
              <a:gd name="T0" fmla="*/ 0 w 2"/>
              <a:gd name="T1" fmla="*/ 3 h 3"/>
              <a:gd name="T2" fmla="*/ 2 w 2"/>
              <a:gd name="T3" fmla="*/ 0 h 3"/>
              <a:gd name="T4" fmla="*/ 2 w 2"/>
              <a:gd name="T5" fmla="*/ 0 h 3"/>
              <a:gd name="T6" fmla="*/ 2 w 2"/>
              <a:gd name="T7" fmla="*/ 0 h 3"/>
              <a:gd name="T8" fmla="*/ 2 w 2"/>
              <a:gd name="T9" fmla="*/ 0 h 3"/>
              <a:gd name="T10" fmla="*/ 0 w 2"/>
              <a:gd name="T11" fmla="*/ 0 h 3"/>
              <a:gd name="T12" fmla="*/ 0 w 2"/>
              <a:gd name="T13" fmla="*/ 0 h 3"/>
              <a:gd name="T14" fmla="*/ 0 w 2"/>
              <a:gd name="T15" fmla="*/ 3 h 3"/>
              <a:gd name="T16" fmla="*/ 0 w 2"/>
              <a:gd name="T17" fmla="*/ 3 h 3"/>
              <a:gd name="T18" fmla="*/ 2 w 2"/>
              <a:gd name="T19" fmla="*/ 0 h 3"/>
              <a:gd name="T20" fmla="*/ 2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3 h 3"/>
              <a:gd name="T40" fmla="*/ 0 w 2"/>
              <a:gd name="T41" fmla="*/ 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5" name="Line 1270"/>
          <p:cNvSpPr>
            <a:spLocks noChangeShapeType="1"/>
          </p:cNvSpPr>
          <p:nvPr/>
        </p:nvSpPr>
        <p:spPr bwMode="auto">
          <a:xfrm>
            <a:off x="971551" y="530225"/>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6" name="Line 1271"/>
          <p:cNvSpPr>
            <a:spLocks noChangeShapeType="1"/>
          </p:cNvSpPr>
          <p:nvPr/>
        </p:nvSpPr>
        <p:spPr bwMode="auto">
          <a:xfrm>
            <a:off x="971551" y="530225"/>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7" name="Rectangle 1272"/>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48" name="Rectangle 1273"/>
          <p:cNvSpPr>
            <a:spLocks noChangeArrowheads="1"/>
          </p:cNvSpPr>
          <p:nvPr/>
        </p:nvSpPr>
        <p:spPr bwMode="auto">
          <a:xfrm>
            <a:off x="971551" y="530225"/>
            <a:ext cx="2116" cy="1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49" name="Line 1274"/>
          <p:cNvSpPr>
            <a:spLocks noChangeShapeType="1"/>
          </p:cNvSpPr>
          <p:nvPr/>
        </p:nvSpPr>
        <p:spPr bwMode="auto">
          <a:xfrm>
            <a:off x="971551" y="52705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0" name="Line 1275"/>
          <p:cNvSpPr>
            <a:spLocks noChangeShapeType="1"/>
          </p:cNvSpPr>
          <p:nvPr/>
        </p:nvSpPr>
        <p:spPr bwMode="auto">
          <a:xfrm>
            <a:off x="971551" y="52705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1" name="Freeform 1277"/>
          <p:cNvSpPr>
            <a:spLocks/>
          </p:cNvSpPr>
          <p:nvPr/>
        </p:nvSpPr>
        <p:spPr bwMode="auto">
          <a:xfrm>
            <a:off x="971551" y="523876"/>
            <a:ext cx="2116" cy="3175"/>
          </a:xfrm>
          <a:custGeom>
            <a:avLst/>
            <a:gdLst>
              <a:gd name="T0" fmla="*/ 0 w 1587"/>
              <a:gd name="T1" fmla="*/ 2 h 2"/>
              <a:gd name="T2" fmla="*/ 0 w 1587"/>
              <a:gd name="T3" fmla="*/ 2 h 2"/>
              <a:gd name="T4" fmla="*/ 0 w 1587"/>
              <a:gd name="T5" fmla="*/ 0 h 2"/>
              <a:gd name="T6" fmla="*/ 0 w 1587"/>
              <a:gd name="T7" fmla="*/ 2 h 2"/>
              <a:gd name="T8" fmla="*/ 0 w 1587"/>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2" name="Freeform 1287"/>
          <p:cNvSpPr>
            <a:spLocks/>
          </p:cNvSpPr>
          <p:nvPr/>
        </p:nvSpPr>
        <p:spPr bwMode="auto">
          <a:xfrm>
            <a:off x="958852" y="514350"/>
            <a:ext cx="4234" cy="3175"/>
          </a:xfrm>
          <a:custGeom>
            <a:avLst/>
            <a:gdLst>
              <a:gd name="T0" fmla="*/ 0 w 2"/>
              <a:gd name="T1" fmla="*/ 0 h 2"/>
              <a:gd name="T2" fmla="*/ 0 w 2"/>
              <a:gd name="T3" fmla="*/ 2 h 2"/>
              <a:gd name="T4" fmla="*/ 2 w 2"/>
              <a:gd name="T5" fmla="*/ 2 h 2"/>
              <a:gd name="T6" fmla="*/ 2 w 2"/>
              <a:gd name="T7" fmla="*/ 2 h 2"/>
              <a:gd name="T8" fmla="*/ 2 w 2"/>
              <a:gd name="T9" fmla="*/ 2 h 2"/>
              <a:gd name="T10" fmla="*/ 2 w 2"/>
              <a:gd name="T11" fmla="*/ 0 h 2"/>
              <a:gd name="T12" fmla="*/ 0 w 2"/>
              <a:gd name="T13" fmla="*/ 0 h 2"/>
              <a:gd name="T14" fmla="*/ 0 w 2"/>
              <a:gd name="T15" fmla="*/ 0 h 2"/>
              <a:gd name="T16" fmla="*/ 0 w 2"/>
              <a:gd name="T17" fmla="*/ 2 h 2"/>
              <a:gd name="T18" fmla="*/ 0 w 2"/>
              <a:gd name="T19" fmla="*/ 2 h 2"/>
              <a:gd name="T20" fmla="*/ 0 w 2"/>
              <a:gd name="T21" fmla="*/ 2 h 2"/>
              <a:gd name="T22" fmla="*/ 0 w 2"/>
              <a:gd name="T23" fmla="*/ 2 h 2"/>
              <a:gd name="T24" fmla="*/ 2 w 2"/>
              <a:gd name="T25" fmla="*/ 2 h 2"/>
              <a:gd name="T26" fmla="*/ 2 w 2"/>
              <a:gd name="T27" fmla="*/ 2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3" name="Freeform 1290"/>
          <p:cNvSpPr>
            <a:spLocks/>
          </p:cNvSpPr>
          <p:nvPr/>
        </p:nvSpPr>
        <p:spPr bwMode="auto">
          <a:xfrm>
            <a:off x="958852" y="517526"/>
            <a:ext cx="4234" cy="3175"/>
          </a:xfrm>
          <a:custGeom>
            <a:avLst/>
            <a:gdLst>
              <a:gd name="T0" fmla="*/ 0 w 2"/>
              <a:gd name="T1" fmla="*/ 2 h 2"/>
              <a:gd name="T2" fmla="*/ 0 w 2"/>
              <a:gd name="T3" fmla="*/ 2 h 2"/>
              <a:gd name="T4" fmla="*/ 2 w 2"/>
              <a:gd name="T5" fmla="*/ 2 h 2"/>
              <a:gd name="T6" fmla="*/ 2 w 2"/>
              <a:gd name="T7" fmla="*/ 2 h 2"/>
              <a:gd name="T8" fmla="*/ 2 w 2"/>
              <a:gd name="T9" fmla="*/ 2 h 2"/>
              <a:gd name="T10" fmla="*/ 2 w 2"/>
              <a:gd name="T11" fmla="*/ 0 h 2"/>
              <a:gd name="T12" fmla="*/ 0 w 2"/>
              <a:gd name="T13" fmla="*/ 0 h 2"/>
              <a:gd name="T14" fmla="*/ 0 w 2"/>
              <a:gd name="T15" fmla="*/ 0 h 2"/>
              <a:gd name="T16" fmla="*/ 0 w 2"/>
              <a:gd name="T17" fmla="*/ 0 h 2"/>
              <a:gd name="T18" fmla="*/ 0 w 2"/>
              <a:gd name="T19" fmla="*/ 0 h 2"/>
              <a:gd name="T20" fmla="*/ 2 w 2"/>
              <a:gd name="T21" fmla="*/ 0 h 2"/>
              <a:gd name="T22" fmla="*/ 0 w 2"/>
              <a:gd name="T23" fmla="*/ 0 h 2"/>
              <a:gd name="T24" fmla="*/ 0 w 2"/>
              <a:gd name="T25" fmla="*/ 0 h 2"/>
              <a:gd name="T26" fmla="*/ 0 w 2"/>
              <a:gd name="T27" fmla="*/ 0 h 2"/>
              <a:gd name="T28" fmla="*/ 0 w 2"/>
              <a:gd name="T29" fmla="*/ 0 h 2"/>
              <a:gd name="T30" fmla="*/ 0 w 2"/>
              <a:gd name="T31" fmla="*/ 2 h 2"/>
              <a:gd name="T32" fmla="*/ 0 w 2"/>
              <a:gd name="T33" fmla="*/ 2 h 2"/>
              <a:gd name="T34" fmla="*/ 0 w 2"/>
              <a:gd name="T35" fmla="*/ 2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 h 2"/>
              <a:gd name="T50" fmla="*/ 2 w 2"/>
              <a:gd name="T51" fmla="*/ 2 h 2"/>
              <a:gd name="T52" fmla="*/ 2 w 2"/>
              <a:gd name="T53" fmla="*/ 0 h 2"/>
              <a:gd name="T54" fmla="*/ 2 w 2"/>
              <a:gd name="T55" fmla="*/ 0 h 2"/>
              <a:gd name="T56" fmla="*/ 0 w 2"/>
              <a:gd name="T57" fmla="*/ 0 h 2"/>
              <a:gd name="T58" fmla="*/ 0 w 2"/>
              <a:gd name="T59" fmla="*/ 0 h 2"/>
              <a:gd name="T60" fmla="*/ 0 w 2"/>
              <a:gd name="T61" fmla="*/ 2 h 2"/>
              <a:gd name="T62" fmla="*/ 0 w 2"/>
              <a:gd name="T63" fmla="*/ 2 h 2"/>
              <a:gd name="T64" fmla="*/ 2 w 2"/>
              <a:gd name="T65" fmla="*/ 2 h 2"/>
              <a:gd name="T66" fmla="*/ 2 w 2"/>
              <a:gd name="T67" fmla="*/ 2 h 2"/>
              <a:gd name="T68" fmla="*/ 0 w 2"/>
              <a:gd name="T69" fmla="*/ 2 h 2"/>
              <a:gd name="T70" fmla="*/ 0 w 2"/>
              <a:gd name="T71" fmla="*/ 2 h 2"/>
              <a:gd name="T72" fmla="*/ 0 w 2"/>
              <a:gd name="T73" fmla="*/ 2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4" name="Rectangle 1335"/>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55" name="Rectangle 1336"/>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56" name="Rectangle 1337"/>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57" name="Rectangle 1340"/>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58" name="Rectangle 1341"/>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59" name="Rectangle 1342"/>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60" name="Rectangle 1343"/>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61" name="Rectangle 1344"/>
          <p:cNvSpPr>
            <a:spLocks noChangeArrowheads="1"/>
          </p:cNvSpPr>
          <p:nvPr/>
        </p:nvSpPr>
        <p:spPr bwMode="auto">
          <a:xfrm>
            <a:off x="620185" y="485776"/>
            <a:ext cx="2116" cy="317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62" name="Rectangle 61"/>
          <p:cNvSpPr>
            <a:spLocks noChangeArrowheads="1"/>
          </p:cNvSpPr>
          <p:nvPr/>
        </p:nvSpPr>
        <p:spPr bwMode="auto">
          <a:xfrm>
            <a:off x="0" y="2828926"/>
            <a:ext cx="12192000" cy="176213"/>
          </a:xfrm>
          <a:prstGeom prst="rect">
            <a:avLst/>
          </a:prstGeom>
          <a:solidFill>
            <a:schemeClr val="bg1"/>
          </a:solidFill>
          <a:ln>
            <a:noFill/>
          </a:ln>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solidFill>
                <a:schemeClr val="bg1"/>
              </a:solidFill>
            </a:endParaRPr>
          </a:p>
        </p:txBody>
      </p:sp>
      <p:sp>
        <p:nvSpPr>
          <p:cNvPr id="330" name="Title 329"/>
          <p:cNvSpPr>
            <a:spLocks noGrp="1"/>
          </p:cNvSpPr>
          <p:nvPr>
            <p:ph type="title" hasCustomPrompt="1"/>
          </p:nvPr>
        </p:nvSpPr>
        <p:spPr>
          <a:xfrm>
            <a:off x="1154547" y="1306551"/>
            <a:ext cx="9728968" cy="1353523"/>
          </a:xfrm>
          <a:prstGeom prst="rect">
            <a:avLst/>
          </a:prstGeom>
        </p:spPr>
        <p:txBody>
          <a:bodyPr lIns="0" tIns="0" rIns="0" bIns="0" anchor="b">
            <a:normAutofit/>
          </a:bodyPr>
          <a:lstStyle>
            <a:lvl1pPr>
              <a:defRPr sz="3800" b="1" cap="none" baseline="0">
                <a:solidFill>
                  <a:schemeClr val="bg1"/>
                </a:solidFill>
              </a:defRPr>
            </a:lvl1pPr>
          </a:lstStyle>
          <a:p>
            <a:r>
              <a:rPr lang="en-US" kern="0" dirty="0"/>
              <a:t>ADD NEW SECTION TITLE</a:t>
            </a:r>
          </a:p>
        </p:txBody>
      </p:sp>
      <p:sp>
        <p:nvSpPr>
          <p:cNvPr id="332" name="Text Placeholder 331"/>
          <p:cNvSpPr>
            <a:spLocks noGrp="1"/>
          </p:cNvSpPr>
          <p:nvPr>
            <p:ph type="body" sz="quarter" idx="13" hasCustomPrompt="1"/>
          </p:nvPr>
        </p:nvSpPr>
        <p:spPr>
          <a:xfrm>
            <a:off x="1134806" y="3074089"/>
            <a:ext cx="9771695" cy="2397495"/>
          </a:xfrm>
          <a:prstGeom prst="rect">
            <a:avLst/>
          </a:prstGeom>
        </p:spPr>
        <p:txBody>
          <a:bodyPr lIns="0" tIns="0" rIns="0" bIns="0">
            <a:normAutofit/>
          </a:bodyPr>
          <a:lstStyle>
            <a:lvl1pPr>
              <a:lnSpc>
                <a:spcPct val="100000"/>
              </a:lnSpc>
              <a:defRPr sz="3000" b="0" i="0" cap="none" baseline="0">
                <a:solidFill>
                  <a:schemeClr val="bg1"/>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Optional subtitle</a:t>
            </a:r>
          </a:p>
        </p:txBody>
      </p:sp>
      <p:pic>
        <p:nvPicPr>
          <p:cNvPr id="6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761765" y="6201229"/>
            <a:ext cx="30755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85671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8"/>
            <a:ext cx="10363200" cy="492443"/>
          </a:xfrm>
        </p:spPr>
        <p:txBody>
          <a:bodyPr/>
          <a:lstStyle/>
          <a:p>
            <a:r>
              <a:rPr lang="es-ES"/>
              <a:t>Haga clic para modificar el estilo de título del patrón</a:t>
            </a:r>
            <a:endParaRPr lang="en-GB"/>
          </a:p>
        </p:txBody>
      </p:sp>
      <p:sp>
        <p:nvSpPr>
          <p:cNvPr id="3" name="2 Subtítulo"/>
          <p:cNvSpPr>
            <a:spLocks noGrp="1"/>
          </p:cNvSpPr>
          <p:nvPr>
            <p:ph type="subTitle" idx="1"/>
          </p:nvPr>
        </p:nvSpPr>
        <p:spPr>
          <a:xfrm>
            <a:off x="1828802" y="3886200"/>
            <a:ext cx="8534400" cy="1752600"/>
          </a:xfrm>
          <a:prstGeom prst="rect">
            <a:avLst/>
          </a:prstGeom>
        </p:spPr>
        <p:txBody>
          <a:bodyPr/>
          <a:lstStyle>
            <a:lvl1pPr marL="0" indent="0" algn="ctr">
              <a:buNone/>
              <a:defRPr>
                <a:solidFill>
                  <a:schemeClr val="tx1">
                    <a:tint val="75000"/>
                  </a:schemeClr>
                </a:solidFill>
              </a:defRPr>
            </a:lvl1pPr>
            <a:lvl2pPr marL="457104" indent="0" algn="ctr">
              <a:buNone/>
              <a:defRPr>
                <a:solidFill>
                  <a:schemeClr val="tx1">
                    <a:tint val="75000"/>
                  </a:schemeClr>
                </a:solidFill>
              </a:defRPr>
            </a:lvl2pPr>
            <a:lvl3pPr marL="914206" indent="0" algn="ctr">
              <a:buNone/>
              <a:defRPr>
                <a:solidFill>
                  <a:schemeClr val="tx1">
                    <a:tint val="75000"/>
                  </a:schemeClr>
                </a:solidFill>
              </a:defRPr>
            </a:lvl3pPr>
            <a:lvl4pPr marL="1371310" indent="0" algn="ctr">
              <a:buNone/>
              <a:defRPr>
                <a:solidFill>
                  <a:schemeClr val="tx1">
                    <a:tint val="75000"/>
                  </a:schemeClr>
                </a:solidFill>
              </a:defRPr>
            </a:lvl4pPr>
            <a:lvl5pPr marL="1828412" indent="0" algn="ctr">
              <a:buNone/>
              <a:defRPr>
                <a:solidFill>
                  <a:schemeClr val="tx1">
                    <a:tint val="75000"/>
                  </a:schemeClr>
                </a:solidFill>
              </a:defRPr>
            </a:lvl5pPr>
            <a:lvl6pPr marL="2285516" indent="0" algn="ctr">
              <a:buNone/>
              <a:defRPr>
                <a:solidFill>
                  <a:schemeClr val="tx1">
                    <a:tint val="75000"/>
                  </a:schemeClr>
                </a:solidFill>
              </a:defRPr>
            </a:lvl6pPr>
            <a:lvl7pPr marL="2742618" indent="0" algn="ctr">
              <a:buNone/>
              <a:defRPr>
                <a:solidFill>
                  <a:schemeClr val="tx1">
                    <a:tint val="75000"/>
                  </a:schemeClr>
                </a:solidFill>
              </a:defRPr>
            </a:lvl7pPr>
            <a:lvl8pPr marL="3199722" indent="0" algn="ctr">
              <a:buNone/>
              <a:defRPr>
                <a:solidFill>
                  <a:schemeClr val="tx1">
                    <a:tint val="75000"/>
                  </a:schemeClr>
                </a:solidFill>
              </a:defRPr>
            </a:lvl8pPr>
            <a:lvl9pPr marL="3656825" indent="0" algn="ctr">
              <a:buNone/>
              <a:defRPr>
                <a:solidFill>
                  <a:schemeClr val="tx1">
                    <a:tint val="75000"/>
                  </a:schemeClr>
                </a:solidFill>
              </a:defRPr>
            </a:lvl9pPr>
          </a:lstStyle>
          <a:p>
            <a:r>
              <a:rPr lang="es-ES"/>
              <a:t>Haga clic para modificar el estilo de subtítulo del patrón</a:t>
            </a:r>
            <a:endParaRPr lang="en-GB"/>
          </a:p>
        </p:txBody>
      </p:sp>
      <p:sp>
        <p:nvSpPr>
          <p:cNvPr id="4" name="3 Marcador de fecha"/>
          <p:cNvSpPr>
            <a:spLocks noGrp="1"/>
          </p:cNvSpPr>
          <p:nvPr>
            <p:ph type="dt" sz="half" idx="10"/>
          </p:nvPr>
        </p:nvSpPr>
        <p:spPr>
          <a:xfrm>
            <a:off x="609600" y="6356351"/>
            <a:ext cx="2844800" cy="365125"/>
          </a:xfrm>
          <a:prstGeom prst="rect">
            <a:avLst/>
          </a:prstGeom>
        </p:spPr>
        <p:txBody>
          <a:bodyPr/>
          <a:lstStyle/>
          <a:p>
            <a:fld id="{63258653-9190-4A0E-B74C-C3FF88FDB12C}" type="datetimeFigureOut">
              <a:rPr lang="en-GB" smtClean="0"/>
              <a:pPr/>
              <a:t>24/04/2025</a:t>
            </a:fld>
            <a:endParaRPr lang="en-GB"/>
          </a:p>
        </p:txBody>
      </p:sp>
      <p:sp>
        <p:nvSpPr>
          <p:cNvPr id="5" name="4 Marcador de pie de página"/>
          <p:cNvSpPr>
            <a:spLocks noGrp="1"/>
          </p:cNvSpPr>
          <p:nvPr>
            <p:ph type="ftr" sz="quarter" idx="11"/>
          </p:nvPr>
        </p:nvSpPr>
        <p:spPr>
          <a:xfrm>
            <a:off x="4165602" y="6356351"/>
            <a:ext cx="3860800" cy="365125"/>
          </a:xfrm>
          <a:prstGeom prst="rect">
            <a:avLst/>
          </a:prstGeom>
        </p:spPr>
        <p:txBody>
          <a:bodyPr/>
          <a:lstStyle/>
          <a:p>
            <a:endParaRPr lang="en-GB"/>
          </a:p>
        </p:txBody>
      </p:sp>
      <p:sp>
        <p:nvSpPr>
          <p:cNvPr id="6" name="5 Marcador de número de diapositiva"/>
          <p:cNvSpPr>
            <a:spLocks noGrp="1"/>
          </p:cNvSpPr>
          <p:nvPr>
            <p:ph type="sldNum" sz="quarter" idx="12"/>
          </p:nvPr>
        </p:nvSpPr>
        <p:spPr/>
        <p:txBody>
          <a:bodyPr/>
          <a:lstStyle/>
          <a:p>
            <a:fld id="{6AE8CAE1-896E-44FB-8604-75B2A2F533B0}" type="slidenum">
              <a:rPr lang="en-GB" smtClean="0"/>
              <a:pPr/>
              <a:t>‹#›</a:t>
            </a:fld>
            <a:endParaRPr lang="en-GB"/>
          </a:p>
        </p:txBody>
      </p:sp>
    </p:spTree>
    <p:extLst>
      <p:ext uri="{BB962C8B-B14F-4D97-AF65-F5344CB8AC3E}">
        <p14:creationId xmlns:p14="http://schemas.microsoft.com/office/powerpoint/2010/main" val="21108852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C1902-42BD-4D9A-B18E-2AAF726E35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E679B5-C074-43B2-A28A-ADA91F5C52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2F3C81-6069-433D-91D9-A1D4816620C7}"/>
              </a:ext>
            </a:extLst>
          </p:cNvPr>
          <p:cNvSpPr>
            <a:spLocks noGrp="1"/>
          </p:cNvSpPr>
          <p:nvPr>
            <p:ph type="dt" sz="half" idx="10"/>
          </p:nvPr>
        </p:nvSpPr>
        <p:spPr/>
        <p:txBody>
          <a:bodyPr/>
          <a:lstStyle/>
          <a:p>
            <a:fld id="{149EE988-70F2-41B5-9B37-662538A8A8EA}" type="datetimeFigureOut">
              <a:rPr lang="en-US" smtClean="0"/>
              <a:t>4/24/2025</a:t>
            </a:fld>
            <a:endParaRPr lang="en-US"/>
          </a:p>
        </p:txBody>
      </p:sp>
      <p:sp>
        <p:nvSpPr>
          <p:cNvPr id="5" name="Footer Placeholder 4">
            <a:extLst>
              <a:ext uri="{FF2B5EF4-FFF2-40B4-BE49-F238E27FC236}">
                <a16:creationId xmlns:a16="http://schemas.microsoft.com/office/drawing/2014/main" id="{759B2F1E-1FA0-4763-8720-4AEE29DC5C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34A130-A0D5-4DE8-8DB8-90B078C259C0}"/>
              </a:ext>
            </a:extLst>
          </p:cNvPr>
          <p:cNvSpPr>
            <a:spLocks noGrp="1"/>
          </p:cNvSpPr>
          <p:nvPr>
            <p:ph type="sldNum" sz="quarter" idx="12"/>
          </p:nvPr>
        </p:nvSpPr>
        <p:spPr/>
        <p:txBody>
          <a:bodyPr/>
          <a:lstStyle/>
          <a:p>
            <a:fld id="{E46A9671-3623-4D35-9261-B8C26805D501}" type="slidenum">
              <a:rPr lang="en-US" smtClean="0"/>
              <a:t>‹#›</a:t>
            </a:fld>
            <a:endParaRPr lang="en-US"/>
          </a:p>
        </p:txBody>
      </p:sp>
    </p:spTree>
    <p:extLst>
      <p:ext uri="{BB962C8B-B14F-4D97-AF65-F5344CB8AC3E}">
        <p14:creationId xmlns:p14="http://schemas.microsoft.com/office/powerpoint/2010/main" val="17476771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77992-CF7B-42F7-8CEA-B88625A5F4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33B56F-EB72-402A-9AB0-E7AA068FAE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7D3178-1557-4B07-A8BE-7C7DE49A12BE}"/>
              </a:ext>
            </a:extLst>
          </p:cNvPr>
          <p:cNvSpPr>
            <a:spLocks noGrp="1"/>
          </p:cNvSpPr>
          <p:nvPr>
            <p:ph type="dt" sz="half" idx="10"/>
          </p:nvPr>
        </p:nvSpPr>
        <p:spPr/>
        <p:txBody>
          <a:bodyPr/>
          <a:lstStyle/>
          <a:p>
            <a:fld id="{149EE988-70F2-41B5-9B37-662538A8A8EA}" type="datetimeFigureOut">
              <a:rPr lang="en-US" smtClean="0"/>
              <a:t>4/24/2025</a:t>
            </a:fld>
            <a:endParaRPr lang="en-US"/>
          </a:p>
        </p:txBody>
      </p:sp>
      <p:sp>
        <p:nvSpPr>
          <p:cNvPr id="5" name="Footer Placeholder 4">
            <a:extLst>
              <a:ext uri="{FF2B5EF4-FFF2-40B4-BE49-F238E27FC236}">
                <a16:creationId xmlns:a16="http://schemas.microsoft.com/office/drawing/2014/main" id="{DABC6456-14C2-4161-99B9-9E182DE2B3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E5360D-2F48-4036-AC9C-50758570908F}"/>
              </a:ext>
            </a:extLst>
          </p:cNvPr>
          <p:cNvSpPr>
            <a:spLocks noGrp="1"/>
          </p:cNvSpPr>
          <p:nvPr>
            <p:ph type="sldNum" sz="quarter" idx="12"/>
          </p:nvPr>
        </p:nvSpPr>
        <p:spPr/>
        <p:txBody>
          <a:bodyPr/>
          <a:lstStyle/>
          <a:p>
            <a:fld id="{E46A9671-3623-4D35-9261-B8C26805D501}" type="slidenum">
              <a:rPr lang="en-US" smtClean="0"/>
              <a:t>‹#›</a:t>
            </a:fld>
            <a:endParaRPr lang="en-US"/>
          </a:p>
        </p:txBody>
      </p:sp>
    </p:spTree>
    <p:extLst>
      <p:ext uri="{BB962C8B-B14F-4D97-AF65-F5344CB8AC3E}">
        <p14:creationId xmlns:p14="http://schemas.microsoft.com/office/powerpoint/2010/main" val="20710828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1F9ED-BE01-4CFA-A6A7-52DA3C8F16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10DFCC-4124-4B52-B6B2-11D0901C6F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28C456-9748-4312-B25E-E7307A06A3B0}"/>
              </a:ext>
            </a:extLst>
          </p:cNvPr>
          <p:cNvSpPr>
            <a:spLocks noGrp="1"/>
          </p:cNvSpPr>
          <p:nvPr>
            <p:ph type="dt" sz="half" idx="10"/>
          </p:nvPr>
        </p:nvSpPr>
        <p:spPr/>
        <p:txBody>
          <a:bodyPr/>
          <a:lstStyle/>
          <a:p>
            <a:fld id="{149EE988-70F2-41B5-9B37-662538A8A8EA}" type="datetimeFigureOut">
              <a:rPr lang="en-US" smtClean="0"/>
              <a:t>4/24/2025</a:t>
            </a:fld>
            <a:endParaRPr lang="en-US"/>
          </a:p>
        </p:txBody>
      </p:sp>
      <p:sp>
        <p:nvSpPr>
          <p:cNvPr id="5" name="Footer Placeholder 4">
            <a:extLst>
              <a:ext uri="{FF2B5EF4-FFF2-40B4-BE49-F238E27FC236}">
                <a16:creationId xmlns:a16="http://schemas.microsoft.com/office/drawing/2014/main" id="{BE26CDEE-8DCA-4AB6-9C4F-28EDAE99F0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6E214E-4E02-4E20-9234-BAC65909E216}"/>
              </a:ext>
            </a:extLst>
          </p:cNvPr>
          <p:cNvSpPr>
            <a:spLocks noGrp="1"/>
          </p:cNvSpPr>
          <p:nvPr>
            <p:ph type="sldNum" sz="quarter" idx="12"/>
          </p:nvPr>
        </p:nvSpPr>
        <p:spPr/>
        <p:txBody>
          <a:bodyPr/>
          <a:lstStyle/>
          <a:p>
            <a:fld id="{E46A9671-3623-4D35-9261-B8C26805D501}" type="slidenum">
              <a:rPr lang="en-US" smtClean="0"/>
              <a:t>‹#›</a:t>
            </a:fld>
            <a:endParaRPr lang="en-US"/>
          </a:p>
        </p:txBody>
      </p:sp>
    </p:spTree>
    <p:extLst>
      <p:ext uri="{BB962C8B-B14F-4D97-AF65-F5344CB8AC3E}">
        <p14:creationId xmlns:p14="http://schemas.microsoft.com/office/powerpoint/2010/main" val="2207834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F7185-AFF3-42B3-ABE0-86307BBA26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6E3C62-061C-42BC-B7AF-3E7AE8F1DB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62C485-F5ED-463A-9901-E3EA278487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C9E46C-A827-43A1-B113-CADE685027CC}"/>
              </a:ext>
            </a:extLst>
          </p:cNvPr>
          <p:cNvSpPr>
            <a:spLocks noGrp="1"/>
          </p:cNvSpPr>
          <p:nvPr>
            <p:ph type="dt" sz="half" idx="10"/>
          </p:nvPr>
        </p:nvSpPr>
        <p:spPr/>
        <p:txBody>
          <a:bodyPr/>
          <a:lstStyle/>
          <a:p>
            <a:fld id="{149EE988-70F2-41B5-9B37-662538A8A8EA}" type="datetimeFigureOut">
              <a:rPr lang="en-US" smtClean="0"/>
              <a:t>4/24/2025</a:t>
            </a:fld>
            <a:endParaRPr lang="en-US"/>
          </a:p>
        </p:txBody>
      </p:sp>
      <p:sp>
        <p:nvSpPr>
          <p:cNvPr id="6" name="Footer Placeholder 5">
            <a:extLst>
              <a:ext uri="{FF2B5EF4-FFF2-40B4-BE49-F238E27FC236}">
                <a16:creationId xmlns:a16="http://schemas.microsoft.com/office/drawing/2014/main" id="{D367D59A-7009-45FA-89FC-14569647C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BDE031-A699-4EF6-95C1-3A503957092B}"/>
              </a:ext>
            </a:extLst>
          </p:cNvPr>
          <p:cNvSpPr>
            <a:spLocks noGrp="1"/>
          </p:cNvSpPr>
          <p:nvPr>
            <p:ph type="sldNum" sz="quarter" idx="12"/>
          </p:nvPr>
        </p:nvSpPr>
        <p:spPr/>
        <p:txBody>
          <a:bodyPr/>
          <a:lstStyle/>
          <a:p>
            <a:fld id="{E46A9671-3623-4D35-9261-B8C26805D501}" type="slidenum">
              <a:rPr lang="en-US" smtClean="0"/>
              <a:t>‹#›</a:t>
            </a:fld>
            <a:endParaRPr lang="en-US"/>
          </a:p>
        </p:txBody>
      </p:sp>
    </p:spTree>
    <p:extLst>
      <p:ext uri="{BB962C8B-B14F-4D97-AF65-F5344CB8AC3E}">
        <p14:creationId xmlns:p14="http://schemas.microsoft.com/office/powerpoint/2010/main" val="29982590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5276A-1E5B-4186-BFD3-23731A42EF7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627850-73D6-4424-9F7D-7AEC672CD1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3F929B-BEE9-49C0-9831-551ED041B9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F2EECA-4FC8-4F74-9585-1D7299CD24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2ADAA1-B395-4B3B-A865-BA3EAD0F83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6DF463-918A-4B16-9991-4248452589C2}"/>
              </a:ext>
            </a:extLst>
          </p:cNvPr>
          <p:cNvSpPr>
            <a:spLocks noGrp="1"/>
          </p:cNvSpPr>
          <p:nvPr>
            <p:ph type="dt" sz="half" idx="10"/>
          </p:nvPr>
        </p:nvSpPr>
        <p:spPr/>
        <p:txBody>
          <a:bodyPr/>
          <a:lstStyle/>
          <a:p>
            <a:fld id="{149EE988-70F2-41B5-9B37-662538A8A8EA}" type="datetimeFigureOut">
              <a:rPr lang="en-US" smtClean="0"/>
              <a:t>4/24/2025</a:t>
            </a:fld>
            <a:endParaRPr lang="en-US"/>
          </a:p>
        </p:txBody>
      </p:sp>
      <p:sp>
        <p:nvSpPr>
          <p:cNvPr id="8" name="Footer Placeholder 7">
            <a:extLst>
              <a:ext uri="{FF2B5EF4-FFF2-40B4-BE49-F238E27FC236}">
                <a16:creationId xmlns:a16="http://schemas.microsoft.com/office/drawing/2014/main" id="{B05C1B61-81E7-43D8-9E94-2D642BC3BA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A960DE-7946-4A1F-A9FF-F7158B3798DF}"/>
              </a:ext>
            </a:extLst>
          </p:cNvPr>
          <p:cNvSpPr>
            <a:spLocks noGrp="1"/>
          </p:cNvSpPr>
          <p:nvPr>
            <p:ph type="sldNum" sz="quarter" idx="12"/>
          </p:nvPr>
        </p:nvSpPr>
        <p:spPr/>
        <p:txBody>
          <a:bodyPr/>
          <a:lstStyle/>
          <a:p>
            <a:fld id="{E46A9671-3623-4D35-9261-B8C26805D501}" type="slidenum">
              <a:rPr lang="en-US" smtClean="0"/>
              <a:t>‹#›</a:t>
            </a:fld>
            <a:endParaRPr lang="en-US"/>
          </a:p>
        </p:txBody>
      </p:sp>
    </p:spTree>
    <p:extLst>
      <p:ext uri="{BB962C8B-B14F-4D97-AF65-F5344CB8AC3E}">
        <p14:creationId xmlns:p14="http://schemas.microsoft.com/office/powerpoint/2010/main" val="1551262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12B71-24C4-4035-A063-B5DDE6997D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802515-A872-430D-AD55-F14B4EFD38A8}"/>
              </a:ext>
            </a:extLst>
          </p:cNvPr>
          <p:cNvSpPr>
            <a:spLocks noGrp="1"/>
          </p:cNvSpPr>
          <p:nvPr>
            <p:ph type="dt" sz="half" idx="10"/>
          </p:nvPr>
        </p:nvSpPr>
        <p:spPr/>
        <p:txBody>
          <a:bodyPr/>
          <a:lstStyle/>
          <a:p>
            <a:fld id="{149EE988-70F2-41B5-9B37-662538A8A8EA}" type="datetimeFigureOut">
              <a:rPr lang="en-US" smtClean="0"/>
              <a:t>4/24/2025</a:t>
            </a:fld>
            <a:endParaRPr lang="en-US"/>
          </a:p>
        </p:txBody>
      </p:sp>
      <p:sp>
        <p:nvSpPr>
          <p:cNvPr id="4" name="Footer Placeholder 3">
            <a:extLst>
              <a:ext uri="{FF2B5EF4-FFF2-40B4-BE49-F238E27FC236}">
                <a16:creationId xmlns:a16="http://schemas.microsoft.com/office/drawing/2014/main" id="{554D0C39-6164-4EC2-85FE-07D71DF93A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A71C3D-5485-4C1E-B182-F77FF22C92C0}"/>
              </a:ext>
            </a:extLst>
          </p:cNvPr>
          <p:cNvSpPr>
            <a:spLocks noGrp="1"/>
          </p:cNvSpPr>
          <p:nvPr>
            <p:ph type="sldNum" sz="quarter" idx="12"/>
          </p:nvPr>
        </p:nvSpPr>
        <p:spPr/>
        <p:txBody>
          <a:bodyPr/>
          <a:lstStyle/>
          <a:p>
            <a:fld id="{E46A9671-3623-4D35-9261-B8C26805D501}" type="slidenum">
              <a:rPr lang="en-US" smtClean="0"/>
              <a:t>‹#›</a:t>
            </a:fld>
            <a:endParaRPr lang="en-US"/>
          </a:p>
        </p:txBody>
      </p:sp>
    </p:spTree>
    <p:extLst>
      <p:ext uri="{BB962C8B-B14F-4D97-AF65-F5344CB8AC3E}">
        <p14:creationId xmlns:p14="http://schemas.microsoft.com/office/powerpoint/2010/main" val="23972383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937EE9-FAAE-423C-A131-B8C946E61F2F}"/>
              </a:ext>
            </a:extLst>
          </p:cNvPr>
          <p:cNvSpPr>
            <a:spLocks noGrp="1"/>
          </p:cNvSpPr>
          <p:nvPr>
            <p:ph type="dt" sz="half" idx="10"/>
          </p:nvPr>
        </p:nvSpPr>
        <p:spPr/>
        <p:txBody>
          <a:bodyPr/>
          <a:lstStyle/>
          <a:p>
            <a:fld id="{149EE988-70F2-41B5-9B37-662538A8A8EA}" type="datetimeFigureOut">
              <a:rPr lang="en-US" smtClean="0"/>
              <a:t>4/24/2025</a:t>
            </a:fld>
            <a:endParaRPr lang="en-US"/>
          </a:p>
        </p:txBody>
      </p:sp>
      <p:sp>
        <p:nvSpPr>
          <p:cNvPr id="3" name="Footer Placeholder 2">
            <a:extLst>
              <a:ext uri="{FF2B5EF4-FFF2-40B4-BE49-F238E27FC236}">
                <a16:creationId xmlns:a16="http://schemas.microsoft.com/office/drawing/2014/main" id="{C5EDBCBE-6075-4E50-A019-95B5FCF5F9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9D413F-7EFB-48D9-ACF6-C6D79209C3C6}"/>
              </a:ext>
            </a:extLst>
          </p:cNvPr>
          <p:cNvSpPr>
            <a:spLocks noGrp="1"/>
          </p:cNvSpPr>
          <p:nvPr>
            <p:ph type="sldNum" sz="quarter" idx="12"/>
          </p:nvPr>
        </p:nvSpPr>
        <p:spPr/>
        <p:txBody>
          <a:bodyPr/>
          <a:lstStyle/>
          <a:p>
            <a:fld id="{E46A9671-3623-4D35-9261-B8C26805D501}" type="slidenum">
              <a:rPr lang="en-US" smtClean="0"/>
              <a:t>‹#›</a:t>
            </a:fld>
            <a:endParaRPr lang="en-US"/>
          </a:p>
        </p:txBody>
      </p:sp>
    </p:spTree>
    <p:extLst>
      <p:ext uri="{BB962C8B-B14F-4D97-AF65-F5344CB8AC3E}">
        <p14:creationId xmlns:p14="http://schemas.microsoft.com/office/powerpoint/2010/main" val="1190887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A947D-5825-4668-A0F0-52C947E69A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0D286E-5A2C-43FE-A9BE-B33656C2A3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F03863F-BA9D-47A3-B490-D63AAAFE3B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8B7014-FFC6-49E8-93C2-9F046BE8140E}"/>
              </a:ext>
            </a:extLst>
          </p:cNvPr>
          <p:cNvSpPr>
            <a:spLocks noGrp="1"/>
          </p:cNvSpPr>
          <p:nvPr>
            <p:ph type="dt" sz="half" idx="10"/>
          </p:nvPr>
        </p:nvSpPr>
        <p:spPr/>
        <p:txBody>
          <a:bodyPr/>
          <a:lstStyle/>
          <a:p>
            <a:fld id="{149EE988-70F2-41B5-9B37-662538A8A8EA}" type="datetimeFigureOut">
              <a:rPr lang="en-US" smtClean="0"/>
              <a:t>4/24/2025</a:t>
            </a:fld>
            <a:endParaRPr lang="en-US"/>
          </a:p>
        </p:txBody>
      </p:sp>
      <p:sp>
        <p:nvSpPr>
          <p:cNvPr id="6" name="Footer Placeholder 5">
            <a:extLst>
              <a:ext uri="{FF2B5EF4-FFF2-40B4-BE49-F238E27FC236}">
                <a16:creationId xmlns:a16="http://schemas.microsoft.com/office/drawing/2014/main" id="{F83DDB7B-1FF1-4575-A618-193EC9283B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72A000-6DA7-41E5-8044-8677DB537F5B}"/>
              </a:ext>
            </a:extLst>
          </p:cNvPr>
          <p:cNvSpPr>
            <a:spLocks noGrp="1"/>
          </p:cNvSpPr>
          <p:nvPr>
            <p:ph type="sldNum" sz="quarter" idx="12"/>
          </p:nvPr>
        </p:nvSpPr>
        <p:spPr/>
        <p:txBody>
          <a:bodyPr/>
          <a:lstStyle/>
          <a:p>
            <a:fld id="{E46A9671-3623-4D35-9261-B8C26805D501}" type="slidenum">
              <a:rPr lang="en-US" smtClean="0"/>
              <a:t>‹#›</a:t>
            </a:fld>
            <a:endParaRPr lang="en-US"/>
          </a:p>
        </p:txBody>
      </p:sp>
    </p:spTree>
    <p:extLst>
      <p:ext uri="{BB962C8B-B14F-4D97-AF65-F5344CB8AC3E}">
        <p14:creationId xmlns:p14="http://schemas.microsoft.com/office/powerpoint/2010/main" val="20925667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F75CA-58AF-433F-AFC9-0A20E22E5E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6522E4B-BE28-45BA-A399-3BD9468DB9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851BEB-5EC7-46A9-8B3C-B7152F813B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BD85BF-4CE1-4590-AD92-FC74383CD3CE}"/>
              </a:ext>
            </a:extLst>
          </p:cNvPr>
          <p:cNvSpPr>
            <a:spLocks noGrp="1"/>
          </p:cNvSpPr>
          <p:nvPr>
            <p:ph type="dt" sz="half" idx="10"/>
          </p:nvPr>
        </p:nvSpPr>
        <p:spPr/>
        <p:txBody>
          <a:bodyPr/>
          <a:lstStyle/>
          <a:p>
            <a:fld id="{149EE988-70F2-41B5-9B37-662538A8A8EA}" type="datetimeFigureOut">
              <a:rPr lang="en-US" smtClean="0"/>
              <a:t>4/24/2025</a:t>
            </a:fld>
            <a:endParaRPr lang="en-US"/>
          </a:p>
        </p:txBody>
      </p:sp>
      <p:sp>
        <p:nvSpPr>
          <p:cNvPr id="6" name="Footer Placeholder 5">
            <a:extLst>
              <a:ext uri="{FF2B5EF4-FFF2-40B4-BE49-F238E27FC236}">
                <a16:creationId xmlns:a16="http://schemas.microsoft.com/office/drawing/2014/main" id="{B7BDFAFD-F881-4C88-A1F4-CAD180D2C4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D5C48C-B182-45E4-8299-88AC34030BD9}"/>
              </a:ext>
            </a:extLst>
          </p:cNvPr>
          <p:cNvSpPr>
            <a:spLocks noGrp="1"/>
          </p:cNvSpPr>
          <p:nvPr>
            <p:ph type="sldNum" sz="quarter" idx="12"/>
          </p:nvPr>
        </p:nvSpPr>
        <p:spPr/>
        <p:txBody>
          <a:bodyPr/>
          <a:lstStyle/>
          <a:p>
            <a:fld id="{E46A9671-3623-4D35-9261-B8C26805D501}" type="slidenum">
              <a:rPr lang="en-US" smtClean="0"/>
              <a:t>‹#›</a:t>
            </a:fld>
            <a:endParaRPr lang="en-US"/>
          </a:p>
        </p:txBody>
      </p:sp>
    </p:spTree>
    <p:extLst>
      <p:ext uri="{BB962C8B-B14F-4D97-AF65-F5344CB8AC3E}">
        <p14:creationId xmlns:p14="http://schemas.microsoft.com/office/powerpoint/2010/main" val="678502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B3090-FDEF-436A-A42B-47AF3E066C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A7A96F-728C-4F0B-BC25-11BABF1F99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F66C28-ED3E-4CAA-81D2-1556A2D3333E}"/>
              </a:ext>
            </a:extLst>
          </p:cNvPr>
          <p:cNvSpPr>
            <a:spLocks noGrp="1"/>
          </p:cNvSpPr>
          <p:nvPr>
            <p:ph type="dt" sz="half" idx="10"/>
          </p:nvPr>
        </p:nvSpPr>
        <p:spPr/>
        <p:txBody>
          <a:bodyPr/>
          <a:lstStyle/>
          <a:p>
            <a:fld id="{149EE988-70F2-41B5-9B37-662538A8A8EA}" type="datetimeFigureOut">
              <a:rPr lang="en-US" smtClean="0"/>
              <a:t>4/24/2025</a:t>
            </a:fld>
            <a:endParaRPr lang="en-US"/>
          </a:p>
        </p:txBody>
      </p:sp>
      <p:sp>
        <p:nvSpPr>
          <p:cNvPr id="5" name="Footer Placeholder 4">
            <a:extLst>
              <a:ext uri="{FF2B5EF4-FFF2-40B4-BE49-F238E27FC236}">
                <a16:creationId xmlns:a16="http://schemas.microsoft.com/office/drawing/2014/main" id="{9325CEC0-82A1-4F78-BCBE-A83B8D3128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86E54F-01FE-4C1F-9A6F-652C4B8C555D}"/>
              </a:ext>
            </a:extLst>
          </p:cNvPr>
          <p:cNvSpPr>
            <a:spLocks noGrp="1"/>
          </p:cNvSpPr>
          <p:nvPr>
            <p:ph type="sldNum" sz="quarter" idx="12"/>
          </p:nvPr>
        </p:nvSpPr>
        <p:spPr/>
        <p:txBody>
          <a:bodyPr/>
          <a:lstStyle/>
          <a:p>
            <a:fld id="{E46A9671-3623-4D35-9261-B8C26805D501}" type="slidenum">
              <a:rPr lang="en-US" smtClean="0"/>
              <a:t>‹#›</a:t>
            </a:fld>
            <a:endParaRPr lang="en-US"/>
          </a:p>
        </p:txBody>
      </p:sp>
    </p:spTree>
    <p:extLst>
      <p:ext uri="{BB962C8B-B14F-4D97-AF65-F5344CB8AC3E}">
        <p14:creationId xmlns:p14="http://schemas.microsoft.com/office/powerpoint/2010/main" val="21351187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E55607-0246-458B-9B2F-580A264805C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748A916-CBC7-484C-97E7-E2BAD6A48B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3D089C-34BD-4BF8-85F4-E66485691E13}"/>
              </a:ext>
            </a:extLst>
          </p:cNvPr>
          <p:cNvSpPr>
            <a:spLocks noGrp="1"/>
          </p:cNvSpPr>
          <p:nvPr>
            <p:ph type="dt" sz="half" idx="10"/>
          </p:nvPr>
        </p:nvSpPr>
        <p:spPr/>
        <p:txBody>
          <a:bodyPr/>
          <a:lstStyle/>
          <a:p>
            <a:fld id="{149EE988-70F2-41B5-9B37-662538A8A8EA}" type="datetimeFigureOut">
              <a:rPr lang="en-US" smtClean="0"/>
              <a:t>4/24/2025</a:t>
            </a:fld>
            <a:endParaRPr lang="en-US"/>
          </a:p>
        </p:txBody>
      </p:sp>
      <p:sp>
        <p:nvSpPr>
          <p:cNvPr id="5" name="Footer Placeholder 4">
            <a:extLst>
              <a:ext uri="{FF2B5EF4-FFF2-40B4-BE49-F238E27FC236}">
                <a16:creationId xmlns:a16="http://schemas.microsoft.com/office/drawing/2014/main" id="{58C5737E-77E2-4FA0-88B1-DEB0E73163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4F9513-718E-4C9B-A742-271E05387C02}"/>
              </a:ext>
            </a:extLst>
          </p:cNvPr>
          <p:cNvSpPr>
            <a:spLocks noGrp="1"/>
          </p:cNvSpPr>
          <p:nvPr>
            <p:ph type="sldNum" sz="quarter" idx="12"/>
          </p:nvPr>
        </p:nvSpPr>
        <p:spPr/>
        <p:txBody>
          <a:bodyPr/>
          <a:lstStyle/>
          <a:p>
            <a:fld id="{E46A9671-3623-4D35-9261-B8C26805D501}" type="slidenum">
              <a:rPr lang="en-US" smtClean="0"/>
              <a:t>‹#›</a:t>
            </a:fld>
            <a:endParaRPr lang="en-US"/>
          </a:p>
        </p:txBody>
      </p:sp>
    </p:spTree>
    <p:extLst>
      <p:ext uri="{BB962C8B-B14F-4D97-AF65-F5344CB8AC3E}">
        <p14:creationId xmlns:p14="http://schemas.microsoft.com/office/powerpoint/2010/main" val="19641239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42B9108-3E07-43AF-8552-79BAC39DC7BE}" type="datetime1">
              <a:rPr lang="en-US" smtClean="0"/>
              <a:t>4/24/2025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988B7D3-D167-47A7-95CC-E7CA22EF56E3}" type="slidenum">
              <a:rPr lang="en-US" smtClean="0"/>
              <a:t>‹#›</a:t>
            </a:fld>
            <a:endParaRPr lang="en-US" dirty="0"/>
          </a:p>
        </p:txBody>
      </p:sp>
    </p:spTree>
    <p:extLst>
      <p:ext uri="{BB962C8B-B14F-4D97-AF65-F5344CB8AC3E}">
        <p14:creationId xmlns:p14="http://schemas.microsoft.com/office/powerpoint/2010/main" val="11812916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ED2A72-9177-4BC8-8E24-44200820DA7D}" type="datetime1">
              <a:rPr lang="en-US" smtClean="0"/>
              <a:t>4/24/2025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988B7D3-D167-47A7-95CC-E7CA22EF56E3}" type="slidenum">
              <a:rPr lang="en-US" smtClean="0"/>
              <a:t>‹#›</a:t>
            </a:fld>
            <a:endParaRPr lang="en-US" dirty="0"/>
          </a:p>
        </p:txBody>
      </p:sp>
    </p:spTree>
    <p:extLst>
      <p:ext uri="{BB962C8B-B14F-4D97-AF65-F5344CB8AC3E}">
        <p14:creationId xmlns:p14="http://schemas.microsoft.com/office/powerpoint/2010/main" val="34717876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49"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49" y="4589468"/>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BFA80C-FF18-43CD-9F00-9278D7C4D9EC}" type="datetime1">
              <a:rPr lang="en-US" smtClean="0"/>
              <a:t>4/24/2025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988B7D3-D167-47A7-95CC-E7CA22EF56E3}" type="slidenum">
              <a:rPr lang="en-US" smtClean="0"/>
              <a:t>‹#›</a:t>
            </a:fld>
            <a:endParaRPr lang="en-US" dirty="0"/>
          </a:p>
        </p:txBody>
      </p:sp>
    </p:spTree>
    <p:extLst>
      <p:ext uri="{BB962C8B-B14F-4D97-AF65-F5344CB8AC3E}">
        <p14:creationId xmlns:p14="http://schemas.microsoft.com/office/powerpoint/2010/main" val="3949350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B1E2E8-2150-41BF-A0B8-393AA03A8B99}" type="datetime1">
              <a:rPr lang="en-US" smtClean="0"/>
              <a:t>4/24/2025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988B7D3-D167-47A7-95CC-E7CA22EF56E3}" type="slidenum">
              <a:rPr lang="en-US" smtClean="0"/>
              <a:t>‹#›</a:t>
            </a:fld>
            <a:endParaRPr lang="en-US" dirty="0"/>
          </a:p>
        </p:txBody>
      </p:sp>
    </p:spTree>
    <p:extLst>
      <p:ext uri="{BB962C8B-B14F-4D97-AF65-F5344CB8AC3E}">
        <p14:creationId xmlns:p14="http://schemas.microsoft.com/office/powerpoint/2010/main" val="11360480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58DFD3-FABF-4576-82D0-E33E36CB8326}" type="datetime1">
              <a:rPr lang="en-US" smtClean="0"/>
              <a:t>4/24/2025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988B7D3-D167-47A7-95CC-E7CA22EF56E3}" type="slidenum">
              <a:rPr lang="en-US" smtClean="0"/>
              <a:t>‹#›</a:t>
            </a:fld>
            <a:endParaRPr lang="en-US" dirty="0"/>
          </a:p>
        </p:txBody>
      </p:sp>
    </p:spTree>
    <p:extLst>
      <p:ext uri="{BB962C8B-B14F-4D97-AF65-F5344CB8AC3E}">
        <p14:creationId xmlns:p14="http://schemas.microsoft.com/office/powerpoint/2010/main" val="28702450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F6DB096-2F1E-4163-BA49-ADE2B360BFF0}" type="datetime1">
              <a:rPr lang="en-US" smtClean="0"/>
              <a:t>4/24/2025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988B7D3-D167-47A7-95CC-E7CA22EF56E3}" type="slidenum">
              <a:rPr lang="en-US" smtClean="0"/>
              <a:t>‹#›</a:t>
            </a:fld>
            <a:endParaRPr lang="en-US" dirty="0"/>
          </a:p>
        </p:txBody>
      </p:sp>
    </p:spTree>
    <p:extLst>
      <p:ext uri="{BB962C8B-B14F-4D97-AF65-F5344CB8AC3E}">
        <p14:creationId xmlns:p14="http://schemas.microsoft.com/office/powerpoint/2010/main" val="24677983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3C3E71-82BF-48C6-ABE6-6A19AC23F555}" type="datetime1">
              <a:rPr lang="en-US" smtClean="0"/>
              <a:t>4/24/2025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988B7D3-D167-47A7-95CC-E7CA22EF56E3}" type="slidenum">
              <a:rPr lang="en-US" smtClean="0"/>
              <a:t>‹#›</a:t>
            </a:fld>
            <a:endParaRPr lang="en-US" dirty="0"/>
          </a:p>
        </p:txBody>
      </p:sp>
    </p:spTree>
    <p:extLst>
      <p:ext uri="{BB962C8B-B14F-4D97-AF65-F5344CB8AC3E}">
        <p14:creationId xmlns:p14="http://schemas.microsoft.com/office/powerpoint/2010/main" val="42608890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17409B-B6BD-404C-82EC-33541809515C}" type="datetime1">
              <a:rPr lang="en-US" smtClean="0"/>
              <a:t>4/24/2025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988B7D3-D167-47A7-95CC-E7CA22EF56E3}" type="slidenum">
              <a:rPr lang="en-US" smtClean="0"/>
              <a:t>‹#›</a:t>
            </a:fld>
            <a:endParaRPr lang="en-US" dirty="0"/>
          </a:p>
        </p:txBody>
      </p:sp>
    </p:spTree>
    <p:extLst>
      <p:ext uri="{BB962C8B-B14F-4D97-AF65-F5344CB8AC3E}">
        <p14:creationId xmlns:p14="http://schemas.microsoft.com/office/powerpoint/2010/main" val="41912258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38E38D-4D73-4814-9A48-41254A9CA0D9}" type="datetime1">
              <a:rPr lang="en-US" smtClean="0"/>
              <a:t>4/24/2025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988B7D3-D167-47A7-95CC-E7CA22EF56E3}" type="slidenum">
              <a:rPr lang="en-US" smtClean="0"/>
              <a:t>‹#›</a:t>
            </a:fld>
            <a:endParaRPr lang="en-US" dirty="0"/>
          </a:p>
        </p:txBody>
      </p:sp>
    </p:spTree>
    <p:extLst>
      <p:ext uri="{BB962C8B-B14F-4D97-AF65-F5344CB8AC3E}">
        <p14:creationId xmlns:p14="http://schemas.microsoft.com/office/powerpoint/2010/main" val="27905751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DC0805-A37B-4E05-83D0-58D9E9DA495F}" type="datetime1">
              <a:rPr lang="en-US" smtClean="0"/>
              <a:t>4/24/2025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988B7D3-D167-47A7-95CC-E7CA22EF56E3}" type="slidenum">
              <a:rPr lang="en-US" smtClean="0"/>
              <a:t>‹#›</a:t>
            </a:fld>
            <a:endParaRPr lang="en-US" dirty="0"/>
          </a:p>
        </p:txBody>
      </p:sp>
    </p:spTree>
    <p:extLst>
      <p:ext uri="{BB962C8B-B14F-4D97-AF65-F5344CB8AC3E}">
        <p14:creationId xmlns:p14="http://schemas.microsoft.com/office/powerpoint/2010/main" val="340136188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6221BD-7993-4533-8058-D585EDF5EB2D}" type="datetime1">
              <a:rPr lang="en-US" smtClean="0"/>
              <a:t>4/24/2025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988B7D3-D167-47A7-95CC-E7CA22EF56E3}" type="slidenum">
              <a:rPr lang="en-US" smtClean="0"/>
              <a:t>‹#›</a:t>
            </a:fld>
            <a:endParaRPr lang="en-US" dirty="0"/>
          </a:p>
        </p:txBody>
      </p:sp>
    </p:spTree>
    <p:extLst>
      <p:ext uri="{BB962C8B-B14F-4D97-AF65-F5344CB8AC3E}">
        <p14:creationId xmlns:p14="http://schemas.microsoft.com/office/powerpoint/2010/main" val="31577326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35482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Dark Blue Closing Slide">
    <p:spTree>
      <p:nvGrpSpPr>
        <p:cNvPr id="1" name=""/>
        <p:cNvGrpSpPr/>
        <p:nvPr/>
      </p:nvGrpSpPr>
      <p:grpSpPr>
        <a:xfrm>
          <a:off x="0" y="0"/>
          <a:ext cx="0" cy="0"/>
          <a:chOff x="0" y="0"/>
          <a:chExt cx="0" cy="0"/>
        </a:xfrm>
      </p:grpSpPr>
      <p:sp>
        <p:nvSpPr>
          <p:cNvPr id="5" name="Rectangle 5"/>
          <p:cNvSpPr>
            <a:spLocks noChangeArrowheads="1"/>
          </p:cNvSpPr>
          <p:nvPr/>
        </p:nvSpPr>
        <p:spPr bwMode="auto">
          <a:xfrm flipV="1">
            <a:off x="0" y="4487865"/>
            <a:ext cx="12192000" cy="2370137"/>
          </a:xfrm>
          <a:prstGeom prst="rect">
            <a:avLst/>
          </a:prstGeom>
          <a:solidFill>
            <a:schemeClr val="bg1"/>
          </a:solidFill>
          <a:ln>
            <a:noFill/>
          </a:ln>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 name="Rectangle 5"/>
          <p:cNvSpPr>
            <a:spLocks noChangeArrowheads="1"/>
          </p:cNvSpPr>
          <p:nvPr/>
        </p:nvSpPr>
        <p:spPr bwMode="auto">
          <a:xfrm flipV="1">
            <a:off x="0" y="2"/>
            <a:ext cx="12192000" cy="4479925"/>
          </a:xfrm>
          <a:prstGeom prst="rect">
            <a:avLst/>
          </a:prstGeom>
          <a:solidFill>
            <a:schemeClr val="accent5">
              <a:lumMod val="50000"/>
            </a:schemeClr>
          </a:solidFill>
          <a:ln>
            <a:noFill/>
          </a:ln>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7" name="Line 1086"/>
          <p:cNvSpPr>
            <a:spLocks noChangeShapeType="1"/>
          </p:cNvSpPr>
          <p:nvPr/>
        </p:nvSpPr>
        <p:spPr bwMode="auto">
          <a:xfrm>
            <a:off x="645585" y="617540"/>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8" name="Line 1087"/>
          <p:cNvSpPr>
            <a:spLocks noChangeShapeType="1"/>
          </p:cNvSpPr>
          <p:nvPr/>
        </p:nvSpPr>
        <p:spPr bwMode="auto">
          <a:xfrm>
            <a:off x="645585" y="617540"/>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9" name="Rectangle 1088"/>
          <p:cNvSpPr>
            <a:spLocks noChangeArrowheads="1"/>
          </p:cNvSpPr>
          <p:nvPr/>
        </p:nvSpPr>
        <p:spPr bwMode="auto">
          <a:xfrm>
            <a:off x="645585" y="617540"/>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10" name="Rectangle 1089"/>
          <p:cNvSpPr>
            <a:spLocks noChangeArrowheads="1"/>
          </p:cNvSpPr>
          <p:nvPr/>
        </p:nvSpPr>
        <p:spPr bwMode="auto">
          <a:xfrm>
            <a:off x="645585" y="617540"/>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11" name="Freeform 1098"/>
          <p:cNvSpPr>
            <a:spLocks/>
          </p:cNvSpPr>
          <p:nvPr/>
        </p:nvSpPr>
        <p:spPr bwMode="auto">
          <a:xfrm>
            <a:off x="649819" y="617540"/>
            <a:ext cx="4233"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2" name="Freeform 1115"/>
          <p:cNvSpPr>
            <a:spLocks/>
          </p:cNvSpPr>
          <p:nvPr/>
        </p:nvSpPr>
        <p:spPr bwMode="auto">
          <a:xfrm>
            <a:off x="611719" y="473075"/>
            <a:ext cx="4233"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3" name="Freeform 1120"/>
          <p:cNvSpPr>
            <a:spLocks/>
          </p:cNvSpPr>
          <p:nvPr/>
        </p:nvSpPr>
        <p:spPr bwMode="auto">
          <a:xfrm>
            <a:off x="611719" y="463552"/>
            <a:ext cx="4233"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4" name="Freeform 1134"/>
          <p:cNvSpPr>
            <a:spLocks/>
          </p:cNvSpPr>
          <p:nvPr/>
        </p:nvSpPr>
        <p:spPr bwMode="auto">
          <a:xfrm>
            <a:off x="937686" y="514350"/>
            <a:ext cx="4233"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5" name="Freeform 1141"/>
          <p:cNvSpPr>
            <a:spLocks/>
          </p:cNvSpPr>
          <p:nvPr/>
        </p:nvSpPr>
        <p:spPr bwMode="auto">
          <a:xfrm>
            <a:off x="941918" y="479425"/>
            <a:ext cx="2116"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6" name="Freeform 1148"/>
          <p:cNvSpPr>
            <a:spLocks/>
          </p:cNvSpPr>
          <p:nvPr/>
        </p:nvSpPr>
        <p:spPr bwMode="auto">
          <a:xfrm>
            <a:off x="924985" y="460376"/>
            <a:ext cx="4233"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7" name="Freeform 1150"/>
          <p:cNvSpPr>
            <a:spLocks/>
          </p:cNvSpPr>
          <p:nvPr/>
        </p:nvSpPr>
        <p:spPr bwMode="auto">
          <a:xfrm>
            <a:off x="912285" y="447677"/>
            <a:ext cx="2116"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8" name="Freeform 1152"/>
          <p:cNvSpPr>
            <a:spLocks/>
          </p:cNvSpPr>
          <p:nvPr/>
        </p:nvSpPr>
        <p:spPr bwMode="auto">
          <a:xfrm>
            <a:off x="912286" y="447677"/>
            <a:ext cx="4233"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9" name="Freeform 1154"/>
          <p:cNvSpPr>
            <a:spLocks/>
          </p:cNvSpPr>
          <p:nvPr/>
        </p:nvSpPr>
        <p:spPr bwMode="auto">
          <a:xfrm>
            <a:off x="886886" y="434975"/>
            <a:ext cx="4233"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20" name="Freeform 1156"/>
          <p:cNvSpPr>
            <a:spLocks/>
          </p:cNvSpPr>
          <p:nvPr/>
        </p:nvSpPr>
        <p:spPr bwMode="auto">
          <a:xfrm>
            <a:off x="886886" y="431801"/>
            <a:ext cx="4233"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21" name="Freeform 1163"/>
          <p:cNvSpPr>
            <a:spLocks/>
          </p:cNvSpPr>
          <p:nvPr/>
        </p:nvSpPr>
        <p:spPr bwMode="auto">
          <a:xfrm>
            <a:off x="814918" y="415927"/>
            <a:ext cx="8467"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22" name="Freeform 1172"/>
          <p:cNvSpPr>
            <a:spLocks/>
          </p:cNvSpPr>
          <p:nvPr/>
        </p:nvSpPr>
        <p:spPr bwMode="auto">
          <a:xfrm>
            <a:off x="776819" y="476252"/>
            <a:ext cx="4233"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23" name="Freeform 1177"/>
          <p:cNvSpPr>
            <a:spLocks/>
          </p:cNvSpPr>
          <p:nvPr/>
        </p:nvSpPr>
        <p:spPr bwMode="auto">
          <a:xfrm>
            <a:off x="742953" y="534990"/>
            <a:ext cx="4233"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24" name="Freeform 1180"/>
          <p:cNvSpPr>
            <a:spLocks/>
          </p:cNvSpPr>
          <p:nvPr/>
        </p:nvSpPr>
        <p:spPr bwMode="auto">
          <a:xfrm>
            <a:off x="747186" y="530227"/>
            <a:ext cx="4233"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25" name="Line 1187"/>
          <p:cNvSpPr>
            <a:spLocks noChangeShapeType="1"/>
          </p:cNvSpPr>
          <p:nvPr/>
        </p:nvSpPr>
        <p:spPr bwMode="auto">
          <a:xfrm>
            <a:off x="759885"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26" name="Line 1188"/>
          <p:cNvSpPr>
            <a:spLocks noChangeShapeType="1"/>
          </p:cNvSpPr>
          <p:nvPr/>
        </p:nvSpPr>
        <p:spPr bwMode="auto">
          <a:xfrm>
            <a:off x="759885"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27" name="Freeform 1208"/>
          <p:cNvSpPr>
            <a:spLocks/>
          </p:cNvSpPr>
          <p:nvPr/>
        </p:nvSpPr>
        <p:spPr bwMode="auto">
          <a:xfrm>
            <a:off x="793751" y="557215"/>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28" name="Freeform 1210"/>
          <p:cNvSpPr>
            <a:spLocks/>
          </p:cNvSpPr>
          <p:nvPr/>
        </p:nvSpPr>
        <p:spPr bwMode="auto">
          <a:xfrm>
            <a:off x="793753" y="557215"/>
            <a:ext cx="4233"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29" name="Freeform 1214"/>
          <p:cNvSpPr>
            <a:spLocks/>
          </p:cNvSpPr>
          <p:nvPr/>
        </p:nvSpPr>
        <p:spPr bwMode="auto">
          <a:xfrm>
            <a:off x="793753" y="557215"/>
            <a:ext cx="4233"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30" name="Rectangle 1215"/>
          <p:cNvSpPr>
            <a:spLocks noChangeArrowheads="1"/>
          </p:cNvSpPr>
          <p:nvPr/>
        </p:nvSpPr>
        <p:spPr bwMode="auto">
          <a:xfrm>
            <a:off x="793751" y="627065"/>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31" name="Freeform 1217"/>
          <p:cNvSpPr>
            <a:spLocks/>
          </p:cNvSpPr>
          <p:nvPr/>
        </p:nvSpPr>
        <p:spPr bwMode="auto">
          <a:xfrm>
            <a:off x="793751" y="627065"/>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32" name="Freeform 1219"/>
          <p:cNvSpPr>
            <a:spLocks/>
          </p:cNvSpPr>
          <p:nvPr/>
        </p:nvSpPr>
        <p:spPr bwMode="auto">
          <a:xfrm>
            <a:off x="975785" y="541340"/>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33" name="Freeform 1221"/>
          <p:cNvSpPr>
            <a:spLocks/>
          </p:cNvSpPr>
          <p:nvPr/>
        </p:nvSpPr>
        <p:spPr bwMode="auto">
          <a:xfrm>
            <a:off x="975785" y="541340"/>
            <a:ext cx="4233"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34" name="Freeform 1234"/>
          <p:cNvSpPr>
            <a:spLocks/>
          </p:cNvSpPr>
          <p:nvPr/>
        </p:nvSpPr>
        <p:spPr bwMode="auto">
          <a:xfrm>
            <a:off x="963086" y="550865"/>
            <a:ext cx="4233"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35" name="Line 1237"/>
          <p:cNvSpPr>
            <a:spLocks noChangeShapeType="1"/>
          </p:cNvSpPr>
          <p:nvPr/>
        </p:nvSpPr>
        <p:spPr bwMode="auto">
          <a:xfrm>
            <a:off x="971551" y="544515"/>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36" name="Line 1238"/>
          <p:cNvSpPr>
            <a:spLocks noChangeShapeType="1"/>
          </p:cNvSpPr>
          <p:nvPr/>
        </p:nvSpPr>
        <p:spPr bwMode="auto">
          <a:xfrm>
            <a:off x="971551" y="544515"/>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37" name="Freeform 1240"/>
          <p:cNvSpPr>
            <a:spLocks/>
          </p:cNvSpPr>
          <p:nvPr/>
        </p:nvSpPr>
        <p:spPr bwMode="auto">
          <a:xfrm>
            <a:off x="971551" y="541340"/>
            <a:ext cx="2116"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38" name="Freeform 1243"/>
          <p:cNvSpPr>
            <a:spLocks/>
          </p:cNvSpPr>
          <p:nvPr/>
        </p:nvSpPr>
        <p:spPr bwMode="auto">
          <a:xfrm>
            <a:off x="971553" y="538165"/>
            <a:ext cx="4233"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39" name="Freeform 1246"/>
          <p:cNvSpPr>
            <a:spLocks/>
          </p:cNvSpPr>
          <p:nvPr/>
        </p:nvSpPr>
        <p:spPr bwMode="auto">
          <a:xfrm>
            <a:off x="967319" y="547690"/>
            <a:ext cx="4233"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40" name="Freeform 1250"/>
          <p:cNvSpPr>
            <a:spLocks/>
          </p:cNvSpPr>
          <p:nvPr/>
        </p:nvSpPr>
        <p:spPr bwMode="auto">
          <a:xfrm>
            <a:off x="975785" y="530225"/>
            <a:ext cx="4233"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41" name="Freeform 1252"/>
          <p:cNvSpPr>
            <a:spLocks/>
          </p:cNvSpPr>
          <p:nvPr/>
        </p:nvSpPr>
        <p:spPr bwMode="auto">
          <a:xfrm>
            <a:off x="975785" y="527050"/>
            <a:ext cx="4233"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42" name="Freeform 1255"/>
          <p:cNvSpPr>
            <a:spLocks/>
          </p:cNvSpPr>
          <p:nvPr/>
        </p:nvSpPr>
        <p:spPr bwMode="auto">
          <a:xfrm>
            <a:off x="950386" y="550865"/>
            <a:ext cx="4233"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43" name="Rectangle 1256"/>
          <p:cNvSpPr>
            <a:spLocks noChangeArrowheads="1"/>
          </p:cNvSpPr>
          <p:nvPr/>
        </p:nvSpPr>
        <p:spPr bwMode="auto">
          <a:xfrm>
            <a:off x="963085" y="550865"/>
            <a:ext cx="2116"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44" name="Freeform 1258"/>
          <p:cNvSpPr>
            <a:spLocks/>
          </p:cNvSpPr>
          <p:nvPr/>
        </p:nvSpPr>
        <p:spPr bwMode="auto">
          <a:xfrm>
            <a:off x="963085" y="550865"/>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45" name="Freeform 1266"/>
          <p:cNvSpPr>
            <a:spLocks/>
          </p:cNvSpPr>
          <p:nvPr/>
        </p:nvSpPr>
        <p:spPr bwMode="auto">
          <a:xfrm>
            <a:off x="971551" y="534990"/>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46" name="Freeform 1269"/>
          <p:cNvSpPr>
            <a:spLocks/>
          </p:cNvSpPr>
          <p:nvPr/>
        </p:nvSpPr>
        <p:spPr bwMode="auto">
          <a:xfrm>
            <a:off x="971553" y="530227"/>
            <a:ext cx="4233"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47" name="Line 1270"/>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48" name="Line 1271"/>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49" name="Rectangle 1272"/>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0" name="Rectangle 1273"/>
          <p:cNvSpPr>
            <a:spLocks noChangeArrowheads="1"/>
          </p:cNvSpPr>
          <p:nvPr/>
        </p:nvSpPr>
        <p:spPr bwMode="auto">
          <a:xfrm>
            <a:off x="971551" y="530225"/>
            <a:ext cx="2116"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1" name="Line 1274"/>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52" name="Line 1275"/>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53" name="Freeform 1277"/>
          <p:cNvSpPr>
            <a:spLocks/>
          </p:cNvSpPr>
          <p:nvPr/>
        </p:nvSpPr>
        <p:spPr bwMode="auto">
          <a:xfrm>
            <a:off x="971551" y="523877"/>
            <a:ext cx="2116"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54" name="Freeform 1287"/>
          <p:cNvSpPr>
            <a:spLocks/>
          </p:cNvSpPr>
          <p:nvPr/>
        </p:nvSpPr>
        <p:spPr bwMode="auto">
          <a:xfrm>
            <a:off x="958853" y="514350"/>
            <a:ext cx="4233"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55" name="Freeform 1290"/>
          <p:cNvSpPr>
            <a:spLocks/>
          </p:cNvSpPr>
          <p:nvPr/>
        </p:nvSpPr>
        <p:spPr bwMode="auto">
          <a:xfrm>
            <a:off x="958853" y="517527"/>
            <a:ext cx="4233"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56" name="Rectangle 1335"/>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7" name="Rectangle 1336"/>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8" name="Rectangle 1337"/>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9" name="Rectangle 1340"/>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0" name="Rectangle 1341"/>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1" name="Rectangle 1342"/>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2" name="Rectangle 1343"/>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3" name="Rectangle 1344"/>
          <p:cNvSpPr>
            <a:spLocks noChangeArrowheads="1"/>
          </p:cNvSpPr>
          <p:nvPr/>
        </p:nvSpPr>
        <p:spPr bwMode="auto">
          <a:xfrm>
            <a:off x="620185" y="485777"/>
            <a:ext cx="2116"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4" name="Rectangle 63"/>
          <p:cNvSpPr>
            <a:spLocks noChangeArrowheads="1"/>
          </p:cNvSpPr>
          <p:nvPr/>
        </p:nvSpPr>
        <p:spPr bwMode="auto">
          <a:xfrm>
            <a:off x="0" y="4302127"/>
            <a:ext cx="12192000" cy="176213"/>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solidFill>
                <a:schemeClr val="bg1"/>
              </a:solidFill>
            </a:endParaRPr>
          </a:p>
        </p:txBody>
      </p:sp>
      <p:sp>
        <p:nvSpPr>
          <p:cNvPr id="71" name="Title 329"/>
          <p:cNvSpPr>
            <a:spLocks noGrp="1"/>
          </p:cNvSpPr>
          <p:nvPr>
            <p:ph type="title" hasCustomPrompt="1"/>
          </p:nvPr>
        </p:nvSpPr>
        <p:spPr>
          <a:xfrm>
            <a:off x="1706881" y="1955552"/>
            <a:ext cx="9295741" cy="1107996"/>
          </a:xfrm>
          <a:prstGeom prst="rect">
            <a:avLst/>
          </a:prstGeom>
        </p:spPr>
        <p:txBody>
          <a:bodyPr anchor="b"/>
          <a:lstStyle>
            <a:lvl1pPr>
              <a:lnSpc>
                <a:spcPct val="100000"/>
              </a:lnSpc>
              <a:spcBef>
                <a:spcPts val="0"/>
              </a:spcBef>
              <a:defRPr sz="3600" b="1" baseline="0">
                <a:solidFill>
                  <a:schemeClr val="bg1"/>
                </a:solidFill>
              </a:defRPr>
            </a:lvl1pPr>
          </a:lstStyle>
          <a:p>
            <a:r>
              <a:rPr lang="en-US" dirty="0"/>
              <a:t>WRITE “THANK YOU”, “GRACIAS” OR “MERCI” HERE</a:t>
            </a:r>
          </a:p>
        </p:txBody>
      </p:sp>
      <p:grpSp>
        <p:nvGrpSpPr>
          <p:cNvPr id="68" name="Group 65"/>
          <p:cNvGrpSpPr>
            <a:grpSpLocks/>
          </p:cNvGrpSpPr>
          <p:nvPr userDrawn="1"/>
        </p:nvGrpSpPr>
        <p:grpSpPr bwMode="auto">
          <a:xfrm>
            <a:off x="495721" y="6269054"/>
            <a:ext cx="10965753" cy="261049"/>
            <a:chOff x="202219" y="1895846"/>
            <a:chExt cx="8223381" cy="261239"/>
          </a:xfrm>
        </p:grpSpPr>
        <p:sp>
          <p:nvSpPr>
            <p:cNvPr id="69" name="TextBox 66"/>
            <p:cNvSpPr txBox="1">
              <a:spLocks noChangeArrowheads="1"/>
            </p:cNvSpPr>
            <p:nvPr userDrawn="1"/>
          </p:nvSpPr>
          <p:spPr bwMode="auto">
            <a:xfrm>
              <a:off x="202219" y="1895846"/>
              <a:ext cx="8223381" cy="21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457200" eaLnBrk="0" hangingPunct="0">
                <a:defRPr sz="1600" b="1">
                  <a:solidFill>
                    <a:schemeClr val="tx1"/>
                  </a:solidFill>
                  <a:latin typeface="Trebuchet MS" pitchFamily="34" charset="0"/>
                  <a:ea typeface="MS PGothic" pitchFamily="34" charset="-128"/>
                </a:defRPr>
              </a:lvl1pPr>
              <a:lvl2pPr marL="742950" indent="-285750" defTabSz="457200" eaLnBrk="0" hangingPunct="0">
                <a:defRPr sz="1600" b="1">
                  <a:solidFill>
                    <a:schemeClr val="tx1"/>
                  </a:solidFill>
                  <a:latin typeface="Trebuchet MS" pitchFamily="34" charset="0"/>
                  <a:ea typeface="MS PGothic" pitchFamily="34" charset="-128"/>
                </a:defRPr>
              </a:lvl2pPr>
              <a:lvl3pPr marL="1143000" indent="-228600" defTabSz="457200" eaLnBrk="0" hangingPunct="0">
                <a:defRPr sz="1600" b="1">
                  <a:solidFill>
                    <a:schemeClr val="tx1"/>
                  </a:solidFill>
                  <a:latin typeface="Trebuchet MS" pitchFamily="34" charset="0"/>
                  <a:ea typeface="MS PGothic" pitchFamily="34" charset="-128"/>
                </a:defRPr>
              </a:lvl3pPr>
              <a:lvl4pPr marL="1600200" indent="-228600" defTabSz="457200" eaLnBrk="0" hangingPunct="0">
                <a:defRPr sz="1600" b="1">
                  <a:solidFill>
                    <a:schemeClr val="tx1"/>
                  </a:solidFill>
                  <a:latin typeface="Trebuchet MS" pitchFamily="34" charset="0"/>
                  <a:ea typeface="MS PGothic" pitchFamily="34" charset="-128"/>
                </a:defRPr>
              </a:lvl4pPr>
              <a:lvl5pPr marL="2057400" indent="-228600" defTabSz="457200" eaLnBrk="0" hangingPunct="0">
                <a:defRPr sz="1600" b="1">
                  <a:solidFill>
                    <a:schemeClr val="tx1"/>
                  </a:solidFill>
                  <a:latin typeface="Trebuchet MS" pitchFamily="34" charset="0"/>
                  <a:ea typeface="MS PGothic" pitchFamily="34" charset="-128"/>
                </a:defRPr>
              </a:lvl5pPr>
              <a:lvl6pPr marL="25146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algn="l" eaLnBrk="1" hangingPunct="1">
                <a:spcBef>
                  <a:spcPts val="200"/>
                </a:spcBef>
              </a:pPr>
              <a:r>
                <a:rPr lang="en-US" altLang="en-US" sz="1400" b="0" dirty="0">
                  <a:solidFill>
                    <a:schemeClr val="tx1"/>
                  </a:solidFill>
                  <a:latin typeface="+mn-lt"/>
                </a:rPr>
                <a:t>www.worldbank.org/water  |  www.blogs.worldbank.org/water   |        @</a:t>
              </a:r>
              <a:r>
                <a:rPr lang="en-US" altLang="en-US" sz="1400" b="0" dirty="0" err="1">
                  <a:solidFill>
                    <a:schemeClr val="tx1"/>
                  </a:solidFill>
                  <a:latin typeface="+mn-lt"/>
                </a:rPr>
                <a:t>WorldBankWater</a:t>
              </a:r>
              <a:endParaRPr lang="en-US" altLang="en-US" sz="1400" b="0" dirty="0">
                <a:solidFill>
                  <a:schemeClr val="tx1"/>
                </a:solidFill>
                <a:latin typeface="+mn-lt"/>
              </a:endParaRPr>
            </a:p>
          </p:txBody>
        </p:sp>
        <p:pic>
          <p:nvPicPr>
            <p:cNvPr id="72" name="Picture 5" descr="http://www.clipartbest.com/cliparts/ace/KAn/aceKAnqBi.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82238" y="1919341"/>
              <a:ext cx="237744" cy="23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7" name="Picture 66">
            <a:hlinkClick r:id="rId3"/>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30402" y="5038625"/>
            <a:ext cx="3190757" cy="632877"/>
          </a:xfrm>
          <a:prstGeom prst="rect">
            <a:avLst/>
          </a:prstGeom>
        </p:spPr>
      </p:pic>
      <p:pic>
        <p:nvPicPr>
          <p:cNvPr id="70" name="Picture 69">
            <a:hlinkClick r:id="rId5"/>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510544" y="4793955"/>
            <a:ext cx="1251530" cy="1251530"/>
          </a:xfrm>
          <a:prstGeom prst="rect">
            <a:avLst/>
          </a:prstGeom>
        </p:spPr>
      </p:pic>
      <p:pic>
        <p:nvPicPr>
          <p:cNvPr id="73" name="Picture 72">
            <a:hlinkClick r:id="rId7"/>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16254" y="4872295"/>
            <a:ext cx="2459737" cy="882728"/>
          </a:xfrm>
          <a:prstGeom prst="rect">
            <a:avLst/>
          </a:prstGeom>
        </p:spPr>
      </p:pic>
      <p:pic>
        <p:nvPicPr>
          <p:cNvPr id="74" name="Picture 73"/>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560321" y="4651048"/>
            <a:ext cx="1153527" cy="1488423"/>
          </a:xfrm>
          <a:prstGeom prst="rect">
            <a:avLst/>
          </a:prstGeom>
        </p:spPr>
      </p:pic>
      <p:pic>
        <p:nvPicPr>
          <p:cNvPr id="75" name="Picture 74"/>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86132" y="5075893"/>
            <a:ext cx="1588056" cy="546229"/>
          </a:xfrm>
          <a:prstGeom prst="rect">
            <a:avLst/>
          </a:prstGeom>
        </p:spPr>
      </p:pic>
    </p:spTree>
    <p:extLst>
      <p:ext uri="{BB962C8B-B14F-4D97-AF65-F5344CB8AC3E}">
        <p14:creationId xmlns:p14="http://schemas.microsoft.com/office/powerpoint/2010/main" val="41455374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75913" y="301628"/>
            <a:ext cx="11282705" cy="756707"/>
          </a:xfrm>
        </p:spPr>
        <p:txBody>
          <a:bodyPr anchor="b"/>
          <a:lstStyle>
            <a:lvl1pPr>
              <a:defRPr sz="2200" b="0" i="0">
                <a:solidFill>
                  <a:schemeClr val="tx1"/>
                </a:solidFill>
              </a:defRPr>
            </a:lvl1pPr>
          </a:lstStyle>
          <a:p>
            <a:r>
              <a:rPr lang="en-US"/>
              <a:t>Click to edit Master title style</a:t>
            </a:r>
            <a:endParaRPr lang="en-US" dirty="0"/>
          </a:p>
        </p:txBody>
      </p:sp>
      <p:sp>
        <p:nvSpPr>
          <p:cNvPr id="7" name="Text Placeholder 6"/>
          <p:cNvSpPr>
            <a:spLocks noGrp="1"/>
          </p:cNvSpPr>
          <p:nvPr>
            <p:ph type="body" sz="quarter" idx="13"/>
          </p:nvPr>
        </p:nvSpPr>
        <p:spPr>
          <a:xfrm>
            <a:off x="465667" y="1598613"/>
            <a:ext cx="11303000" cy="4613804"/>
          </a:xfrm>
        </p:spPr>
        <p:txBody>
          <a:bodyPr>
            <a:normAutofit/>
          </a:bodyPr>
          <a:lstStyle>
            <a:lvl1pPr>
              <a:lnSpc>
                <a:spcPct val="100000"/>
              </a:lnSpc>
              <a:spcBef>
                <a:spcPts val="2400"/>
              </a:spcBef>
              <a:tabLst>
                <a:tab pos="8402638" algn="r"/>
              </a:tabLst>
              <a:defRPr lang="en-US" sz="1600" baseline="0" smtClean="0"/>
            </a:lvl1pPr>
          </a:lstStyle>
          <a:p>
            <a:pPr lvl="0"/>
            <a:r>
              <a:rPr lang="en-US" dirty="0"/>
              <a:t>Click to edit Master text styles</a:t>
            </a:r>
          </a:p>
        </p:txBody>
      </p:sp>
      <p:sp>
        <p:nvSpPr>
          <p:cNvPr id="6" name="Slide Number Placeholder 3"/>
          <p:cNvSpPr>
            <a:spLocks noGrp="1"/>
          </p:cNvSpPr>
          <p:nvPr>
            <p:ph type="sldNum" sz="quarter" idx="14"/>
          </p:nvPr>
        </p:nvSpPr>
        <p:spPr/>
        <p:txBody>
          <a:bodyPr/>
          <a:lstStyle>
            <a:lvl1pPr>
              <a:defRPr smtClean="0"/>
            </a:lvl1pPr>
          </a:lstStyle>
          <a:p>
            <a:pPr>
              <a:defRPr/>
            </a:pPr>
            <a:fld id="{EE8C7540-23EC-4A0E-AA51-7816305955BF}" type="slidenum">
              <a:rPr lang="en-US" altLang="en-US"/>
              <a:pPr>
                <a:defRPr/>
              </a:pPr>
              <a:t>‹#›</a:t>
            </a:fld>
            <a:endParaRPr lang="en-US" altLang="en-US"/>
          </a:p>
        </p:txBody>
      </p:sp>
      <p:sp>
        <p:nvSpPr>
          <p:cNvPr id="8" name="Footer Placeholder 4"/>
          <p:cNvSpPr>
            <a:spLocks noGrp="1"/>
          </p:cNvSpPr>
          <p:nvPr>
            <p:ph type="ftr" sz="quarter" idx="15"/>
          </p:nvPr>
        </p:nvSpPr>
        <p:spPr/>
        <p:txBody>
          <a:bodyPr/>
          <a:lstStyle>
            <a:lvl1pPr>
              <a:defRPr/>
            </a:lvl1pPr>
          </a:lstStyle>
          <a:p>
            <a:pPr>
              <a:defRPr/>
            </a:pPr>
            <a:endParaRPr lang="en-US" dirty="0"/>
          </a:p>
        </p:txBody>
      </p:sp>
    </p:spTree>
    <p:extLst>
      <p:ext uri="{BB962C8B-B14F-4D97-AF65-F5344CB8AC3E}">
        <p14:creationId xmlns:p14="http://schemas.microsoft.com/office/powerpoint/2010/main" val="323466581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Rectangle 1"/>
          <p:cNvSpPr/>
          <p:nvPr userDrawn="1"/>
        </p:nvSpPr>
        <p:spPr bwMode="auto">
          <a:xfrm>
            <a:off x="0" y="1066800"/>
            <a:ext cx="12192000" cy="5791200"/>
          </a:xfrm>
          <a:prstGeom prst="rect">
            <a:avLst/>
          </a:prstGeom>
          <a:solidFill>
            <a:schemeClr val="bg1"/>
          </a:solidFill>
          <a:ln w="9525" cap="flat" cmpd="sng" algn="ctr">
            <a:noFill/>
            <a:prstDash val="solid"/>
            <a:round/>
            <a:headEnd type="none" w="med" len="med"/>
            <a:tailEnd type="none" w="med" len="med"/>
          </a:ln>
          <a:effectLst/>
        </p:spPr>
        <p:txBody>
          <a:bodyPr/>
          <a:lstStyle/>
          <a:p>
            <a:pPr>
              <a:defRPr/>
            </a:pPr>
            <a:endParaRPr lang="en-US" sz="2400" b="0" dirty="0">
              <a:solidFill>
                <a:srgbClr val="FFFFFF"/>
              </a:solidFill>
              <a:latin typeface="Times" charset="0"/>
              <a:cs typeface="Arial" charset="0"/>
            </a:endParaRPr>
          </a:p>
        </p:txBody>
      </p:sp>
    </p:spTree>
    <p:extLst>
      <p:ext uri="{BB962C8B-B14F-4D97-AF65-F5344CB8AC3E}">
        <p14:creationId xmlns:p14="http://schemas.microsoft.com/office/powerpoint/2010/main" val="21667729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ark Blue Title Slide">
    <p:spTree>
      <p:nvGrpSpPr>
        <p:cNvPr id="1" name=""/>
        <p:cNvGrpSpPr/>
        <p:nvPr/>
      </p:nvGrpSpPr>
      <p:grpSpPr>
        <a:xfrm>
          <a:off x="0" y="0"/>
          <a:ext cx="0" cy="0"/>
          <a:chOff x="0" y="0"/>
          <a:chExt cx="0" cy="0"/>
        </a:xfrm>
      </p:grpSpPr>
      <p:sp>
        <p:nvSpPr>
          <p:cNvPr id="5" name="Rectangle 5"/>
          <p:cNvSpPr>
            <a:spLocks noChangeArrowheads="1"/>
          </p:cNvSpPr>
          <p:nvPr/>
        </p:nvSpPr>
        <p:spPr bwMode="auto">
          <a:xfrm flipV="1">
            <a:off x="0" y="4487864"/>
            <a:ext cx="12192000" cy="2370137"/>
          </a:xfrm>
          <a:prstGeom prst="rect">
            <a:avLst/>
          </a:prstGeom>
          <a:solidFill>
            <a:schemeClr val="bg1"/>
          </a:solidFill>
          <a:ln>
            <a:noFill/>
          </a:ln>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 name="Rectangle 5"/>
          <p:cNvSpPr>
            <a:spLocks noChangeArrowheads="1"/>
          </p:cNvSpPr>
          <p:nvPr/>
        </p:nvSpPr>
        <p:spPr bwMode="auto">
          <a:xfrm flipV="1">
            <a:off x="0" y="1"/>
            <a:ext cx="12192000" cy="4479925"/>
          </a:xfrm>
          <a:prstGeom prst="rect">
            <a:avLst/>
          </a:pr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7" name="Line 1086"/>
          <p:cNvSpPr>
            <a:spLocks noChangeShapeType="1"/>
          </p:cNvSpPr>
          <p:nvPr/>
        </p:nvSpPr>
        <p:spPr bwMode="auto">
          <a:xfrm>
            <a:off x="645585" y="617539"/>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8" name="Line 1087"/>
          <p:cNvSpPr>
            <a:spLocks noChangeShapeType="1"/>
          </p:cNvSpPr>
          <p:nvPr/>
        </p:nvSpPr>
        <p:spPr bwMode="auto">
          <a:xfrm>
            <a:off x="645585" y="617539"/>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9" name="Rectangle 1088"/>
          <p:cNvSpPr>
            <a:spLocks noChangeArrowheads="1"/>
          </p:cNvSpPr>
          <p:nvPr/>
        </p:nvSpPr>
        <p:spPr bwMode="auto">
          <a:xfrm>
            <a:off x="645585" y="617539"/>
            <a:ext cx="2116" cy="158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10" name="Rectangle 1089"/>
          <p:cNvSpPr>
            <a:spLocks noChangeArrowheads="1"/>
          </p:cNvSpPr>
          <p:nvPr/>
        </p:nvSpPr>
        <p:spPr bwMode="auto">
          <a:xfrm>
            <a:off x="645585" y="617539"/>
            <a:ext cx="2116" cy="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11" name="Freeform 1098"/>
          <p:cNvSpPr>
            <a:spLocks/>
          </p:cNvSpPr>
          <p:nvPr/>
        </p:nvSpPr>
        <p:spPr bwMode="auto">
          <a:xfrm>
            <a:off x="649818" y="617539"/>
            <a:ext cx="4234"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2" name="Freeform 1115"/>
          <p:cNvSpPr>
            <a:spLocks/>
          </p:cNvSpPr>
          <p:nvPr/>
        </p:nvSpPr>
        <p:spPr bwMode="auto">
          <a:xfrm>
            <a:off x="611718" y="473075"/>
            <a:ext cx="4234"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3" name="Freeform 1120"/>
          <p:cNvSpPr>
            <a:spLocks/>
          </p:cNvSpPr>
          <p:nvPr/>
        </p:nvSpPr>
        <p:spPr bwMode="auto">
          <a:xfrm>
            <a:off x="611718" y="463551"/>
            <a:ext cx="4234"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4" name="Freeform 1134"/>
          <p:cNvSpPr>
            <a:spLocks/>
          </p:cNvSpPr>
          <p:nvPr/>
        </p:nvSpPr>
        <p:spPr bwMode="auto">
          <a:xfrm>
            <a:off x="937685" y="514350"/>
            <a:ext cx="4234"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5" name="Freeform 1141"/>
          <p:cNvSpPr>
            <a:spLocks/>
          </p:cNvSpPr>
          <p:nvPr/>
        </p:nvSpPr>
        <p:spPr bwMode="auto">
          <a:xfrm>
            <a:off x="941918" y="479425"/>
            <a:ext cx="2116"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6" name="Freeform 1148"/>
          <p:cNvSpPr>
            <a:spLocks/>
          </p:cNvSpPr>
          <p:nvPr/>
        </p:nvSpPr>
        <p:spPr bwMode="auto">
          <a:xfrm>
            <a:off x="924985" y="460376"/>
            <a:ext cx="4234"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7" name="Freeform 1150"/>
          <p:cNvSpPr>
            <a:spLocks/>
          </p:cNvSpPr>
          <p:nvPr/>
        </p:nvSpPr>
        <p:spPr bwMode="auto">
          <a:xfrm>
            <a:off x="912285" y="447676"/>
            <a:ext cx="2116"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8" name="Freeform 1152"/>
          <p:cNvSpPr>
            <a:spLocks/>
          </p:cNvSpPr>
          <p:nvPr/>
        </p:nvSpPr>
        <p:spPr bwMode="auto">
          <a:xfrm>
            <a:off x="912284" y="447676"/>
            <a:ext cx="4234"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9" name="Freeform 1154"/>
          <p:cNvSpPr>
            <a:spLocks/>
          </p:cNvSpPr>
          <p:nvPr/>
        </p:nvSpPr>
        <p:spPr bwMode="auto">
          <a:xfrm>
            <a:off x="886885" y="434975"/>
            <a:ext cx="4234"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0" name="Freeform 1156"/>
          <p:cNvSpPr>
            <a:spLocks/>
          </p:cNvSpPr>
          <p:nvPr/>
        </p:nvSpPr>
        <p:spPr bwMode="auto">
          <a:xfrm>
            <a:off x="886885" y="431801"/>
            <a:ext cx="4234"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1" name="Freeform 1163"/>
          <p:cNvSpPr>
            <a:spLocks/>
          </p:cNvSpPr>
          <p:nvPr/>
        </p:nvSpPr>
        <p:spPr bwMode="auto">
          <a:xfrm>
            <a:off x="814918" y="415926"/>
            <a:ext cx="8467"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2" name="Freeform 1172"/>
          <p:cNvSpPr>
            <a:spLocks/>
          </p:cNvSpPr>
          <p:nvPr/>
        </p:nvSpPr>
        <p:spPr bwMode="auto">
          <a:xfrm>
            <a:off x="776818" y="476251"/>
            <a:ext cx="4234"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3" name="Freeform 1177"/>
          <p:cNvSpPr>
            <a:spLocks/>
          </p:cNvSpPr>
          <p:nvPr/>
        </p:nvSpPr>
        <p:spPr bwMode="auto">
          <a:xfrm>
            <a:off x="742952" y="534989"/>
            <a:ext cx="4234"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4" name="Freeform 1180"/>
          <p:cNvSpPr>
            <a:spLocks/>
          </p:cNvSpPr>
          <p:nvPr/>
        </p:nvSpPr>
        <p:spPr bwMode="auto">
          <a:xfrm>
            <a:off x="747185" y="530226"/>
            <a:ext cx="4234"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5" name="Line 1187"/>
          <p:cNvSpPr>
            <a:spLocks noChangeShapeType="1"/>
          </p:cNvSpPr>
          <p:nvPr/>
        </p:nvSpPr>
        <p:spPr bwMode="auto">
          <a:xfrm>
            <a:off x="759885" y="52070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6" name="Line 1188"/>
          <p:cNvSpPr>
            <a:spLocks noChangeShapeType="1"/>
          </p:cNvSpPr>
          <p:nvPr/>
        </p:nvSpPr>
        <p:spPr bwMode="auto">
          <a:xfrm>
            <a:off x="759885" y="52070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7" name="Freeform 1208"/>
          <p:cNvSpPr>
            <a:spLocks/>
          </p:cNvSpPr>
          <p:nvPr/>
        </p:nvSpPr>
        <p:spPr bwMode="auto">
          <a:xfrm>
            <a:off x="793752" y="557214"/>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8" name="Freeform 1210"/>
          <p:cNvSpPr>
            <a:spLocks/>
          </p:cNvSpPr>
          <p:nvPr/>
        </p:nvSpPr>
        <p:spPr bwMode="auto">
          <a:xfrm>
            <a:off x="793752" y="557214"/>
            <a:ext cx="4234"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9" name="Freeform 1214"/>
          <p:cNvSpPr>
            <a:spLocks/>
          </p:cNvSpPr>
          <p:nvPr/>
        </p:nvSpPr>
        <p:spPr bwMode="auto">
          <a:xfrm>
            <a:off x="793752" y="557214"/>
            <a:ext cx="4234"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0" name="Rectangle 1215"/>
          <p:cNvSpPr>
            <a:spLocks noChangeArrowheads="1"/>
          </p:cNvSpPr>
          <p:nvPr/>
        </p:nvSpPr>
        <p:spPr bwMode="auto">
          <a:xfrm>
            <a:off x="793752" y="627064"/>
            <a:ext cx="2116" cy="158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31" name="Freeform 1217"/>
          <p:cNvSpPr>
            <a:spLocks/>
          </p:cNvSpPr>
          <p:nvPr/>
        </p:nvSpPr>
        <p:spPr bwMode="auto">
          <a:xfrm>
            <a:off x="793752" y="6270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2" name="Freeform 1219"/>
          <p:cNvSpPr>
            <a:spLocks/>
          </p:cNvSpPr>
          <p:nvPr/>
        </p:nvSpPr>
        <p:spPr bwMode="auto">
          <a:xfrm>
            <a:off x="975784" y="541339"/>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3" name="Freeform 1221"/>
          <p:cNvSpPr>
            <a:spLocks/>
          </p:cNvSpPr>
          <p:nvPr/>
        </p:nvSpPr>
        <p:spPr bwMode="auto">
          <a:xfrm>
            <a:off x="975785" y="541339"/>
            <a:ext cx="4234"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4" name="Freeform 1234"/>
          <p:cNvSpPr>
            <a:spLocks/>
          </p:cNvSpPr>
          <p:nvPr/>
        </p:nvSpPr>
        <p:spPr bwMode="auto">
          <a:xfrm>
            <a:off x="963084" y="550864"/>
            <a:ext cx="4234"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5" name="Line 1237"/>
          <p:cNvSpPr>
            <a:spLocks noChangeShapeType="1"/>
          </p:cNvSpPr>
          <p:nvPr/>
        </p:nvSpPr>
        <p:spPr bwMode="auto">
          <a:xfrm>
            <a:off x="971551" y="544514"/>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6" name="Line 1238"/>
          <p:cNvSpPr>
            <a:spLocks noChangeShapeType="1"/>
          </p:cNvSpPr>
          <p:nvPr/>
        </p:nvSpPr>
        <p:spPr bwMode="auto">
          <a:xfrm>
            <a:off x="971551" y="544514"/>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7" name="Freeform 1240"/>
          <p:cNvSpPr>
            <a:spLocks/>
          </p:cNvSpPr>
          <p:nvPr/>
        </p:nvSpPr>
        <p:spPr bwMode="auto">
          <a:xfrm>
            <a:off x="971551" y="541339"/>
            <a:ext cx="2116"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8" name="Freeform 1243"/>
          <p:cNvSpPr>
            <a:spLocks/>
          </p:cNvSpPr>
          <p:nvPr/>
        </p:nvSpPr>
        <p:spPr bwMode="auto">
          <a:xfrm>
            <a:off x="971552" y="538164"/>
            <a:ext cx="4234"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9" name="Freeform 1246"/>
          <p:cNvSpPr>
            <a:spLocks/>
          </p:cNvSpPr>
          <p:nvPr/>
        </p:nvSpPr>
        <p:spPr bwMode="auto">
          <a:xfrm>
            <a:off x="967318" y="547689"/>
            <a:ext cx="4234"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0" name="Freeform 1250"/>
          <p:cNvSpPr>
            <a:spLocks/>
          </p:cNvSpPr>
          <p:nvPr/>
        </p:nvSpPr>
        <p:spPr bwMode="auto">
          <a:xfrm>
            <a:off x="975785" y="530225"/>
            <a:ext cx="4234"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1" name="Freeform 1252"/>
          <p:cNvSpPr>
            <a:spLocks/>
          </p:cNvSpPr>
          <p:nvPr/>
        </p:nvSpPr>
        <p:spPr bwMode="auto">
          <a:xfrm>
            <a:off x="975785" y="527050"/>
            <a:ext cx="4234"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2" name="Freeform 1255"/>
          <p:cNvSpPr>
            <a:spLocks/>
          </p:cNvSpPr>
          <p:nvPr/>
        </p:nvSpPr>
        <p:spPr bwMode="auto">
          <a:xfrm>
            <a:off x="950385" y="550864"/>
            <a:ext cx="4234"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3" name="Rectangle 1256"/>
          <p:cNvSpPr>
            <a:spLocks noChangeArrowheads="1"/>
          </p:cNvSpPr>
          <p:nvPr/>
        </p:nvSpPr>
        <p:spPr bwMode="auto">
          <a:xfrm>
            <a:off x="963085" y="550864"/>
            <a:ext cx="2116" cy="1587"/>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44" name="Freeform 1258"/>
          <p:cNvSpPr>
            <a:spLocks/>
          </p:cNvSpPr>
          <p:nvPr/>
        </p:nvSpPr>
        <p:spPr bwMode="auto">
          <a:xfrm>
            <a:off x="963085" y="5508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5" name="Freeform 1266"/>
          <p:cNvSpPr>
            <a:spLocks/>
          </p:cNvSpPr>
          <p:nvPr/>
        </p:nvSpPr>
        <p:spPr bwMode="auto">
          <a:xfrm>
            <a:off x="971551" y="534989"/>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6" name="Freeform 1269"/>
          <p:cNvSpPr>
            <a:spLocks/>
          </p:cNvSpPr>
          <p:nvPr/>
        </p:nvSpPr>
        <p:spPr bwMode="auto">
          <a:xfrm>
            <a:off x="971552" y="530226"/>
            <a:ext cx="4234"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7" name="Line 1270"/>
          <p:cNvSpPr>
            <a:spLocks noChangeShapeType="1"/>
          </p:cNvSpPr>
          <p:nvPr/>
        </p:nvSpPr>
        <p:spPr bwMode="auto">
          <a:xfrm>
            <a:off x="971551" y="530225"/>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8" name="Line 1271"/>
          <p:cNvSpPr>
            <a:spLocks noChangeShapeType="1"/>
          </p:cNvSpPr>
          <p:nvPr/>
        </p:nvSpPr>
        <p:spPr bwMode="auto">
          <a:xfrm>
            <a:off x="971551" y="530225"/>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9" name="Rectangle 1272"/>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0" name="Rectangle 1273"/>
          <p:cNvSpPr>
            <a:spLocks noChangeArrowheads="1"/>
          </p:cNvSpPr>
          <p:nvPr/>
        </p:nvSpPr>
        <p:spPr bwMode="auto">
          <a:xfrm>
            <a:off x="971551" y="530225"/>
            <a:ext cx="2116" cy="1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1" name="Line 1274"/>
          <p:cNvSpPr>
            <a:spLocks noChangeShapeType="1"/>
          </p:cNvSpPr>
          <p:nvPr/>
        </p:nvSpPr>
        <p:spPr bwMode="auto">
          <a:xfrm>
            <a:off x="971551" y="52705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2" name="Line 1275"/>
          <p:cNvSpPr>
            <a:spLocks noChangeShapeType="1"/>
          </p:cNvSpPr>
          <p:nvPr/>
        </p:nvSpPr>
        <p:spPr bwMode="auto">
          <a:xfrm>
            <a:off x="971551" y="52705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3" name="Freeform 1277"/>
          <p:cNvSpPr>
            <a:spLocks/>
          </p:cNvSpPr>
          <p:nvPr/>
        </p:nvSpPr>
        <p:spPr bwMode="auto">
          <a:xfrm>
            <a:off x="971551" y="523876"/>
            <a:ext cx="2116"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4" name="Freeform 1287"/>
          <p:cNvSpPr>
            <a:spLocks/>
          </p:cNvSpPr>
          <p:nvPr/>
        </p:nvSpPr>
        <p:spPr bwMode="auto">
          <a:xfrm>
            <a:off x="958852" y="514350"/>
            <a:ext cx="4234"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5" name="Freeform 1290"/>
          <p:cNvSpPr>
            <a:spLocks/>
          </p:cNvSpPr>
          <p:nvPr/>
        </p:nvSpPr>
        <p:spPr bwMode="auto">
          <a:xfrm>
            <a:off x="958852" y="517526"/>
            <a:ext cx="4234"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6" name="Rectangle 1335"/>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7" name="Rectangle 1336"/>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8" name="Rectangle 1337"/>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9" name="Rectangle 1340"/>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0" name="Rectangle 1341"/>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1" name="Rectangle 1342"/>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2" name="Rectangle 1343"/>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3" name="Rectangle 1344"/>
          <p:cNvSpPr>
            <a:spLocks noChangeArrowheads="1"/>
          </p:cNvSpPr>
          <p:nvPr/>
        </p:nvSpPr>
        <p:spPr bwMode="auto">
          <a:xfrm>
            <a:off x="620185" y="485776"/>
            <a:ext cx="2116" cy="317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4" name="Rectangle 63"/>
          <p:cNvSpPr>
            <a:spLocks noChangeArrowheads="1"/>
          </p:cNvSpPr>
          <p:nvPr/>
        </p:nvSpPr>
        <p:spPr bwMode="auto">
          <a:xfrm>
            <a:off x="0" y="4302126"/>
            <a:ext cx="12192000" cy="176213"/>
          </a:xfrm>
          <a:prstGeom prst="rect">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solidFill>
                <a:schemeClr val="bg1"/>
              </a:solidFill>
            </a:endParaRPr>
          </a:p>
        </p:txBody>
      </p:sp>
      <p:sp>
        <p:nvSpPr>
          <p:cNvPr id="71" name="Title 329"/>
          <p:cNvSpPr>
            <a:spLocks noGrp="1"/>
          </p:cNvSpPr>
          <p:nvPr>
            <p:ph type="title" hasCustomPrompt="1"/>
          </p:nvPr>
        </p:nvSpPr>
        <p:spPr>
          <a:xfrm>
            <a:off x="1706880" y="1865120"/>
            <a:ext cx="9295742" cy="553998"/>
          </a:xfrm>
          <a:prstGeom prst="rect">
            <a:avLst/>
          </a:prstGeom>
        </p:spPr>
        <p:txBody>
          <a:bodyPr anchor="b"/>
          <a:lstStyle>
            <a:lvl1pPr>
              <a:lnSpc>
                <a:spcPct val="100000"/>
              </a:lnSpc>
              <a:spcBef>
                <a:spcPts val="0"/>
              </a:spcBef>
              <a:defRPr sz="3600" b="1" baseline="0">
                <a:solidFill>
                  <a:schemeClr val="bg1"/>
                </a:solidFill>
              </a:defRPr>
            </a:lvl1pPr>
          </a:lstStyle>
          <a:p>
            <a:r>
              <a:rPr lang="en-US" dirty="0"/>
              <a:t>TITLE OF YOUR PRESENTATION</a:t>
            </a:r>
          </a:p>
        </p:txBody>
      </p:sp>
      <p:sp>
        <p:nvSpPr>
          <p:cNvPr id="72" name="Text Placeholder 331"/>
          <p:cNvSpPr>
            <a:spLocks noGrp="1"/>
          </p:cNvSpPr>
          <p:nvPr>
            <p:ph type="body" sz="quarter" idx="13" hasCustomPrompt="1"/>
          </p:nvPr>
        </p:nvSpPr>
        <p:spPr>
          <a:xfrm>
            <a:off x="1701063" y="2437318"/>
            <a:ext cx="9279010" cy="875885"/>
          </a:xfrm>
          <a:prstGeom prst="rect">
            <a:avLst/>
          </a:prstGeom>
        </p:spPr>
        <p:txBody>
          <a:bodyPr lIns="0" tIns="0" rIns="0" bIns="0">
            <a:normAutofit/>
          </a:bodyPr>
          <a:lstStyle>
            <a:lvl1pPr>
              <a:lnSpc>
                <a:spcPct val="100000"/>
              </a:lnSpc>
              <a:spcBef>
                <a:spcPts val="0"/>
              </a:spcBef>
              <a:defRPr sz="2400" b="0" i="0" cap="none"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Optional Subtitle</a:t>
            </a:r>
          </a:p>
        </p:txBody>
      </p:sp>
      <p:sp>
        <p:nvSpPr>
          <p:cNvPr id="75" name="Text Placeholder 331"/>
          <p:cNvSpPr>
            <a:spLocks noGrp="1"/>
          </p:cNvSpPr>
          <p:nvPr>
            <p:ph type="body" sz="quarter" idx="15" hasCustomPrompt="1"/>
          </p:nvPr>
        </p:nvSpPr>
        <p:spPr>
          <a:xfrm>
            <a:off x="1701063" y="3717891"/>
            <a:ext cx="7475027" cy="593759"/>
          </a:xfrm>
          <a:prstGeom prst="rect">
            <a:avLst/>
          </a:prstGeom>
        </p:spPr>
        <p:txBody>
          <a:bodyPr lIns="0" tIns="0" rIns="0" bIns="0" anchor="t"/>
          <a:lstStyle>
            <a:lvl1pPr algn="l">
              <a:lnSpc>
                <a:spcPct val="100000"/>
              </a:lnSpc>
              <a:spcBef>
                <a:spcPts val="0"/>
              </a:spcBef>
              <a:defRPr sz="1500" b="0" i="0" baseline="0">
                <a:solidFill>
                  <a:schemeClr val="bg1"/>
                </a:solidFill>
                <a:latin typeface="Arial"/>
                <a:cs typeface="Arial"/>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Name of Presenter, Title</a:t>
            </a:r>
            <a:br>
              <a:rPr lang="en-US" dirty="0"/>
            </a:br>
            <a:r>
              <a:rPr lang="en-US" dirty="0"/>
              <a:t>Location, Date</a:t>
            </a:r>
          </a:p>
        </p:txBody>
      </p:sp>
      <p:pic>
        <p:nvPicPr>
          <p:cNvPr id="7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95719" y="4916688"/>
            <a:ext cx="5522099" cy="8229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73" name="Group 65"/>
          <p:cNvGrpSpPr>
            <a:grpSpLocks/>
          </p:cNvGrpSpPr>
          <p:nvPr userDrawn="1"/>
        </p:nvGrpSpPr>
        <p:grpSpPr bwMode="auto">
          <a:xfrm>
            <a:off x="495720" y="6269053"/>
            <a:ext cx="10965754" cy="261049"/>
            <a:chOff x="202219" y="1895846"/>
            <a:chExt cx="8223381" cy="261239"/>
          </a:xfrm>
        </p:grpSpPr>
        <p:sp>
          <p:nvSpPr>
            <p:cNvPr id="74" name="TextBox 66"/>
            <p:cNvSpPr txBox="1">
              <a:spLocks noChangeArrowheads="1"/>
            </p:cNvSpPr>
            <p:nvPr userDrawn="1"/>
          </p:nvSpPr>
          <p:spPr bwMode="auto">
            <a:xfrm>
              <a:off x="202219" y="1895846"/>
              <a:ext cx="8223381" cy="2156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defTabSz="457200" eaLnBrk="0" hangingPunct="0">
                <a:defRPr sz="1600" b="1">
                  <a:solidFill>
                    <a:schemeClr val="tx1"/>
                  </a:solidFill>
                  <a:latin typeface="Trebuchet MS" pitchFamily="34" charset="0"/>
                  <a:ea typeface="MS PGothic" pitchFamily="34" charset="-128"/>
                </a:defRPr>
              </a:lvl1pPr>
              <a:lvl2pPr marL="742950" indent="-285750" defTabSz="457200" eaLnBrk="0" hangingPunct="0">
                <a:defRPr sz="1600" b="1">
                  <a:solidFill>
                    <a:schemeClr val="tx1"/>
                  </a:solidFill>
                  <a:latin typeface="Trebuchet MS" pitchFamily="34" charset="0"/>
                  <a:ea typeface="MS PGothic" pitchFamily="34" charset="-128"/>
                </a:defRPr>
              </a:lvl2pPr>
              <a:lvl3pPr marL="1143000" indent="-228600" defTabSz="457200" eaLnBrk="0" hangingPunct="0">
                <a:defRPr sz="1600" b="1">
                  <a:solidFill>
                    <a:schemeClr val="tx1"/>
                  </a:solidFill>
                  <a:latin typeface="Trebuchet MS" pitchFamily="34" charset="0"/>
                  <a:ea typeface="MS PGothic" pitchFamily="34" charset="-128"/>
                </a:defRPr>
              </a:lvl3pPr>
              <a:lvl4pPr marL="1600200" indent="-228600" defTabSz="457200" eaLnBrk="0" hangingPunct="0">
                <a:defRPr sz="1600" b="1">
                  <a:solidFill>
                    <a:schemeClr val="tx1"/>
                  </a:solidFill>
                  <a:latin typeface="Trebuchet MS" pitchFamily="34" charset="0"/>
                  <a:ea typeface="MS PGothic" pitchFamily="34" charset="-128"/>
                </a:defRPr>
              </a:lvl4pPr>
              <a:lvl5pPr marL="2057400" indent="-228600" defTabSz="457200" eaLnBrk="0" hangingPunct="0">
                <a:defRPr sz="1600" b="1">
                  <a:solidFill>
                    <a:schemeClr val="tx1"/>
                  </a:solidFill>
                  <a:latin typeface="Trebuchet MS" pitchFamily="34" charset="0"/>
                  <a:ea typeface="MS PGothic" pitchFamily="34" charset="-128"/>
                </a:defRPr>
              </a:lvl5pPr>
              <a:lvl6pPr marL="25146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algn="l" eaLnBrk="1" hangingPunct="1">
                <a:spcBef>
                  <a:spcPts val="200"/>
                </a:spcBef>
              </a:pPr>
              <a:r>
                <a:rPr lang="en-US" altLang="en-US" sz="1400" b="0" dirty="0">
                  <a:solidFill>
                    <a:schemeClr val="tx1"/>
                  </a:solidFill>
                  <a:latin typeface="+mn-lt"/>
                </a:rPr>
                <a:t>www.worldbank.org/water  |  www.blogs.worldbank.org/water   |        @</a:t>
              </a:r>
              <a:r>
                <a:rPr lang="en-US" altLang="en-US" sz="1400" b="0" dirty="0" err="1">
                  <a:solidFill>
                    <a:schemeClr val="tx1"/>
                  </a:solidFill>
                  <a:latin typeface="+mn-lt"/>
                </a:rPr>
                <a:t>WorldBankWater</a:t>
              </a:r>
              <a:endParaRPr lang="en-US" altLang="en-US" sz="1400" b="0" dirty="0">
                <a:solidFill>
                  <a:schemeClr val="tx1"/>
                </a:solidFill>
                <a:latin typeface="+mn-lt"/>
              </a:endParaRPr>
            </a:p>
          </p:txBody>
        </p:sp>
        <p:pic>
          <p:nvPicPr>
            <p:cNvPr id="80" name="Picture 5" descr="http://www.clipartbest.com/cliparts/ace/KAn/aceKAnqBi.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282238" y="1919341"/>
              <a:ext cx="237744" cy="2377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195486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2757" y="2675467"/>
            <a:ext cx="9877778" cy="3450696"/>
          </a:xfrm>
          <a:prstGeom prst="rect">
            <a:avLst/>
          </a:prstGeom>
        </p:spPr>
        <p:txBody>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a:xfrm>
            <a:off x="6884896" y="6250165"/>
            <a:ext cx="5048920" cy="365125"/>
          </a:xfrm>
          <a:prstGeom prst="rect">
            <a:avLst/>
          </a:prstGeom>
        </p:spPr>
        <p:txBody>
          <a:bodyPr/>
          <a:lstStyle/>
          <a:p>
            <a:fld id="{D6CB7963-B082-544D-9411-208449C465BC}" type="datetimeFigureOut">
              <a:rPr lang="en-US" smtClean="0"/>
              <a:t>4/24/2025</a:t>
            </a:fld>
            <a:endParaRPr lang="en-US"/>
          </a:p>
        </p:txBody>
      </p:sp>
      <p:sp>
        <p:nvSpPr>
          <p:cNvPr id="5" name="Footer Placeholder 4"/>
          <p:cNvSpPr>
            <a:spLocks noGrp="1"/>
          </p:cNvSpPr>
          <p:nvPr>
            <p:ph type="ftr" sz="quarter" idx="11"/>
          </p:nvPr>
        </p:nvSpPr>
        <p:spPr>
          <a:xfrm>
            <a:off x="258185" y="6250165"/>
            <a:ext cx="5048922"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CF39204-792E-E14C-BA84-465ED6BA79EF}" type="slidenum">
              <a:rPr lang="en-US" smtClean="0"/>
              <a:t>‹#›</a:t>
            </a:fld>
            <a:endParaRPr lang="en-US"/>
          </a:p>
        </p:txBody>
      </p:sp>
      <p:sp>
        <p:nvSpPr>
          <p:cNvPr id="7" name="Title 6"/>
          <p:cNvSpPr>
            <a:spLocks noGrp="1"/>
          </p:cNvSpPr>
          <p:nvPr>
            <p:ph type="title"/>
          </p:nvPr>
        </p:nvSpPr>
        <p:spPr/>
        <p:txBody>
          <a:bodyPr/>
          <a:lstStyle/>
          <a:p>
            <a:r>
              <a:rPr lang="es-ES_tradnl"/>
              <a:t>Click to edit Master title style</a:t>
            </a:r>
            <a:endParaRPr lang="en-US"/>
          </a:p>
        </p:txBody>
      </p:sp>
    </p:spTree>
    <p:extLst>
      <p:ext uri="{BB962C8B-B14F-4D97-AF65-F5344CB8AC3E}">
        <p14:creationId xmlns:p14="http://schemas.microsoft.com/office/powerpoint/2010/main" val="35903341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Dark Blue Section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6858000"/>
          </a:xfrm>
          <a:prstGeom prst="rect">
            <a:avLst/>
          </a:prstGeom>
          <a:solidFill>
            <a:schemeClr val="tx1"/>
          </a:solidFill>
          <a:ln>
            <a:noFill/>
          </a:ln>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5" name="Line 1086"/>
          <p:cNvSpPr>
            <a:spLocks noChangeShapeType="1"/>
          </p:cNvSpPr>
          <p:nvPr/>
        </p:nvSpPr>
        <p:spPr bwMode="auto">
          <a:xfrm>
            <a:off x="645585" y="617539"/>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6" name="Line 1087"/>
          <p:cNvSpPr>
            <a:spLocks noChangeShapeType="1"/>
          </p:cNvSpPr>
          <p:nvPr/>
        </p:nvSpPr>
        <p:spPr bwMode="auto">
          <a:xfrm>
            <a:off x="645585" y="617539"/>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7" name="Rectangle 1088"/>
          <p:cNvSpPr>
            <a:spLocks noChangeArrowheads="1"/>
          </p:cNvSpPr>
          <p:nvPr/>
        </p:nvSpPr>
        <p:spPr bwMode="auto">
          <a:xfrm>
            <a:off x="645585" y="617539"/>
            <a:ext cx="2116" cy="158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8" name="Rectangle 1089"/>
          <p:cNvSpPr>
            <a:spLocks noChangeArrowheads="1"/>
          </p:cNvSpPr>
          <p:nvPr/>
        </p:nvSpPr>
        <p:spPr bwMode="auto">
          <a:xfrm>
            <a:off x="645585" y="617539"/>
            <a:ext cx="2116" cy="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9" name="Freeform 1098"/>
          <p:cNvSpPr>
            <a:spLocks/>
          </p:cNvSpPr>
          <p:nvPr/>
        </p:nvSpPr>
        <p:spPr bwMode="auto">
          <a:xfrm>
            <a:off x="649818" y="617539"/>
            <a:ext cx="4234" cy="1587"/>
          </a:xfrm>
          <a:custGeom>
            <a:avLst/>
            <a:gdLst>
              <a:gd name="T0" fmla="*/ 0 w 2"/>
              <a:gd name="T1" fmla="*/ 0 h 1587"/>
              <a:gd name="T2" fmla="*/ 2 w 2"/>
              <a:gd name="T3" fmla="*/ 0 h 1587"/>
              <a:gd name="T4" fmla="*/ 2 w 2"/>
              <a:gd name="T5" fmla="*/ 0 h 1587"/>
              <a:gd name="T6" fmla="*/ 2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 w 2"/>
              <a:gd name="T35" fmla="*/ 0 h 1587"/>
              <a:gd name="T36" fmla="*/ 2 w 2"/>
              <a:gd name="T37" fmla="*/ 0 h 1587"/>
              <a:gd name="T38" fmla="*/ 2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0" name="Freeform 1115"/>
          <p:cNvSpPr>
            <a:spLocks/>
          </p:cNvSpPr>
          <p:nvPr/>
        </p:nvSpPr>
        <p:spPr bwMode="auto">
          <a:xfrm>
            <a:off x="611718" y="473075"/>
            <a:ext cx="4234" cy="3175"/>
          </a:xfrm>
          <a:custGeom>
            <a:avLst/>
            <a:gdLst>
              <a:gd name="T0" fmla="*/ 0 w 2"/>
              <a:gd name="T1" fmla="*/ 2 h 2"/>
              <a:gd name="T2" fmla="*/ 0 w 2"/>
              <a:gd name="T3" fmla="*/ 2 h 2"/>
              <a:gd name="T4" fmla="*/ 0 w 2"/>
              <a:gd name="T5" fmla="*/ 2 h 2"/>
              <a:gd name="T6" fmla="*/ 0 w 2"/>
              <a:gd name="T7" fmla="*/ 2 h 2"/>
              <a:gd name="T8" fmla="*/ 0 w 2"/>
              <a:gd name="T9" fmla="*/ 2 h 2"/>
              <a:gd name="T10" fmla="*/ 0 w 2"/>
              <a:gd name="T11" fmla="*/ 2 h 2"/>
              <a:gd name="T12" fmla="*/ 2 w 2"/>
              <a:gd name="T13" fmla="*/ 2 h 2"/>
              <a:gd name="T14" fmla="*/ 2 w 2"/>
              <a:gd name="T15" fmla="*/ 2 h 2"/>
              <a:gd name="T16" fmla="*/ 2 w 2"/>
              <a:gd name="T17" fmla="*/ 0 h 2"/>
              <a:gd name="T18" fmla="*/ 0 w 2"/>
              <a:gd name="T19" fmla="*/ 2 h 2"/>
              <a:gd name="T20" fmla="*/ 0 w 2"/>
              <a:gd name="T21" fmla="*/ 2 h 2"/>
              <a:gd name="T22" fmla="*/ 0 w 2"/>
              <a:gd name="T23" fmla="*/ 2 h 2"/>
              <a:gd name="T24" fmla="*/ 0 w 2"/>
              <a:gd name="T25" fmla="*/ 2 h 2"/>
              <a:gd name="T26" fmla="*/ 0 w 2"/>
              <a:gd name="T27" fmla="*/ 2 h 2"/>
              <a:gd name="T28" fmla="*/ 2 w 2"/>
              <a:gd name="T29" fmla="*/ 2 h 2"/>
              <a:gd name="T30" fmla="*/ 2 w 2"/>
              <a:gd name="T31" fmla="*/ 2 h 2"/>
              <a:gd name="T32" fmla="*/ 2 w 2"/>
              <a:gd name="T33" fmla="*/ 2 h 2"/>
              <a:gd name="T34" fmla="*/ 2 w 2"/>
              <a:gd name="T35" fmla="*/ 2 h 2"/>
              <a:gd name="T36" fmla="*/ 2 w 2"/>
              <a:gd name="T37" fmla="*/ 2 h 2"/>
              <a:gd name="T38" fmla="*/ 2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2 w 2"/>
              <a:gd name="T55" fmla="*/ 2 h 2"/>
              <a:gd name="T56" fmla="*/ 0 w 2"/>
              <a:gd name="T57" fmla="*/ 2 h 2"/>
              <a:gd name="T58" fmla="*/ 2 w 2"/>
              <a:gd name="T59" fmla="*/ 2 h 2"/>
              <a:gd name="T60" fmla="*/ 2 w 2"/>
              <a:gd name="T61" fmla="*/ 2 h 2"/>
              <a:gd name="T62" fmla="*/ 2 w 2"/>
              <a:gd name="T63" fmla="*/ 2 h 2"/>
              <a:gd name="T64" fmla="*/ 0 w 2"/>
              <a:gd name="T65" fmla="*/ 2 h 2"/>
              <a:gd name="T66" fmla="*/ 0 w 2"/>
              <a:gd name="T67" fmla="*/ 2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1" name="Freeform 1120"/>
          <p:cNvSpPr>
            <a:spLocks/>
          </p:cNvSpPr>
          <p:nvPr/>
        </p:nvSpPr>
        <p:spPr bwMode="auto">
          <a:xfrm>
            <a:off x="611718" y="463551"/>
            <a:ext cx="4234" cy="3175"/>
          </a:xfrm>
          <a:custGeom>
            <a:avLst/>
            <a:gdLst>
              <a:gd name="T0" fmla="*/ 0 w 2"/>
              <a:gd name="T1" fmla="*/ 0 h 2"/>
              <a:gd name="T2" fmla="*/ 0 w 2"/>
              <a:gd name="T3" fmla="*/ 2 h 2"/>
              <a:gd name="T4" fmla="*/ 0 w 2"/>
              <a:gd name="T5" fmla="*/ 2 h 2"/>
              <a:gd name="T6" fmla="*/ 0 w 2"/>
              <a:gd name="T7" fmla="*/ 2 h 2"/>
              <a:gd name="T8" fmla="*/ 2 w 2"/>
              <a:gd name="T9" fmla="*/ 2 h 2"/>
              <a:gd name="T10" fmla="*/ 2 w 2"/>
              <a:gd name="T11" fmla="*/ 0 h 2"/>
              <a:gd name="T12" fmla="*/ 2 w 2"/>
              <a:gd name="T13" fmla="*/ 0 h 2"/>
              <a:gd name="T14" fmla="*/ 2 w 2"/>
              <a:gd name="T15" fmla="*/ 0 h 2"/>
              <a:gd name="T16" fmla="*/ 0 w 2"/>
              <a:gd name="T17" fmla="*/ 0 h 2"/>
              <a:gd name="T18" fmla="*/ 0 w 2"/>
              <a:gd name="T19" fmla="*/ 2 h 2"/>
              <a:gd name="T20" fmla="*/ 0 w 2"/>
              <a:gd name="T21" fmla="*/ 2 h 2"/>
              <a:gd name="T22" fmla="*/ 2 w 2"/>
              <a:gd name="T23" fmla="*/ 0 h 2"/>
              <a:gd name="T24" fmla="*/ 2 w 2"/>
              <a:gd name="T25" fmla="*/ 0 h 2"/>
              <a:gd name="T26" fmla="*/ 2 w 2"/>
              <a:gd name="T27" fmla="*/ 0 h 2"/>
              <a:gd name="T28" fmla="*/ 2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2 w 2"/>
              <a:gd name="T47" fmla="*/ 2 h 2"/>
              <a:gd name="T48" fmla="*/ 0 w 2"/>
              <a:gd name="T49" fmla="*/ 2 h 2"/>
              <a:gd name="T50" fmla="*/ 0 w 2"/>
              <a:gd name="T51" fmla="*/ 2 h 2"/>
              <a:gd name="T52" fmla="*/ 2 w 2"/>
              <a:gd name="T53" fmla="*/ 2 h 2"/>
              <a:gd name="T54" fmla="*/ 2 w 2"/>
              <a:gd name="T55" fmla="*/ 2 h 2"/>
              <a:gd name="T56" fmla="*/ 2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2" name="Freeform 1134"/>
          <p:cNvSpPr>
            <a:spLocks/>
          </p:cNvSpPr>
          <p:nvPr/>
        </p:nvSpPr>
        <p:spPr bwMode="auto">
          <a:xfrm>
            <a:off x="937685" y="514350"/>
            <a:ext cx="4234" cy="6350"/>
          </a:xfrm>
          <a:custGeom>
            <a:avLst/>
            <a:gdLst>
              <a:gd name="T0" fmla="*/ 2 w 2"/>
              <a:gd name="T1" fmla="*/ 4 h 4"/>
              <a:gd name="T2" fmla="*/ 2 w 2"/>
              <a:gd name="T3" fmla="*/ 4 h 4"/>
              <a:gd name="T4" fmla="*/ 2 w 2"/>
              <a:gd name="T5" fmla="*/ 4 h 4"/>
              <a:gd name="T6" fmla="*/ 2 w 2"/>
              <a:gd name="T7" fmla="*/ 2 h 4"/>
              <a:gd name="T8" fmla="*/ 2 w 2"/>
              <a:gd name="T9" fmla="*/ 0 h 4"/>
              <a:gd name="T10" fmla="*/ 2 w 2"/>
              <a:gd name="T11" fmla="*/ 0 h 4"/>
              <a:gd name="T12" fmla="*/ 2 w 2"/>
              <a:gd name="T13" fmla="*/ 0 h 4"/>
              <a:gd name="T14" fmla="*/ 0 w 2"/>
              <a:gd name="T15" fmla="*/ 2 h 4"/>
              <a:gd name="T16" fmla="*/ 2 w 2"/>
              <a:gd name="T17" fmla="*/ 4 h 4"/>
              <a:gd name="T18" fmla="*/ 2 w 2"/>
              <a:gd name="T19" fmla="*/ 2 h 4"/>
              <a:gd name="T20" fmla="*/ 2 w 2"/>
              <a:gd name="T21" fmla="*/ 2 h 4"/>
              <a:gd name="T22" fmla="*/ 2 w 2"/>
              <a:gd name="T23" fmla="*/ 0 h 4"/>
              <a:gd name="T24" fmla="*/ 2 w 2"/>
              <a:gd name="T25" fmla="*/ 2 h 4"/>
              <a:gd name="T26" fmla="*/ 2 w 2"/>
              <a:gd name="T27" fmla="*/ 2 h 4"/>
              <a:gd name="T28" fmla="*/ 2 w 2"/>
              <a:gd name="T29" fmla="*/ 2 h 4"/>
              <a:gd name="T30" fmla="*/ 2 w 2"/>
              <a:gd name="T31" fmla="*/ 2 h 4"/>
              <a:gd name="T32" fmla="*/ 2 w 2"/>
              <a:gd name="T33" fmla="*/ 2 h 4"/>
              <a:gd name="T34" fmla="*/ 2 w 2"/>
              <a:gd name="T35" fmla="*/ 2 h 4"/>
              <a:gd name="T36" fmla="*/ 2 w 2"/>
              <a:gd name="T37" fmla="*/ 2 h 4"/>
              <a:gd name="T38" fmla="*/ 2 w 2"/>
              <a:gd name="T39" fmla="*/ 2 h 4"/>
              <a:gd name="T40" fmla="*/ 2 w 2"/>
              <a:gd name="T41" fmla="*/ 2 h 4"/>
              <a:gd name="T42" fmla="*/ 2 w 2"/>
              <a:gd name="T43" fmla="*/ 2 h 4"/>
              <a:gd name="T44" fmla="*/ 2 w 2"/>
              <a:gd name="T45" fmla="*/ 2 h 4"/>
              <a:gd name="T46" fmla="*/ 2 w 2"/>
              <a:gd name="T47" fmla="*/ 2 h 4"/>
              <a:gd name="T48" fmla="*/ 2 w 2"/>
              <a:gd name="T49" fmla="*/ 2 h 4"/>
              <a:gd name="T50" fmla="*/ 2 w 2"/>
              <a:gd name="T51" fmla="*/ 2 h 4"/>
              <a:gd name="T52" fmla="*/ 0 w 2"/>
              <a:gd name="T53" fmla="*/ 2 h 4"/>
              <a:gd name="T54" fmla="*/ 2 w 2"/>
              <a:gd name="T55" fmla="*/ 4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3" name="Freeform 1141"/>
          <p:cNvSpPr>
            <a:spLocks/>
          </p:cNvSpPr>
          <p:nvPr/>
        </p:nvSpPr>
        <p:spPr bwMode="auto">
          <a:xfrm>
            <a:off x="941918" y="479425"/>
            <a:ext cx="2116" cy="6350"/>
          </a:xfrm>
          <a:custGeom>
            <a:avLst/>
            <a:gdLst>
              <a:gd name="T0" fmla="*/ 0 w 1587"/>
              <a:gd name="T1" fmla="*/ 4 h 4"/>
              <a:gd name="T2" fmla="*/ 0 w 1587"/>
              <a:gd name="T3" fmla="*/ 2 h 4"/>
              <a:gd name="T4" fmla="*/ 0 w 1587"/>
              <a:gd name="T5" fmla="*/ 0 h 4"/>
              <a:gd name="T6" fmla="*/ 0 w 1587"/>
              <a:gd name="T7" fmla="*/ 0 h 4"/>
              <a:gd name="T8" fmla="*/ 0 w 1587"/>
              <a:gd name="T9" fmla="*/ 2 h 4"/>
              <a:gd name="T10" fmla="*/ 0 w 1587"/>
              <a:gd name="T11" fmla="*/ 2 h 4"/>
              <a:gd name="T12" fmla="*/ 0 w 1587"/>
              <a:gd name="T13" fmla="*/ 4 h 4"/>
              <a:gd name="T14" fmla="*/ 0 w 1587"/>
              <a:gd name="T15" fmla="*/ 2 h 4"/>
              <a:gd name="T16" fmla="*/ 0 w 1587"/>
              <a:gd name="T17" fmla="*/ 2 h 4"/>
              <a:gd name="T18" fmla="*/ 0 w 1587"/>
              <a:gd name="T19" fmla="*/ 2 h 4"/>
              <a:gd name="T20" fmla="*/ 0 w 1587"/>
              <a:gd name="T21" fmla="*/ 2 h 4"/>
              <a:gd name="T22" fmla="*/ 0 w 1587"/>
              <a:gd name="T23" fmla="*/ 2 h 4"/>
              <a:gd name="T24" fmla="*/ 0 w 1587"/>
              <a:gd name="T25" fmla="*/ 2 h 4"/>
              <a:gd name="T26" fmla="*/ 0 w 1587"/>
              <a:gd name="T27" fmla="*/ 2 h 4"/>
              <a:gd name="T28" fmla="*/ 0 w 1587"/>
              <a:gd name="T29" fmla="*/ 4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4" name="Freeform 1148"/>
          <p:cNvSpPr>
            <a:spLocks/>
          </p:cNvSpPr>
          <p:nvPr/>
        </p:nvSpPr>
        <p:spPr bwMode="auto">
          <a:xfrm>
            <a:off x="924985" y="460376"/>
            <a:ext cx="4234" cy="3175"/>
          </a:xfrm>
          <a:custGeom>
            <a:avLst/>
            <a:gdLst>
              <a:gd name="T0" fmla="*/ 2 w 2"/>
              <a:gd name="T1" fmla="*/ 2 h 2"/>
              <a:gd name="T2" fmla="*/ 2 w 2"/>
              <a:gd name="T3" fmla="*/ 0 h 2"/>
              <a:gd name="T4" fmla="*/ 2 w 2"/>
              <a:gd name="T5" fmla="*/ 0 h 2"/>
              <a:gd name="T6" fmla="*/ 2 w 2"/>
              <a:gd name="T7" fmla="*/ 0 h 2"/>
              <a:gd name="T8" fmla="*/ 2 w 2"/>
              <a:gd name="T9" fmla="*/ 0 h 2"/>
              <a:gd name="T10" fmla="*/ 0 w 2"/>
              <a:gd name="T11" fmla="*/ 0 h 2"/>
              <a:gd name="T12" fmla="*/ 0 w 2"/>
              <a:gd name="T13" fmla="*/ 0 h 2"/>
              <a:gd name="T14" fmla="*/ 0 w 2"/>
              <a:gd name="T15" fmla="*/ 2 h 2"/>
              <a:gd name="T16" fmla="*/ 0 w 2"/>
              <a:gd name="T17" fmla="*/ 2 h 2"/>
              <a:gd name="T18" fmla="*/ 0 w 2"/>
              <a:gd name="T19" fmla="*/ 2 h 2"/>
              <a:gd name="T20" fmla="*/ 2 w 2"/>
              <a:gd name="T21" fmla="*/ 2 h 2"/>
              <a:gd name="T22" fmla="*/ 2 w 2"/>
              <a:gd name="T23" fmla="*/ 2 h 2"/>
              <a:gd name="T24" fmla="*/ 2 w 2"/>
              <a:gd name="T25" fmla="*/ 0 h 2"/>
              <a:gd name="T26" fmla="*/ 2 w 2"/>
              <a:gd name="T27" fmla="*/ 0 h 2"/>
              <a:gd name="T28" fmla="*/ 2 w 2"/>
              <a:gd name="T29" fmla="*/ 0 h 2"/>
              <a:gd name="T30" fmla="*/ 0 w 2"/>
              <a:gd name="T31" fmla="*/ 2 h 2"/>
              <a:gd name="T32" fmla="*/ 2 w 2"/>
              <a:gd name="T33" fmla="*/ 2 h 2"/>
              <a:gd name="T34" fmla="*/ 2 w 2"/>
              <a:gd name="T35" fmla="*/ 0 h 2"/>
              <a:gd name="T36" fmla="*/ 0 w 2"/>
              <a:gd name="T37" fmla="*/ 2 h 2"/>
              <a:gd name="T38" fmla="*/ 2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0 w 2"/>
              <a:gd name="T55" fmla="*/ 2 h 2"/>
              <a:gd name="T56" fmla="*/ 0 w 2"/>
              <a:gd name="T57" fmla="*/ 2 h 2"/>
              <a:gd name="T58" fmla="*/ 2 w 2"/>
              <a:gd name="T59" fmla="*/ 2 h 2"/>
              <a:gd name="T60" fmla="*/ 2 w 2"/>
              <a:gd name="T61" fmla="*/ 2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5" name="Freeform 1150"/>
          <p:cNvSpPr>
            <a:spLocks/>
          </p:cNvSpPr>
          <p:nvPr/>
        </p:nvSpPr>
        <p:spPr bwMode="auto">
          <a:xfrm>
            <a:off x="912285" y="447676"/>
            <a:ext cx="2116" cy="3175"/>
          </a:xfrm>
          <a:custGeom>
            <a:avLst/>
            <a:gdLst>
              <a:gd name="T0" fmla="*/ 0 w 1587"/>
              <a:gd name="T1" fmla="*/ 2 h 2"/>
              <a:gd name="T2" fmla="*/ 0 w 1587"/>
              <a:gd name="T3" fmla="*/ 0 h 2"/>
              <a:gd name="T4" fmla="*/ 0 w 1587"/>
              <a:gd name="T5" fmla="*/ 2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6" name="Freeform 1152"/>
          <p:cNvSpPr>
            <a:spLocks/>
          </p:cNvSpPr>
          <p:nvPr/>
        </p:nvSpPr>
        <p:spPr bwMode="auto">
          <a:xfrm>
            <a:off x="912284" y="447676"/>
            <a:ext cx="4234" cy="3175"/>
          </a:xfrm>
          <a:custGeom>
            <a:avLst/>
            <a:gdLst>
              <a:gd name="T0" fmla="*/ 2 w 2"/>
              <a:gd name="T1" fmla="*/ 0 h 2"/>
              <a:gd name="T2" fmla="*/ 0 w 2"/>
              <a:gd name="T3" fmla="*/ 0 h 2"/>
              <a:gd name="T4" fmla="*/ 0 w 2"/>
              <a:gd name="T5" fmla="*/ 0 h 2"/>
              <a:gd name="T6" fmla="*/ 0 w 2"/>
              <a:gd name="T7" fmla="*/ 0 h 2"/>
              <a:gd name="T8" fmla="*/ 0 w 2"/>
              <a:gd name="T9" fmla="*/ 2 h 2"/>
              <a:gd name="T10" fmla="*/ 2 w 2"/>
              <a:gd name="T11" fmla="*/ 2 h 2"/>
              <a:gd name="T12" fmla="*/ 2 w 2"/>
              <a:gd name="T13" fmla="*/ 0 h 2"/>
              <a:gd name="T14" fmla="*/ 0 w 2"/>
              <a:gd name="T15" fmla="*/ 0 h 2"/>
              <a:gd name="T16" fmla="*/ 0 w 2"/>
              <a:gd name="T17" fmla="*/ 0 h 2"/>
              <a:gd name="T18" fmla="*/ 0 w 2"/>
              <a:gd name="T19" fmla="*/ 0 h 2"/>
              <a:gd name="T20" fmla="*/ 0 w 2"/>
              <a:gd name="T21" fmla="*/ 2 h 2"/>
              <a:gd name="T22" fmla="*/ 2 w 2"/>
              <a:gd name="T23" fmla="*/ 2 h 2"/>
              <a:gd name="T24" fmla="*/ 2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7" name="Freeform 1154"/>
          <p:cNvSpPr>
            <a:spLocks/>
          </p:cNvSpPr>
          <p:nvPr/>
        </p:nvSpPr>
        <p:spPr bwMode="auto">
          <a:xfrm>
            <a:off x="886885" y="434975"/>
            <a:ext cx="4234" cy="1588"/>
          </a:xfrm>
          <a:custGeom>
            <a:avLst/>
            <a:gdLst>
              <a:gd name="T0" fmla="*/ 2 w 2"/>
              <a:gd name="T1" fmla="*/ 0 h 1588"/>
              <a:gd name="T2" fmla="*/ 0 w 2"/>
              <a:gd name="T3" fmla="*/ 0 h 1588"/>
              <a:gd name="T4" fmla="*/ 2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8" name="Freeform 1156"/>
          <p:cNvSpPr>
            <a:spLocks/>
          </p:cNvSpPr>
          <p:nvPr/>
        </p:nvSpPr>
        <p:spPr bwMode="auto">
          <a:xfrm>
            <a:off x="886885" y="431801"/>
            <a:ext cx="4234" cy="3175"/>
          </a:xfrm>
          <a:custGeom>
            <a:avLst/>
            <a:gdLst>
              <a:gd name="T0" fmla="*/ 2 w 2"/>
              <a:gd name="T1" fmla="*/ 2 h 2"/>
              <a:gd name="T2" fmla="*/ 0 w 2"/>
              <a:gd name="T3" fmla="*/ 0 h 2"/>
              <a:gd name="T4" fmla="*/ 0 w 2"/>
              <a:gd name="T5" fmla="*/ 0 h 2"/>
              <a:gd name="T6" fmla="*/ 0 w 2"/>
              <a:gd name="T7" fmla="*/ 2 h 2"/>
              <a:gd name="T8" fmla="*/ 2 w 2"/>
              <a:gd name="T9" fmla="*/ 2 h 2"/>
              <a:gd name="T10" fmla="*/ 2 w 2"/>
              <a:gd name="T11" fmla="*/ 2 h 2"/>
              <a:gd name="T12" fmla="*/ 2 w 2"/>
              <a:gd name="T13" fmla="*/ 2 h 2"/>
              <a:gd name="T14" fmla="*/ 0 w 2"/>
              <a:gd name="T15" fmla="*/ 0 h 2"/>
              <a:gd name="T16" fmla="*/ 0 w 2"/>
              <a:gd name="T17" fmla="*/ 0 h 2"/>
              <a:gd name="T18" fmla="*/ 0 w 2"/>
              <a:gd name="T19" fmla="*/ 2 h 2"/>
              <a:gd name="T20" fmla="*/ 2 w 2"/>
              <a:gd name="T21" fmla="*/ 2 h 2"/>
              <a:gd name="T22" fmla="*/ 2 w 2"/>
              <a:gd name="T23" fmla="*/ 2 h 2"/>
              <a:gd name="T24" fmla="*/ 2 w 2"/>
              <a:gd name="T25" fmla="*/ 2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19" name="Freeform 1163"/>
          <p:cNvSpPr>
            <a:spLocks/>
          </p:cNvSpPr>
          <p:nvPr/>
        </p:nvSpPr>
        <p:spPr bwMode="auto">
          <a:xfrm>
            <a:off x="814918" y="415926"/>
            <a:ext cx="8467" cy="3175"/>
          </a:xfrm>
          <a:custGeom>
            <a:avLst/>
            <a:gdLst>
              <a:gd name="T0" fmla="*/ 2 w 4"/>
              <a:gd name="T1" fmla="*/ 2 h 2"/>
              <a:gd name="T2" fmla="*/ 2 w 4"/>
              <a:gd name="T3" fmla="*/ 2 h 2"/>
              <a:gd name="T4" fmla="*/ 4 w 4"/>
              <a:gd name="T5" fmla="*/ 2 h 2"/>
              <a:gd name="T6" fmla="*/ 4 w 4"/>
              <a:gd name="T7" fmla="*/ 0 h 2"/>
              <a:gd name="T8" fmla="*/ 4 w 4"/>
              <a:gd name="T9" fmla="*/ 0 h 2"/>
              <a:gd name="T10" fmla="*/ 2 w 4"/>
              <a:gd name="T11" fmla="*/ 0 h 2"/>
              <a:gd name="T12" fmla="*/ 2 w 4"/>
              <a:gd name="T13" fmla="*/ 0 h 2"/>
              <a:gd name="T14" fmla="*/ 0 w 4"/>
              <a:gd name="T15" fmla="*/ 2 h 2"/>
              <a:gd name="T16" fmla="*/ 2 w 4"/>
              <a:gd name="T17" fmla="*/ 2 h 2"/>
              <a:gd name="T18" fmla="*/ 2 w 4"/>
              <a:gd name="T19" fmla="*/ 0 h 2"/>
              <a:gd name="T20" fmla="*/ 4 w 4"/>
              <a:gd name="T21" fmla="*/ 2 h 2"/>
              <a:gd name="T22" fmla="*/ 4 w 4"/>
              <a:gd name="T23" fmla="*/ 0 h 2"/>
              <a:gd name="T24" fmla="*/ 4 w 4"/>
              <a:gd name="T25" fmla="*/ 0 h 2"/>
              <a:gd name="T26" fmla="*/ 2 w 4"/>
              <a:gd name="T27" fmla="*/ 0 h 2"/>
              <a:gd name="T28" fmla="*/ 2 w 4"/>
              <a:gd name="T29" fmla="*/ 0 h 2"/>
              <a:gd name="T30" fmla="*/ 0 w 4"/>
              <a:gd name="T31" fmla="*/ 0 h 2"/>
              <a:gd name="T32" fmla="*/ 2 w 4"/>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0" name="Freeform 1172"/>
          <p:cNvSpPr>
            <a:spLocks/>
          </p:cNvSpPr>
          <p:nvPr/>
        </p:nvSpPr>
        <p:spPr bwMode="auto">
          <a:xfrm>
            <a:off x="776818" y="476251"/>
            <a:ext cx="4234" cy="3175"/>
          </a:xfrm>
          <a:custGeom>
            <a:avLst/>
            <a:gdLst>
              <a:gd name="T0" fmla="*/ 0 w 2"/>
              <a:gd name="T1" fmla="*/ 2 h 2"/>
              <a:gd name="T2" fmla="*/ 0 w 2"/>
              <a:gd name="T3" fmla="*/ 2 h 2"/>
              <a:gd name="T4" fmla="*/ 2 w 2"/>
              <a:gd name="T5" fmla="*/ 2 h 2"/>
              <a:gd name="T6" fmla="*/ 0 w 2"/>
              <a:gd name="T7" fmla="*/ 0 h 2"/>
              <a:gd name="T8" fmla="*/ 0 w 2"/>
              <a:gd name="T9" fmla="*/ 0 h 2"/>
              <a:gd name="T10" fmla="*/ 0 w 2"/>
              <a:gd name="T11" fmla="*/ 0 h 2"/>
              <a:gd name="T12" fmla="*/ 0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0 w 2"/>
              <a:gd name="T53" fmla="*/ 2 h 2"/>
              <a:gd name="T54" fmla="*/ 0 w 2"/>
              <a:gd name="T55" fmla="*/ 2 h 2"/>
              <a:gd name="T56" fmla="*/ 0 w 2"/>
              <a:gd name="T57" fmla="*/ 2 h 2"/>
              <a:gd name="T58" fmla="*/ 0 w 2"/>
              <a:gd name="T59" fmla="*/ 2 h 2"/>
              <a:gd name="T60" fmla="*/ 0 w 2"/>
              <a:gd name="T61" fmla="*/ 2 h 2"/>
              <a:gd name="T62" fmla="*/ 0 w 2"/>
              <a:gd name="T63" fmla="*/ 2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1" name="Freeform 1177"/>
          <p:cNvSpPr>
            <a:spLocks/>
          </p:cNvSpPr>
          <p:nvPr/>
        </p:nvSpPr>
        <p:spPr bwMode="auto">
          <a:xfrm>
            <a:off x="742952" y="534989"/>
            <a:ext cx="4234" cy="3175"/>
          </a:xfrm>
          <a:custGeom>
            <a:avLst/>
            <a:gdLst>
              <a:gd name="T0" fmla="*/ 0 w 2"/>
              <a:gd name="T1" fmla="*/ 2 h 2"/>
              <a:gd name="T2" fmla="*/ 2 w 2"/>
              <a:gd name="T3" fmla="*/ 2 h 2"/>
              <a:gd name="T4" fmla="*/ 2 w 2"/>
              <a:gd name="T5" fmla="*/ 2 h 2"/>
              <a:gd name="T6" fmla="*/ 2 w 2"/>
              <a:gd name="T7" fmla="*/ 0 h 2"/>
              <a:gd name="T8" fmla="*/ 2 w 2"/>
              <a:gd name="T9" fmla="*/ 0 h 2"/>
              <a:gd name="T10" fmla="*/ 2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 h 2"/>
              <a:gd name="T40" fmla="*/ 0 w 2"/>
              <a:gd name="T41" fmla="*/ 2 h 2"/>
              <a:gd name="T42" fmla="*/ 2 w 2"/>
              <a:gd name="T43" fmla="*/ 2 h 2"/>
              <a:gd name="T44" fmla="*/ 2 w 2"/>
              <a:gd name="T45" fmla="*/ 0 h 2"/>
              <a:gd name="T46" fmla="*/ 2 w 2"/>
              <a:gd name="T47" fmla="*/ 0 h 2"/>
              <a:gd name="T48" fmla="*/ 2 w 2"/>
              <a:gd name="T49" fmla="*/ 0 h 2"/>
              <a:gd name="T50" fmla="*/ 2 w 2"/>
              <a:gd name="T51" fmla="*/ 0 h 2"/>
              <a:gd name="T52" fmla="*/ 2 w 2"/>
              <a:gd name="T53" fmla="*/ 0 h 2"/>
              <a:gd name="T54" fmla="*/ 2 w 2"/>
              <a:gd name="T55" fmla="*/ 0 h 2"/>
              <a:gd name="T56" fmla="*/ 2 w 2"/>
              <a:gd name="T57" fmla="*/ 0 h 2"/>
              <a:gd name="T58" fmla="*/ 2 w 2"/>
              <a:gd name="T59" fmla="*/ 0 h 2"/>
              <a:gd name="T60" fmla="*/ 2 w 2"/>
              <a:gd name="T61" fmla="*/ 0 h 2"/>
              <a:gd name="T62" fmla="*/ 2 w 2"/>
              <a:gd name="T63" fmla="*/ 0 h 2"/>
              <a:gd name="T64" fmla="*/ 2 w 2"/>
              <a:gd name="T65" fmla="*/ 0 h 2"/>
              <a:gd name="T66" fmla="*/ 2 w 2"/>
              <a:gd name="T67" fmla="*/ 2 h 2"/>
              <a:gd name="T68" fmla="*/ 2 w 2"/>
              <a:gd name="T69" fmla="*/ 0 h 2"/>
              <a:gd name="T70" fmla="*/ 2 w 2"/>
              <a:gd name="T71" fmla="*/ 0 h 2"/>
              <a:gd name="T72" fmla="*/ 0 w 2"/>
              <a:gd name="T73" fmla="*/ 0 h 2"/>
              <a:gd name="T74" fmla="*/ 0 w 2"/>
              <a:gd name="T75" fmla="*/ 0 h 2"/>
              <a:gd name="T76" fmla="*/ 0 w 2"/>
              <a:gd name="T77" fmla="*/ 2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2" name="Freeform 1180"/>
          <p:cNvSpPr>
            <a:spLocks/>
          </p:cNvSpPr>
          <p:nvPr/>
        </p:nvSpPr>
        <p:spPr bwMode="auto">
          <a:xfrm>
            <a:off x="747185" y="530226"/>
            <a:ext cx="4234" cy="4763"/>
          </a:xfrm>
          <a:custGeom>
            <a:avLst/>
            <a:gdLst>
              <a:gd name="T0" fmla="*/ 0 w 2"/>
              <a:gd name="T1" fmla="*/ 3 h 3"/>
              <a:gd name="T2" fmla="*/ 0 w 2"/>
              <a:gd name="T3" fmla="*/ 3 h 3"/>
              <a:gd name="T4" fmla="*/ 2 w 2"/>
              <a:gd name="T5" fmla="*/ 3 h 3"/>
              <a:gd name="T6" fmla="*/ 2 w 2"/>
              <a:gd name="T7" fmla="*/ 3 h 3"/>
              <a:gd name="T8" fmla="*/ 0 w 2"/>
              <a:gd name="T9" fmla="*/ 0 h 3"/>
              <a:gd name="T10" fmla="*/ 0 w 2"/>
              <a:gd name="T11" fmla="*/ 0 h 3"/>
              <a:gd name="T12" fmla="*/ 0 w 2"/>
              <a:gd name="T13" fmla="*/ 0 h 3"/>
              <a:gd name="T14" fmla="*/ 0 w 2"/>
              <a:gd name="T15" fmla="*/ 3 h 3"/>
              <a:gd name="T16" fmla="*/ 0 w 2"/>
              <a:gd name="T17" fmla="*/ 3 h 3"/>
              <a:gd name="T18" fmla="*/ 0 w 2"/>
              <a:gd name="T19" fmla="*/ 3 h 3"/>
              <a:gd name="T20" fmla="*/ 0 w 2"/>
              <a:gd name="T21" fmla="*/ 3 h 3"/>
              <a:gd name="T22" fmla="*/ 0 w 2"/>
              <a:gd name="T23" fmla="*/ 0 h 3"/>
              <a:gd name="T24" fmla="*/ 0 w 2"/>
              <a:gd name="T25" fmla="*/ 3 h 3"/>
              <a:gd name="T26" fmla="*/ 0 w 2"/>
              <a:gd name="T27" fmla="*/ 3 h 3"/>
              <a:gd name="T28" fmla="*/ 0 w 2"/>
              <a:gd name="T29" fmla="*/ 3 h 3"/>
              <a:gd name="T30" fmla="*/ 0 w 2"/>
              <a:gd name="T31" fmla="*/ 3 h 3"/>
              <a:gd name="T32" fmla="*/ 0 w 2"/>
              <a:gd name="T33" fmla="*/ 3 h 3"/>
              <a:gd name="T34" fmla="*/ 0 w 2"/>
              <a:gd name="T35" fmla="*/ 3 h 3"/>
              <a:gd name="T36" fmla="*/ 0 w 2"/>
              <a:gd name="T37" fmla="*/ 3 h 3"/>
              <a:gd name="T38" fmla="*/ 0 w 2"/>
              <a:gd name="T39" fmla="*/ 3 h 3"/>
              <a:gd name="T40" fmla="*/ 0 w 2"/>
              <a:gd name="T41" fmla="*/ 3 h 3"/>
              <a:gd name="T42" fmla="*/ 0 w 2"/>
              <a:gd name="T43" fmla="*/ 3 h 3"/>
              <a:gd name="T44" fmla="*/ 0 w 2"/>
              <a:gd name="T45" fmla="*/ 3 h 3"/>
              <a:gd name="T46" fmla="*/ 0 w 2"/>
              <a:gd name="T47" fmla="*/ 3 h 3"/>
              <a:gd name="T48" fmla="*/ 0 w 2"/>
              <a:gd name="T49" fmla="*/ 3 h 3"/>
              <a:gd name="T50" fmla="*/ 0 w 2"/>
              <a:gd name="T51" fmla="*/ 3 h 3"/>
              <a:gd name="T52" fmla="*/ 0 w 2"/>
              <a:gd name="T53" fmla="*/ 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3" name="Line 1187"/>
          <p:cNvSpPr>
            <a:spLocks noChangeShapeType="1"/>
          </p:cNvSpPr>
          <p:nvPr/>
        </p:nvSpPr>
        <p:spPr bwMode="auto">
          <a:xfrm>
            <a:off x="759885" y="52070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4" name="Line 1188"/>
          <p:cNvSpPr>
            <a:spLocks noChangeShapeType="1"/>
          </p:cNvSpPr>
          <p:nvPr/>
        </p:nvSpPr>
        <p:spPr bwMode="auto">
          <a:xfrm>
            <a:off x="759885" y="52070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5" name="Freeform 1208"/>
          <p:cNvSpPr>
            <a:spLocks/>
          </p:cNvSpPr>
          <p:nvPr/>
        </p:nvSpPr>
        <p:spPr bwMode="auto">
          <a:xfrm>
            <a:off x="793752" y="557214"/>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6" name="Freeform 1210"/>
          <p:cNvSpPr>
            <a:spLocks/>
          </p:cNvSpPr>
          <p:nvPr/>
        </p:nvSpPr>
        <p:spPr bwMode="auto">
          <a:xfrm>
            <a:off x="793752" y="557214"/>
            <a:ext cx="4234" cy="3175"/>
          </a:xfrm>
          <a:custGeom>
            <a:avLst/>
            <a:gdLst>
              <a:gd name="T0" fmla="*/ 0 w 2"/>
              <a:gd name="T1" fmla="*/ 2 h 2"/>
              <a:gd name="T2" fmla="*/ 0 w 2"/>
              <a:gd name="T3" fmla="*/ 2 h 2"/>
              <a:gd name="T4" fmla="*/ 2 w 2"/>
              <a:gd name="T5" fmla="*/ 2 h 2"/>
              <a:gd name="T6" fmla="*/ 2 w 2"/>
              <a:gd name="T7" fmla="*/ 0 h 2"/>
              <a:gd name="T8" fmla="*/ 2 w 2"/>
              <a:gd name="T9" fmla="*/ 0 h 2"/>
              <a:gd name="T10" fmla="*/ 0 w 2"/>
              <a:gd name="T11" fmla="*/ 0 h 2"/>
              <a:gd name="T12" fmla="*/ 0 w 2"/>
              <a:gd name="T13" fmla="*/ 0 h 2"/>
              <a:gd name="T14" fmla="*/ 0 w 2"/>
              <a:gd name="T15" fmla="*/ 0 h 2"/>
              <a:gd name="T16" fmla="*/ 0 w 2"/>
              <a:gd name="T17" fmla="*/ 2 h 2"/>
              <a:gd name="T18" fmla="*/ 0 w 2"/>
              <a:gd name="T19" fmla="*/ 2 h 2"/>
              <a:gd name="T20" fmla="*/ 2 w 2"/>
              <a:gd name="T21" fmla="*/ 2 h 2"/>
              <a:gd name="T22" fmla="*/ 2 w 2"/>
              <a:gd name="T23" fmla="*/ 0 h 2"/>
              <a:gd name="T24" fmla="*/ 2 w 2"/>
              <a:gd name="T25" fmla="*/ 0 h 2"/>
              <a:gd name="T26" fmla="*/ 0 w 2"/>
              <a:gd name="T27" fmla="*/ 0 h 2"/>
              <a:gd name="T28" fmla="*/ 0 w 2"/>
              <a:gd name="T29" fmla="*/ 0 h 2"/>
              <a:gd name="T30" fmla="*/ 0 w 2"/>
              <a:gd name="T31" fmla="*/ 0 h 2"/>
              <a:gd name="T32" fmla="*/ 0 w 2"/>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7" name="Freeform 1214"/>
          <p:cNvSpPr>
            <a:spLocks/>
          </p:cNvSpPr>
          <p:nvPr/>
        </p:nvSpPr>
        <p:spPr bwMode="auto">
          <a:xfrm>
            <a:off x="793752" y="557214"/>
            <a:ext cx="4234" cy="3175"/>
          </a:xfrm>
          <a:custGeom>
            <a:avLst/>
            <a:gdLst>
              <a:gd name="T0" fmla="*/ 0 w 2"/>
              <a:gd name="T1" fmla="*/ 2 h 2"/>
              <a:gd name="T2" fmla="*/ 2 w 2"/>
              <a:gd name="T3" fmla="*/ 2 h 2"/>
              <a:gd name="T4" fmla="*/ 0 w 2"/>
              <a:gd name="T5" fmla="*/ 0 h 2"/>
              <a:gd name="T6" fmla="*/ 0 w 2"/>
              <a:gd name="T7" fmla="*/ 2 h 2"/>
              <a:gd name="T8" fmla="*/ 0 w 2"/>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28" name="Rectangle 1215"/>
          <p:cNvSpPr>
            <a:spLocks noChangeArrowheads="1"/>
          </p:cNvSpPr>
          <p:nvPr/>
        </p:nvSpPr>
        <p:spPr bwMode="auto">
          <a:xfrm>
            <a:off x="793752" y="627064"/>
            <a:ext cx="2116" cy="158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29" name="Freeform 1217"/>
          <p:cNvSpPr>
            <a:spLocks/>
          </p:cNvSpPr>
          <p:nvPr/>
        </p:nvSpPr>
        <p:spPr bwMode="auto">
          <a:xfrm>
            <a:off x="793752" y="6270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0" name="Freeform 1219"/>
          <p:cNvSpPr>
            <a:spLocks/>
          </p:cNvSpPr>
          <p:nvPr/>
        </p:nvSpPr>
        <p:spPr bwMode="auto">
          <a:xfrm>
            <a:off x="975784" y="541339"/>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1" name="Freeform 1221"/>
          <p:cNvSpPr>
            <a:spLocks/>
          </p:cNvSpPr>
          <p:nvPr/>
        </p:nvSpPr>
        <p:spPr bwMode="auto">
          <a:xfrm>
            <a:off x="975785" y="541339"/>
            <a:ext cx="4234" cy="3175"/>
          </a:xfrm>
          <a:custGeom>
            <a:avLst/>
            <a:gdLst>
              <a:gd name="T0" fmla="*/ 2 w 2"/>
              <a:gd name="T1" fmla="*/ 0 h 2"/>
              <a:gd name="T2" fmla="*/ 2 w 2"/>
              <a:gd name="T3" fmla="*/ 0 h 2"/>
              <a:gd name="T4" fmla="*/ 2 w 2"/>
              <a:gd name="T5" fmla="*/ 0 h 2"/>
              <a:gd name="T6" fmla="*/ 0 w 2"/>
              <a:gd name="T7" fmla="*/ 0 h 2"/>
              <a:gd name="T8" fmla="*/ 0 w 2"/>
              <a:gd name="T9" fmla="*/ 0 h 2"/>
              <a:gd name="T10" fmla="*/ 0 w 2"/>
              <a:gd name="T11" fmla="*/ 2 h 2"/>
              <a:gd name="T12" fmla="*/ 2 w 2"/>
              <a:gd name="T13" fmla="*/ 0 h 2"/>
              <a:gd name="T14" fmla="*/ 2 w 2"/>
              <a:gd name="T15" fmla="*/ 0 h 2"/>
              <a:gd name="T16" fmla="*/ 2 w 2"/>
              <a:gd name="T17" fmla="*/ 0 h 2"/>
              <a:gd name="T18" fmla="*/ 0 w 2"/>
              <a:gd name="T19" fmla="*/ 0 h 2"/>
              <a:gd name="T20" fmla="*/ 0 w 2"/>
              <a:gd name="T21" fmla="*/ 0 h 2"/>
              <a:gd name="T22" fmla="*/ 0 w 2"/>
              <a:gd name="T23" fmla="*/ 2 h 2"/>
              <a:gd name="T24" fmla="*/ 2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2" name="Freeform 1234"/>
          <p:cNvSpPr>
            <a:spLocks/>
          </p:cNvSpPr>
          <p:nvPr/>
        </p:nvSpPr>
        <p:spPr bwMode="auto">
          <a:xfrm>
            <a:off x="963084" y="550864"/>
            <a:ext cx="4234" cy="1587"/>
          </a:xfrm>
          <a:custGeom>
            <a:avLst/>
            <a:gdLst>
              <a:gd name="T0" fmla="*/ 0 w 2"/>
              <a:gd name="T1" fmla="*/ 0 h 1587"/>
              <a:gd name="T2" fmla="*/ 0 w 2"/>
              <a:gd name="T3" fmla="*/ 0 h 1587"/>
              <a:gd name="T4" fmla="*/ 2 w 2"/>
              <a:gd name="T5" fmla="*/ 0 h 1587"/>
              <a:gd name="T6" fmla="*/ 2 w 2"/>
              <a:gd name="T7" fmla="*/ 0 h 1587"/>
              <a:gd name="T8" fmla="*/ 2 w 2"/>
              <a:gd name="T9" fmla="*/ 0 h 1587"/>
              <a:gd name="T10" fmla="*/ 2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 w 2"/>
              <a:gd name="T25" fmla="*/ 0 h 1587"/>
              <a:gd name="T26" fmla="*/ 2 w 2"/>
              <a:gd name="T27" fmla="*/ 0 h 1587"/>
              <a:gd name="T28" fmla="*/ 2 w 2"/>
              <a:gd name="T29" fmla="*/ 0 h 1587"/>
              <a:gd name="T30" fmla="*/ 0 w 2"/>
              <a:gd name="T31" fmla="*/ 0 h 1587"/>
              <a:gd name="T32" fmla="*/ 0 w 2"/>
              <a:gd name="T33" fmla="*/ 0 h 1587"/>
              <a:gd name="T34" fmla="*/ 2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3" name="Line 1237"/>
          <p:cNvSpPr>
            <a:spLocks noChangeShapeType="1"/>
          </p:cNvSpPr>
          <p:nvPr/>
        </p:nvSpPr>
        <p:spPr bwMode="auto">
          <a:xfrm>
            <a:off x="971551" y="544514"/>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4" name="Line 1238"/>
          <p:cNvSpPr>
            <a:spLocks noChangeShapeType="1"/>
          </p:cNvSpPr>
          <p:nvPr/>
        </p:nvSpPr>
        <p:spPr bwMode="auto">
          <a:xfrm>
            <a:off x="971551" y="544514"/>
            <a:ext cx="2116" cy="1587"/>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5" name="Freeform 1240"/>
          <p:cNvSpPr>
            <a:spLocks/>
          </p:cNvSpPr>
          <p:nvPr/>
        </p:nvSpPr>
        <p:spPr bwMode="auto">
          <a:xfrm>
            <a:off x="971551" y="541339"/>
            <a:ext cx="2116" cy="3175"/>
          </a:xfrm>
          <a:custGeom>
            <a:avLst/>
            <a:gdLst>
              <a:gd name="T0" fmla="*/ 0 w 1587"/>
              <a:gd name="T1" fmla="*/ 2 h 2"/>
              <a:gd name="T2" fmla="*/ 0 w 1587"/>
              <a:gd name="T3" fmla="*/ 2 h 2"/>
              <a:gd name="T4" fmla="*/ 0 w 1587"/>
              <a:gd name="T5" fmla="*/ 0 h 2"/>
              <a:gd name="T6" fmla="*/ 0 w 1587"/>
              <a:gd name="T7" fmla="*/ 2 h 2"/>
              <a:gd name="T8" fmla="*/ 0 w 1587"/>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6" name="Freeform 1243"/>
          <p:cNvSpPr>
            <a:spLocks/>
          </p:cNvSpPr>
          <p:nvPr/>
        </p:nvSpPr>
        <p:spPr bwMode="auto">
          <a:xfrm>
            <a:off x="971552" y="538164"/>
            <a:ext cx="4234" cy="3175"/>
          </a:xfrm>
          <a:custGeom>
            <a:avLst/>
            <a:gdLst>
              <a:gd name="T0" fmla="*/ 2 w 2"/>
              <a:gd name="T1" fmla="*/ 2 h 2"/>
              <a:gd name="T2" fmla="*/ 2 w 2"/>
              <a:gd name="T3" fmla="*/ 2 h 2"/>
              <a:gd name="T4" fmla="*/ 2 w 2"/>
              <a:gd name="T5" fmla="*/ 2 h 2"/>
              <a:gd name="T6" fmla="*/ 2 w 2"/>
              <a:gd name="T7" fmla="*/ 2 h 2"/>
              <a:gd name="T8" fmla="*/ 0 w 2"/>
              <a:gd name="T9" fmla="*/ 2 h 2"/>
              <a:gd name="T10" fmla="*/ 0 w 2"/>
              <a:gd name="T11" fmla="*/ 2 h 2"/>
              <a:gd name="T12" fmla="*/ 2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2 w 2"/>
              <a:gd name="T39" fmla="*/ 2 h 2"/>
              <a:gd name="T40" fmla="*/ 2 w 2"/>
              <a:gd name="T41" fmla="*/ 2 h 2"/>
              <a:gd name="T42" fmla="*/ 2 w 2"/>
              <a:gd name="T43" fmla="*/ 2 h 2"/>
              <a:gd name="T44" fmla="*/ 2 w 2"/>
              <a:gd name="T45" fmla="*/ 2 h 2"/>
              <a:gd name="T46" fmla="*/ 2 w 2"/>
              <a:gd name="T47" fmla="*/ 2 h 2"/>
              <a:gd name="T48" fmla="*/ 0 w 2"/>
              <a:gd name="T49" fmla="*/ 0 h 2"/>
              <a:gd name="T50" fmla="*/ 0 w 2"/>
              <a:gd name="T51" fmla="*/ 2 h 2"/>
              <a:gd name="T52" fmla="*/ 0 w 2"/>
              <a:gd name="T53" fmla="*/ 2 h 2"/>
              <a:gd name="T54" fmla="*/ 0 w 2"/>
              <a:gd name="T55" fmla="*/ 2 h 2"/>
              <a:gd name="T56" fmla="*/ 2 w 2"/>
              <a:gd name="T57" fmla="*/ 2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7" name="Freeform 1246"/>
          <p:cNvSpPr>
            <a:spLocks/>
          </p:cNvSpPr>
          <p:nvPr/>
        </p:nvSpPr>
        <p:spPr bwMode="auto">
          <a:xfrm>
            <a:off x="967318" y="547689"/>
            <a:ext cx="4234" cy="3175"/>
          </a:xfrm>
          <a:custGeom>
            <a:avLst/>
            <a:gdLst>
              <a:gd name="T0" fmla="*/ 0 w 2"/>
              <a:gd name="T1" fmla="*/ 2 h 2"/>
              <a:gd name="T2" fmla="*/ 0 w 2"/>
              <a:gd name="T3" fmla="*/ 2 h 2"/>
              <a:gd name="T4" fmla="*/ 2 w 2"/>
              <a:gd name="T5" fmla="*/ 0 h 2"/>
              <a:gd name="T6" fmla="*/ 2 w 2"/>
              <a:gd name="T7" fmla="*/ 0 h 2"/>
              <a:gd name="T8" fmla="*/ 0 w 2"/>
              <a:gd name="T9" fmla="*/ 0 h 2"/>
              <a:gd name="T10" fmla="*/ 0 w 2"/>
              <a:gd name="T11" fmla="*/ 0 h 2"/>
              <a:gd name="T12" fmla="*/ 0 w 2"/>
              <a:gd name="T13" fmla="*/ 2 h 2"/>
              <a:gd name="T14" fmla="*/ 0 w 2"/>
              <a:gd name="T15" fmla="*/ 2 h 2"/>
              <a:gd name="T16" fmla="*/ 2 w 2"/>
              <a:gd name="T17" fmla="*/ 0 h 2"/>
              <a:gd name="T18" fmla="*/ 2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 h 2"/>
              <a:gd name="T48" fmla="*/ 0 w 2"/>
              <a:gd name="T49" fmla="*/ 2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8" name="Freeform 1250"/>
          <p:cNvSpPr>
            <a:spLocks/>
          </p:cNvSpPr>
          <p:nvPr/>
        </p:nvSpPr>
        <p:spPr bwMode="auto">
          <a:xfrm>
            <a:off x="975785" y="530225"/>
            <a:ext cx="4234" cy="1588"/>
          </a:xfrm>
          <a:custGeom>
            <a:avLst/>
            <a:gdLst>
              <a:gd name="T0" fmla="*/ 2 w 2"/>
              <a:gd name="T1" fmla="*/ 0 h 1588"/>
              <a:gd name="T2" fmla="*/ 0 w 2"/>
              <a:gd name="T3" fmla="*/ 0 h 1588"/>
              <a:gd name="T4" fmla="*/ 2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39" name="Freeform 1252"/>
          <p:cNvSpPr>
            <a:spLocks/>
          </p:cNvSpPr>
          <p:nvPr/>
        </p:nvSpPr>
        <p:spPr bwMode="auto">
          <a:xfrm>
            <a:off x="975785" y="527050"/>
            <a:ext cx="4234" cy="7938"/>
          </a:xfrm>
          <a:custGeom>
            <a:avLst/>
            <a:gdLst>
              <a:gd name="T0" fmla="*/ 2 w 2"/>
              <a:gd name="T1" fmla="*/ 2 h 5"/>
              <a:gd name="T2" fmla="*/ 2 w 2"/>
              <a:gd name="T3" fmla="*/ 2 h 5"/>
              <a:gd name="T4" fmla="*/ 0 w 2"/>
              <a:gd name="T5" fmla="*/ 0 h 5"/>
              <a:gd name="T6" fmla="*/ 0 w 2"/>
              <a:gd name="T7" fmla="*/ 2 h 5"/>
              <a:gd name="T8" fmla="*/ 0 w 2"/>
              <a:gd name="T9" fmla="*/ 2 h 5"/>
              <a:gd name="T10" fmla="*/ 2 w 2"/>
              <a:gd name="T11" fmla="*/ 5 h 5"/>
              <a:gd name="T12" fmla="*/ 2 w 2"/>
              <a:gd name="T13" fmla="*/ 2 h 5"/>
              <a:gd name="T14" fmla="*/ 2 w 2"/>
              <a:gd name="T15" fmla="*/ 2 h 5"/>
              <a:gd name="T16" fmla="*/ 0 w 2"/>
              <a:gd name="T17" fmla="*/ 0 h 5"/>
              <a:gd name="T18" fmla="*/ 0 w 2"/>
              <a:gd name="T19" fmla="*/ 2 h 5"/>
              <a:gd name="T20" fmla="*/ 0 w 2"/>
              <a:gd name="T21" fmla="*/ 2 h 5"/>
              <a:gd name="T22" fmla="*/ 2 w 2"/>
              <a:gd name="T23" fmla="*/ 5 h 5"/>
              <a:gd name="T24" fmla="*/ 2 w 2"/>
              <a:gd name="T25" fmla="*/ 2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0" name="Freeform 1255"/>
          <p:cNvSpPr>
            <a:spLocks/>
          </p:cNvSpPr>
          <p:nvPr/>
        </p:nvSpPr>
        <p:spPr bwMode="auto">
          <a:xfrm>
            <a:off x="950385" y="550864"/>
            <a:ext cx="4234" cy="1587"/>
          </a:xfrm>
          <a:custGeom>
            <a:avLst/>
            <a:gdLst>
              <a:gd name="T0" fmla="*/ 0 w 2"/>
              <a:gd name="T1" fmla="*/ 0 h 1587"/>
              <a:gd name="T2" fmla="*/ 2 w 2"/>
              <a:gd name="T3" fmla="*/ 0 h 1587"/>
              <a:gd name="T4" fmla="*/ 2 w 2"/>
              <a:gd name="T5" fmla="*/ 0 h 1587"/>
              <a:gd name="T6" fmla="*/ 2 w 2"/>
              <a:gd name="T7" fmla="*/ 0 h 1587"/>
              <a:gd name="T8" fmla="*/ 2 w 2"/>
              <a:gd name="T9" fmla="*/ 0 h 1587"/>
              <a:gd name="T10" fmla="*/ 0 w 2"/>
              <a:gd name="T11" fmla="*/ 0 h 1587"/>
              <a:gd name="T12" fmla="*/ 0 w 2"/>
              <a:gd name="T13" fmla="*/ 0 h 1587"/>
              <a:gd name="T14" fmla="*/ 0 w 2"/>
              <a:gd name="T15" fmla="*/ 0 h 1587"/>
              <a:gd name="T16" fmla="*/ 0 w 2"/>
              <a:gd name="T17" fmla="*/ 0 h 1587"/>
              <a:gd name="T18" fmla="*/ 2 w 2"/>
              <a:gd name="T19" fmla="*/ 0 h 1587"/>
              <a:gd name="T20" fmla="*/ 2 w 2"/>
              <a:gd name="T21" fmla="*/ 0 h 1587"/>
              <a:gd name="T22" fmla="*/ 2 w 2"/>
              <a:gd name="T23" fmla="*/ 0 h 1587"/>
              <a:gd name="T24" fmla="*/ 2 w 2"/>
              <a:gd name="T25" fmla="*/ 0 h 1587"/>
              <a:gd name="T26" fmla="*/ 2 w 2"/>
              <a:gd name="T27" fmla="*/ 0 h 1587"/>
              <a:gd name="T28" fmla="*/ 2 w 2"/>
              <a:gd name="T29" fmla="*/ 0 h 1587"/>
              <a:gd name="T30" fmla="*/ 2 w 2"/>
              <a:gd name="T31" fmla="*/ 0 h 1587"/>
              <a:gd name="T32" fmla="*/ 2 w 2"/>
              <a:gd name="T33" fmla="*/ 0 h 1587"/>
              <a:gd name="T34" fmla="*/ 2 w 2"/>
              <a:gd name="T35" fmla="*/ 0 h 1587"/>
              <a:gd name="T36" fmla="*/ 2 w 2"/>
              <a:gd name="T37" fmla="*/ 0 h 1587"/>
              <a:gd name="T38" fmla="*/ 2 w 2"/>
              <a:gd name="T39" fmla="*/ 0 h 1587"/>
              <a:gd name="T40" fmla="*/ 2 w 2"/>
              <a:gd name="T41" fmla="*/ 0 h 1587"/>
              <a:gd name="T42" fmla="*/ 2 w 2"/>
              <a:gd name="T43" fmla="*/ 0 h 1587"/>
              <a:gd name="T44" fmla="*/ 2 w 2"/>
              <a:gd name="T45" fmla="*/ 0 h 1587"/>
              <a:gd name="T46" fmla="*/ 2 w 2"/>
              <a:gd name="T47" fmla="*/ 0 h 1587"/>
              <a:gd name="T48" fmla="*/ 2 w 2"/>
              <a:gd name="T49" fmla="*/ 0 h 1587"/>
              <a:gd name="T50" fmla="*/ 2 w 2"/>
              <a:gd name="T51" fmla="*/ 0 h 1587"/>
              <a:gd name="T52" fmla="*/ 2 w 2"/>
              <a:gd name="T53" fmla="*/ 0 h 1587"/>
              <a:gd name="T54" fmla="*/ 2 w 2"/>
              <a:gd name="T55" fmla="*/ 0 h 1587"/>
              <a:gd name="T56" fmla="*/ 2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1" name="Rectangle 1256"/>
          <p:cNvSpPr>
            <a:spLocks noChangeArrowheads="1"/>
          </p:cNvSpPr>
          <p:nvPr/>
        </p:nvSpPr>
        <p:spPr bwMode="auto">
          <a:xfrm>
            <a:off x="963085" y="550864"/>
            <a:ext cx="2116" cy="1587"/>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42" name="Freeform 1258"/>
          <p:cNvSpPr>
            <a:spLocks/>
          </p:cNvSpPr>
          <p:nvPr/>
        </p:nvSpPr>
        <p:spPr bwMode="auto">
          <a:xfrm>
            <a:off x="963085" y="5508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3" name="Freeform 1266"/>
          <p:cNvSpPr>
            <a:spLocks/>
          </p:cNvSpPr>
          <p:nvPr/>
        </p:nvSpPr>
        <p:spPr bwMode="auto">
          <a:xfrm>
            <a:off x="971551" y="534989"/>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4" name="Freeform 1269"/>
          <p:cNvSpPr>
            <a:spLocks/>
          </p:cNvSpPr>
          <p:nvPr/>
        </p:nvSpPr>
        <p:spPr bwMode="auto">
          <a:xfrm>
            <a:off x="971552" y="530226"/>
            <a:ext cx="4234" cy="4763"/>
          </a:xfrm>
          <a:custGeom>
            <a:avLst/>
            <a:gdLst>
              <a:gd name="T0" fmla="*/ 0 w 2"/>
              <a:gd name="T1" fmla="*/ 3 h 3"/>
              <a:gd name="T2" fmla="*/ 2 w 2"/>
              <a:gd name="T3" fmla="*/ 0 h 3"/>
              <a:gd name="T4" fmla="*/ 2 w 2"/>
              <a:gd name="T5" fmla="*/ 0 h 3"/>
              <a:gd name="T6" fmla="*/ 2 w 2"/>
              <a:gd name="T7" fmla="*/ 0 h 3"/>
              <a:gd name="T8" fmla="*/ 2 w 2"/>
              <a:gd name="T9" fmla="*/ 0 h 3"/>
              <a:gd name="T10" fmla="*/ 0 w 2"/>
              <a:gd name="T11" fmla="*/ 0 h 3"/>
              <a:gd name="T12" fmla="*/ 0 w 2"/>
              <a:gd name="T13" fmla="*/ 0 h 3"/>
              <a:gd name="T14" fmla="*/ 0 w 2"/>
              <a:gd name="T15" fmla="*/ 3 h 3"/>
              <a:gd name="T16" fmla="*/ 0 w 2"/>
              <a:gd name="T17" fmla="*/ 3 h 3"/>
              <a:gd name="T18" fmla="*/ 2 w 2"/>
              <a:gd name="T19" fmla="*/ 0 h 3"/>
              <a:gd name="T20" fmla="*/ 2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3 h 3"/>
              <a:gd name="T40" fmla="*/ 0 w 2"/>
              <a:gd name="T41" fmla="*/ 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5" name="Line 1270"/>
          <p:cNvSpPr>
            <a:spLocks noChangeShapeType="1"/>
          </p:cNvSpPr>
          <p:nvPr/>
        </p:nvSpPr>
        <p:spPr bwMode="auto">
          <a:xfrm>
            <a:off x="971551" y="530225"/>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6" name="Line 1271"/>
          <p:cNvSpPr>
            <a:spLocks noChangeShapeType="1"/>
          </p:cNvSpPr>
          <p:nvPr/>
        </p:nvSpPr>
        <p:spPr bwMode="auto">
          <a:xfrm>
            <a:off x="971551" y="530225"/>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47" name="Rectangle 1272"/>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48" name="Rectangle 1273"/>
          <p:cNvSpPr>
            <a:spLocks noChangeArrowheads="1"/>
          </p:cNvSpPr>
          <p:nvPr/>
        </p:nvSpPr>
        <p:spPr bwMode="auto">
          <a:xfrm>
            <a:off x="971551" y="530225"/>
            <a:ext cx="2116" cy="1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49" name="Line 1274"/>
          <p:cNvSpPr>
            <a:spLocks noChangeShapeType="1"/>
          </p:cNvSpPr>
          <p:nvPr/>
        </p:nvSpPr>
        <p:spPr bwMode="auto">
          <a:xfrm>
            <a:off x="971551" y="52705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0" name="Line 1275"/>
          <p:cNvSpPr>
            <a:spLocks noChangeShapeType="1"/>
          </p:cNvSpPr>
          <p:nvPr/>
        </p:nvSpPr>
        <p:spPr bwMode="auto">
          <a:xfrm>
            <a:off x="971551" y="527050"/>
            <a:ext cx="2116" cy="1588"/>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1" name="Freeform 1277"/>
          <p:cNvSpPr>
            <a:spLocks/>
          </p:cNvSpPr>
          <p:nvPr/>
        </p:nvSpPr>
        <p:spPr bwMode="auto">
          <a:xfrm>
            <a:off x="971551" y="523876"/>
            <a:ext cx="2116" cy="3175"/>
          </a:xfrm>
          <a:custGeom>
            <a:avLst/>
            <a:gdLst>
              <a:gd name="T0" fmla="*/ 0 w 1587"/>
              <a:gd name="T1" fmla="*/ 2 h 2"/>
              <a:gd name="T2" fmla="*/ 0 w 1587"/>
              <a:gd name="T3" fmla="*/ 2 h 2"/>
              <a:gd name="T4" fmla="*/ 0 w 1587"/>
              <a:gd name="T5" fmla="*/ 0 h 2"/>
              <a:gd name="T6" fmla="*/ 0 w 1587"/>
              <a:gd name="T7" fmla="*/ 2 h 2"/>
              <a:gd name="T8" fmla="*/ 0 w 1587"/>
              <a:gd name="T9" fmla="*/ 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2" name="Freeform 1287"/>
          <p:cNvSpPr>
            <a:spLocks/>
          </p:cNvSpPr>
          <p:nvPr/>
        </p:nvSpPr>
        <p:spPr bwMode="auto">
          <a:xfrm>
            <a:off x="958852" y="514350"/>
            <a:ext cx="4234" cy="3175"/>
          </a:xfrm>
          <a:custGeom>
            <a:avLst/>
            <a:gdLst>
              <a:gd name="T0" fmla="*/ 0 w 2"/>
              <a:gd name="T1" fmla="*/ 0 h 2"/>
              <a:gd name="T2" fmla="*/ 0 w 2"/>
              <a:gd name="T3" fmla="*/ 2 h 2"/>
              <a:gd name="T4" fmla="*/ 2 w 2"/>
              <a:gd name="T5" fmla="*/ 2 h 2"/>
              <a:gd name="T6" fmla="*/ 2 w 2"/>
              <a:gd name="T7" fmla="*/ 2 h 2"/>
              <a:gd name="T8" fmla="*/ 2 w 2"/>
              <a:gd name="T9" fmla="*/ 2 h 2"/>
              <a:gd name="T10" fmla="*/ 2 w 2"/>
              <a:gd name="T11" fmla="*/ 0 h 2"/>
              <a:gd name="T12" fmla="*/ 0 w 2"/>
              <a:gd name="T13" fmla="*/ 0 h 2"/>
              <a:gd name="T14" fmla="*/ 0 w 2"/>
              <a:gd name="T15" fmla="*/ 0 h 2"/>
              <a:gd name="T16" fmla="*/ 0 w 2"/>
              <a:gd name="T17" fmla="*/ 2 h 2"/>
              <a:gd name="T18" fmla="*/ 0 w 2"/>
              <a:gd name="T19" fmla="*/ 2 h 2"/>
              <a:gd name="T20" fmla="*/ 0 w 2"/>
              <a:gd name="T21" fmla="*/ 2 h 2"/>
              <a:gd name="T22" fmla="*/ 0 w 2"/>
              <a:gd name="T23" fmla="*/ 2 h 2"/>
              <a:gd name="T24" fmla="*/ 2 w 2"/>
              <a:gd name="T25" fmla="*/ 2 h 2"/>
              <a:gd name="T26" fmla="*/ 2 w 2"/>
              <a:gd name="T27" fmla="*/ 2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3" name="Freeform 1290"/>
          <p:cNvSpPr>
            <a:spLocks/>
          </p:cNvSpPr>
          <p:nvPr/>
        </p:nvSpPr>
        <p:spPr bwMode="auto">
          <a:xfrm>
            <a:off x="958852" y="517526"/>
            <a:ext cx="4234" cy="3175"/>
          </a:xfrm>
          <a:custGeom>
            <a:avLst/>
            <a:gdLst>
              <a:gd name="T0" fmla="*/ 0 w 2"/>
              <a:gd name="T1" fmla="*/ 2 h 2"/>
              <a:gd name="T2" fmla="*/ 0 w 2"/>
              <a:gd name="T3" fmla="*/ 2 h 2"/>
              <a:gd name="T4" fmla="*/ 2 w 2"/>
              <a:gd name="T5" fmla="*/ 2 h 2"/>
              <a:gd name="T6" fmla="*/ 2 w 2"/>
              <a:gd name="T7" fmla="*/ 2 h 2"/>
              <a:gd name="T8" fmla="*/ 2 w 2"/>
              <a:gd name="T9" fmla="*/ 2 h 2"/>
              <a:gd name="T10" fmla="*/ 2 w 2"/>
              <a:gd name="T11" fmla="*/ 0 h 2"/>
              <a:gd name="T12" fmla="*/ 0 w 2"/>
              <a:gd name="T13" fmla="*/ 0 h 2"/>
              <a:gd name="T14" fmla="*/ 0 w 2"/>
              <a:gd name="T15" fmla="*/ 0 h 2"/>
              <a:gd name="T16" fmla="*/ 0 w 2"/>
              <a:gd name="T17" fmla="*/ 0 h 2"/>
              <a:gd name="T18" fmla="*/ 0 w 2"/>
              <a:gd name="T19" fmla="*/ 0 h 2"/>
              <a:gd name="T20" fmla="*/ 2 w 2"/>
              <a:gd name="T21" fmla="*/ 0 h 2"/>
              <a:gd name="T22" fmla="*/ 0 w 2"/>
              <a:gd name="T23" fmla="*/ 0 h 2"/>
              <a:gd name="T24" fmla="*/ 0 w 2"/>
              <a:gd name="T25" fmla="*/ 0 h 2"/>
              <a:gd name="T26" fmla="*/ 0 w 2"/>
              <a:gd name="T27" fmla="*/ 0 h 2"/>
              <a:gd name="T28" fmla="*/ 0 w 2"/>
              <a:gd name="T29" fmla="*/ 0 h 2"/>
              <a:gd name="T30" fmla="*/ 0 w 2"/>
              <a:gd name="T31" fmla="*/ 2 h 2"/>
              <a:gd name="T32" fmla="*/ 0 w 2"/>
              <a:gd name="T33" fmla="*/ 2 h 2"/>
              <a:gd name="T34" fmla="*/ 0 w 2"/>
              <a:gd name="T35" fmla="*/ 2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 h 2"/>
              <a:gd name="T50" fmla="*/ 2 w 2"/>
              <a:gd name="T51" fmla="*/ 2 h 2"/>
              <a:gd name="T52" fmla="*/ 2 w 2"/>
              <a:gd name="T53" fmla="*/ 0 h 2"/>
              <a:gd name="T54" fmla="*/ 2 w 2"/>
              <a:gd name="T55" fmla="*/ 0 h 2"/>
              <a:gd name="T56" fmla="*/ 0 w 2"/>
              <a:gd name="T57" fmla="*/ 0 h 2"/>
              <a:gd name="T58" fmla="*/ 0 w 2"/>
              <a:gd name="T59" fmla="*/ 0 h 2"/>
              <a:gd name="T60" fmla="*/ 0 w 2"/>
              <a:gd name="T61" fmla="*/ 2 h 2"/>
              <a:gd name="T62" fmla="*/ 0 w 2"/>
              <a:gd name="T63" fmla="*/ 2 h 2"/>
              <a:gd name="T64" fmla="*/ 2 w 2"/>
              <a:gd name="T65" fmla="*/ 2 h 2"/>
              <a:gd name="T66" fmla="*/ 2 w 2"/>
              <a:gd name="T67" fmla="*/ 2 h 2"/>
              <a:gd name="T68" fmla="*/ 0 w 2"/>
              <a:gd name="T69" fmla="*/ 2 h 2"/>
              <a:gd name="T70" fmla="*/ 0 w 2"/>
              <a:gd name="T71" fmla="*/ 2 h 2"/>
              <a:gd name="T72" fmla="*/ 0 w 2"/>
              <a:gd name="T73" fmla="*/ 2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en-US" sz="3000"/>
          </a:p>
        </p:txBody>
      </p:sp>
      <p:sp>
        <p:nvSpPr>
          <p:cNvPr id="54" name="Rectangle 1335"/>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55" name="Rectangle 1336"/>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56" name="Rectangle 1337"/>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57" name="Rectangle 1340"/>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58" name="Rectangle 1341"/>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59" name="Rectangle 1342"/>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60" name="Rectangle 1343"/>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61" name="Rectangle 1344"/>
          <p:cNvSpPr>
            <a:spLocks noChangeArrowheads="1"/>
          </p:cNvSpPr>
          <p:nvPr/>
        </p:nvSpPr>
        <p:spPr bwMode="auto">
          <a:xfrm>
            <a:off x="620185" y="485776"/>
            <a:ext cx="2116" cy="317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p>
        </p:txBody>
      </p:sp>
      <p:sp>
        <p:nvSpPr>
          <p:cNvPr id="62" name="Rectangle 61"/>
          <p:cNvSpPr>
            <a:spLocks noChangeArrowheads="1"/>
          </p:cNvSpPr>
          <p:nvPr/>
        </p:nvSpPr>
        <p:spPr bwMode="auto">
          <a:xfrm>
            <a:off x="0" y="2828926"/>
            <a:ext cx="12192000" cy="176213"/>
          </a:xfrm>
          <a:prstGeom prst="rect">
            <a:avLst/>
          </a:prstGeom>
          <a:solidFill>
            <a:schemeClr val="bg1"/>
          </a:solidFill>
          <a:ln>
            <a:noFill/>
          </a:ln>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pPr>
            <a:endParaRPr lang="en-US" altLang="en-US" sz="1300" b="0">
              <a:solidFill>
                <a:schemeClr val="bg1"/>
              </a:solidFill>
            </a:endParaRPr>
          </a:p>
        </p:txBody>
      </p:sp>
      <p:sp>
        <p:nvSpPr>
          <p:cNvPr id="330" name="Title 329"/>
          <p:cNvSpPr>
            <a:spLocks noGrp="1"/>
          </p:cNvSpPr>
          <p:nvPr>
            <p:ph type="title" hasCustomPrompt="1"/>
          </p:nvPr>
        </p:nvSpPr>
        <p:spPr>
          <a:xfrm>
            <a:off x="1154547" y="1306551"/>
            <a:ext cx="9728968" cy="1353523"/>
          </a:xfrm>
          <a:prstGeom prst="rect">
            <a:avLst/>
          </a:prstGeom>
        </p:spPr>
        <p:txBody>
          <a:bodyPr lIns="0" tIns="0" rIns="0" bIns="0" anchor="b">
            <a:normAutofit/>
          </a:bodyPr>
          <a:lstStyle>
            <a:lvl1pPr>
              <a:defRPr sz="3800" b="1" cap="none" baseline="0">
                <a:solidFill>
                  <a:schemeClr val="bg1"/>
                </a:solidFill>
              </a:defRPr>
            </a:lvl1pPr>
          </a:lstStyle>
          <a:p>
            <a:r>
              <a:rPr lang="en-US" kern="0" dirty="0"/>
              <a:t>ADD NEW SECTION TITLE</a:t>
            </a:r>
          </a:p>
        </p:txBody>
      </p:sp>
      <p:sp>
        <p:nvSpPr>
          <p:cNvPr id="332" name="Text Placeholder 331"/>
          <p:cNvSpPr>
            <a:spLocks noGrp="1"/>
          </p:cNvSpPr>
          <p:nvPr>
            <p:ph type="body" sz="quarter" idx="13" hasCustomPrompt="1"/>
          </p:nvPr>
        </p:nvSpPr>
        <p:spPr>
          <a:xfrm>
            <a:off x="1134806" y="3074089"/>
            <a:ext cx="9771695" cy="2397495"/>
          </a:xfrm>
          <a:prstGeom prst="rect">
            <a:avLst/>
          </a:prstGeom>
        </p:spPr>
        <p:txBody>
          <a:bodyPr lIns="0" tIns="0" rIns="0" bIns="0">
            <a:normAutofit/>
          </a:bodyPr>
          <a:lstStyle>
            <a:lvl1pPr>
              <a:lnSpc>
                <a:spcPct val="100000"/>
              </a:lnSpc>
              <a:defRPr sz="3000" b="0" i="0" cap="none" baseline="0">
                <a:solidFill>
                  <a:schemeClr val="bg1"/>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Optional subtitle</a:t>
            </a:r>
          </a:p>
        </p:txBody>
      </p:sp>
      <p:pic>
        <p:nvPicPr>
          <p:cNvPr id="6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761765" y="6201229"/>
            <a:ext cx="30755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72118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8"/>
            <a:ext cx="10363200" cy="492443"/>
          </a:xfrm>
        </p:spPr>
        <p:txBody>
          <a:bodyPr/>
          <a:lstStyle/>
          <a:p>
            <a:r>
              <a:rPr lang="es-ES"/>
              <a:t>Haga clic para modificar el estilo de título del patrón</a:t>
            </a:r>
            <a:endParaRPr lang="en-GB"/>
          </a:p>
        </p:txBody>
      </p:sp>
      <p:sp>
        <p:nvSpPr>
          <p:cNvPr id="3" name="2 Subtítulo"/>
          <p:cNvSpPr>
            <a:spLocks noGrp="1"/>
          </p:cNvSpPr>
          <p:nvPr>
            <p:ph type="subTitle" idx="1"/>
          </p:nvPr>
        </p:nvSpPr>
        <p:spPr>
          <a:xfrm>
            <a:off x="1828802" y="3886200"/>
            <a:ext cx="8534400" cy="1752600"/>
          </a:xfrm>
          <a:prstGeom prst="rect">
            <a:avLst/>
          </a:prstGeom>
        </p:spPr>
        <p:txBody>
          <a:bodyPr/>
          <a:lstStyle>
            <a:lvl1pPr marL="0" indent="0" algn="ctr">
              <a:buNone/>
              <a:defRPr>
                <a:solidFill>
                  <a:schemeClr val="tx1">
                    <a:tint val="75000"/>
                  </a:schemeClr>
                </a:solidFill>
              </a:defRPr>
            </a:lvl1pPr>
            <a:lvl2pPr marL="457104" indent="0" algn="ctr">
              <a:buNone/>
              <a:defRPr>
                <a:solidFill>
                  <a:schemeClr val="tx1">
                    <a:tint val="75000"/>
                  </a:schemeClr>
                </a:solidFill>
              </a:defRPr>
            </a:lvl2pPr>
            <a:lvl3pPr marL="914206" indent="0" algn="ctr">
              <a:buNone/>
              <a:defRPr>
                <a:solidFill>
                  <a:schemeClr val="tx1">
                    <a:tint val="75000"/>
                  </a:schemeClr>
                </a:solidFill>
              </a:defRPr>
            </a:lvl3pPr>
            <a:lvl4pPr marL="1371310" indent="0" algn="ctr">
              <a:buNone/>
              <a:defRPr>
                <a:solidFill>
                  <a:schemeClr val="tx1">
                    <a:tint val="75000"/>
                  </a:schemeClr>
                </a:solidFill>
              </a:defRPr>
            </a:lvl4pPr>
            <a:lvl5pPr marL="1828412" indent="0" algn="ctr">
              <a:buNone/>
              <a:defRPr>
                <a:solidFill>
                  <a:schemeClr val="tx1">
                    <a:tint val="75000"/>
                  </a:schemeClr>
                </a:solidFill>
              </a:defRPr>
            </a:lvl5pPr>
            <a:lvl6pPr marL="2285516" indent="0" algn="ctr">
              <a:buNone/>
              <a:defRPr>
                <a:solidFill>
                  <a:schemeClr val="tx1">
                    <a:tint val="75000"/>
                  </a:schemeClr>
                </a:solidFill>
              </a:defRPr>
            </a:lvl6pPr>
            <a:lvl7pPr marL="2742618" indent="0" algn="ctr">
              <a:buNone/>
              <a:defRPr>
                <a:solidFill>
                  <a:schemeClr val="tx1">
                    <a:tint val="75000"/>
                  </a:schemeClr>
                </a:solidFill>
              </a:defRPr>
            </a:lvl7pPr>
            <a:lvl8pPr marL="3199722" indent="0" algn="ctr">
              <a:buNone/>
              <a:defRPr>
                <a:solidFill>
                  <a:schemeClr val="tx1">
                    <a:tint val="75000"/>
                  </a:schemeClr>
                </a:solidFill>
              </a:defRPr>
            </a:lvl8pPr>
            <a:lvl9pPr marL="3656825" indent="0" algn="ctr">
              <a:buNone/>
              <a:defRPr>
                <a:solidFill>
                  <a:schemeClr val="tx1">
                    <a:tint val="75000"/>
                  </a:schemeClr>
                </a:solidFill>
              </a:defRPr>
            </a:lvl9pPr>
          </a:lstStyle>
          <a:p>
            <a:r>
              <a:rPr lang="es-ES"/>
              <a:t>Haga clic para modificar el estilo de subtítulo del patrón</a:t>
            </a:r>
            <a:endParaRPr lang="en-GB"/>
          </a:p>
        </p:txBody>
      </p:sp>
      <p:sp>
        <p:nvSpPr>
          <p:cNvPr id="4" name="3 Marcador de fecha"/>
          <p:cNvSpPr>
            <a:spLocks noGrp="1"/>
          </p:cNvSpPr>
          <p:nvPr>
            <p:ph type="dt" sz="half" idx="10"/>
          </p:nvPr>
        </p:nvSpPr>
        <p:spPr>
          <a:xfrm>
            <a:off x="609600" y="6356351"/>
            <a:ext cx="2844800" cy="365125"/>
          </a:xfrm>
          <a:prstGeom prst="rect">
            <a:avLst/>
          </a:prstGeom>
        </p:spPr>
        <p:txBody>
          <a:bodyPr/>
          <a:lstStyle/>
          <a:p>
            <a:fld id="{63258653-9190-4A0E-B74C-C3FF88FDB12C}" type="datetimeFigureOut">
              <a:rPr lang="en-GB" smtClean="0"/>
              <a:pPr/>
              <a:t>24/04/2025</a:t>
            </a:fld>
            <a:endParaRPr lang="en-GB"/>
          </a:p>
        </p:txBody>
      </p:sp>
      <p:sp>
        <p:nvSpPr>
          <p:cNvPr id="5" name="4 Marcador de pie de página"/>
          <p:cNvSpPr>
            <a:spLocks noGrp="1"/>
          </p:cNvSpPr>
          <p:nvPr>
            <p:ph type="ftr" sz="quarter" idx="11"/>
          </p:nvPr>
        </p:nvSpPr>
        <p:spPr>
          <a:xfrm>
            <a:off x="4165602" y="6356351"/>
            <a:ext cx="3860800" cy="365125"/>
          </a:xfrm>
          <a:prstGeom prst="rect">
            <a:avLst/>
          </a:prstGeom>
        </p:spPr>
        <p:txBody>
          <a:bodyPr/>
          <a:lstStyle/>
          <a:p>
            <a:endParaRPr lang="en-GB"/>
          </a:p>
        </p:txBody>
      </p:sp>
      <p:sp>
        <p:nvSpPr>
          <p:cNvPr id="6" name="5 Marcador de número de diapositiva"/>
          <p:cNvSpPr>
            <a:spLocks noGrp="1"/>
          </p:cNvSpPr>
          <p:nvPr>
            <p:ph type="sldNum" sz="quarter" idx="12"/>
          </p:nvPr>
        </p:nvSpPr>
        <p:spPr/>
        <p:txBody>
          <a:bodyPr/>
          <a:lstStyle/>
          <a:p>
            <a:fld id="{6AE8CAE1-896E-44FB-8604-75B2A2F533B0}" type="slidenum">
              <a:rPr lang="en-GB" smtClean="0"/>
              <a:pPr/>
              <a:t>‹#›</a:t>
            </a:fld>
            <a:endParaRPr lang="en-GB"/>
          </a:p>
        </p:txBody>
      </p:sp>
    </p:spTree>
    <p:extLst>
      <p:ext uri="{BB962C8B-B14F-4D97-AF65-F5344CB8AC3E}">
        <p14:creationId xmlns:p14="http://schemas.microsoft.com/office/powerpoint/2010/main" val="36843067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609601" y="1466850"/>
            <a:ext cx="10972800" cy="4592638"/>
          </a:xfrm>
        </p:spPr>
        <p:txBody>
          <a:bodyPr/>
          <a:lstStyle>
            <a:lvl1pPr marL="457200" marR="0" indent="-4572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lvl1pPr>
            <a:lvl2pPr>
              <a:defRPr>
                <a:solidFill>
                  <a:schemeClr val="bg2"/>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13"/>
          <p:cNvSpPr>
            <a:spLocks noGrp="1"/>
          </p:cNvSpPr>
          <p:nvPr>
            <p:ph type="sldNum" sz="quarter" idx="12"/>
          </p:nvPr>
        </p:nvSpPr>
        <p:spPr/>
        <p:txBody>
          <a:bodyPr/>
          <a:lstStyle>
            <a:lvl1pPr>
              <a:defRPr/>
            </a:lvl1pPr>
          </a:lstStyle>
          <a:p>
            <a:pPr>
              <a:defRPr/>
            </a:pPr>
            <a:fld id="{BABDA2C9-8AAE-48C1-9A9C-504D4F21DCD1}" type="slidenum">
              <a:rPr lang="en-US"/>
              <a:pPr>
                <a:defRPr/>
              </a:pPr>
              <a:t>‹#›</a:t>
            </a:fld>
            <a:endParaRPr lang="en-US"/>
          </a:p>
        </p:txBody>
      </p:sp>
      <p:sp>
        <p:nvSpPr>
          <p:cNvPr id="3" name="Title 2">
            <a:extLst>
              <a:ext uri="{FF2B5EF4-FFF2-40B4-BE49-F238E27FC236}">
                <a16:creationId xmlns:a16="http://schemas.microsoft.com/office/drawing/2014/main" id="{1193848E-A4D4-4284-A4CF-81251601534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4399199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9A898-5C4F-4895-9B10-93D65D1B7167}"/>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0C1DE6-41BC-4AD5-8105-85D41B2B89C0}"/>
              </a:ext>
            </a:extLst>
          </p:cNvPr>
          <p:cNvSpPr>
            <a:spLocks noGrp="1"/>
          </p:cNvSpPr>
          <p:nvPr>
            <p:ph type="sldNum" sz="quarter" idx="10"/>
          </p:nvPr>
        </p:nvSpPr>
        <p:spPr/>
        <p:txBody>
          <a:bodyPr/>
          <a:lstStyle/>
          <a:p>
            <a:pPr>
              <a:defRPr/>
            </a:pPr>
            <a:fld id="{CEDEB607-28C4-491E-AB57-DCB877338DC6}" type="slidenum">
              <a:rPr lang="en-US" smtClean="0"/>
              <a:pPr>
                <a:defRPr/>
              </a:pPr>
              <a:t>‹#›</a:t>
            </a:fld>
            <a:endParaRPr lang="en-US"/>
          </a:p>
        </p:txBody>
      </p:sp>
    </p:spTree>
    <p:extLst>
      <p:ext uri="{BB962C8B-B14F-4D97-AF65-F5344CB8AC3E}">
        <p14:creationId xmlns:p14="http://schemas.microsoft.com/office/powerpoint/2010/main" val="10964128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8D047-3FB9-4505-AE43-24F4E241441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DB6445E-48AD-445F-BD0A-C8D9543237BA}"/>
              </a:ext>
            </a:extLst>
          </p:cNvPr>
          <p:cNvSpPr>
            <a:spLocks noGrp="1"/>
          </p:cNvSpPr>
          <p:nvPr>
            <p:ph type="sldNum" sz="quarter" idx="10"/>
          </p:nvPr>
        </p:nvSpPr>
        <p:spPr/>
        <p:txBody>
          <a:bodyPr/>
          <a:lstStyle/>
          <a:p>
            <a:pPr>
              <a:defRPr/>
            </a:pPr>
            <a:fld id="{CEDEB607-28C4-491E-AB57-DCB877338DC6}" type="slidenum">
              <a:rPr lang="en-US" smtClean="0"/>
              <a:pPr>
                <a:defRPr/>
              </a:pPr>
              <a:t>‹#›</a:t>
            </a:fld>
            <a:endParaRPr lang="en-US"/>
          </a:p>
        </p:txBody>
      </p:sp>
    </p:spTree>
    <p:extLst>
      <p:ext uri="{BB962C8B-B14F-4D97-AF65-F5344CB8AC3E}">
        <p14:creationId xmlns:p14="http://schemas.microsoft.com/office/powerpoint/2010/main" val="20144756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a:t>Click to edit Master title style</a:t>
            </a:r>
          </a:p>
        </p:txBody>
      </p:sp>
      <p:sp>
        <p:nvSpPr>
          <p:cNvPr id="10" name="Content Placeholder 9"/>
          <p:cNvSpPr>
            <a:spLocks noGrp="1"/>
          </p:cNvSpPr>
          <p:nvPr>
            <p:ph sz="quarter" idx="12"/>
          </p:nvPr>
        </p:nvSpPr>
        <p:spPr>
          <a:xfrm>
            <a:off x="609600" y="1497725"/>
            <a:ext cx="10972800" cy="4560887"/>
          </a:xfrm>
        </p:spPr>
        <p:txBody>
          <a:bodyPr/>
          <a:lstStyle>
            <a:lvl1pPr marL="0" indent="0">
              <a:buNone/>
              <a:defRPr baseline="0"/>
            </a:lvl1pPr>
          </a:lstStyle>
          <a:p>
            <a:pPr lvl="0"/>
            <a:r>
              <a:rPr lang="en-US"/>
              <a:t>Click to edit Master text styles</a:t>
            </a:r>
          </a:p>
        </p:txBody>
      </p:sp>
      <p:sp>
        <p:nvSpPr>
          <p:cNvPr id="4" name="Slide Number Placeholder 13"/>
          <p:cNvSpPr>
            <a:spLocks noGrp="1"/>
          </p:cNvSpPr>
          <p:nvPr>
            <p:ph type="sldNum" sz="quarter" idx="13"/>
          </p:nvPr>
        </p:nvSpPr>
        <p:spPr/>
        <p:txBody>
          <a:bodyPr/>
          <a:lstStyle>
            <a:lvl1pPr>
              <a:defRPr/>
            </a:lvl1pPr>
          </a:lstStyle>
          <a:p>
            <a:pPr>
              <a:defRPr/>
            </a:pPr>
            <a:fld id="{CED1F815-D633-493B-9D9F-09FEFB34488E}" type="slidenum">
              <a:rPr lang="en-US"/>
              <a:pPr>
                <a:defRPr/>
              </a:pPr>
              <a:t>‹#›</a:t>
            </a:fld>
            <a:endParaRPr lang="en-US"/>
          </a:p>
        </p:txBody>
      </p:sp>
    </p:spTree>
    <p:extLst>
      <p:ext uri="{BB962C8B-B14F-4D97-AF65-F5344CB8AC3E}">
        <p14:creationId xmlns:p14="http://schemas.microsoft.com/office/powerpoint/2010/main" val="37516129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2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13"/>
          <p:cNvSpPr>
            <a:spLocks noGrp="1"/>
          </p:cNvSpPr>
          <p:nvPr>
            <p:ph type="sldNum" sz="quarter" idx="10"/>
          </p:nvPr>
        </p:nvSpPr>
        <p:spPr/>
        <p:txBody>
          <a:bodyPr/>
          <a:lstStyle>
            <a:lvl1pPr>
              <a:defRPr/>
            </a:lvl1pPr>
          </a:lstStyle>
          <a:p>
            <a:pPr>
              <a:defRPr/>
            </a:pPr>
            <a:fld id="{5F86186C-762E-422D-94C9-428E49F31391}" type="slidenum">
              <a:rPr lang="en-US"/>
              <a:pPr>
                <a:defRPr/>
              </a:pPr>
              <a:t>‹#›</a:t>
            </a:fld>
            <a:endParaRPr lang="en-US"/>
          </a:p>
        </p:txBody>
      </p:sp>
    </p:spTree>
    <p:extLst>
      <p:ext uri="{BB962C8B-B14F-4D97-AF65-F5344CB8AC3E}">
        <p14:creationId xmlns:p14="http://schemas.microsoft.com/office/powerpoint/2010/main" val="22194988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Two Content Slide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13"/>
          <p:cNvSpPr>
            <a:spLocks noGrp="1"/>
          </p:cNvSpPr>
          <p:nvPr>
            <p:ph type="sldNum" sz="quarter" idx="10"/>
          </p:nvPr>
        </p:nvSpPr>
        <p:spPr/>
        <p:txBody>
          <a:bodyPr/>
          <a:lstStyle>
            <a:lvl1pPr>
              <a:defRPr/>
            </a:lvl1pPr>
          </a:lstStyle>
          <a:p>
            <a:pPr>
              <a:defRPr/>
            </a:pPr>
            <a:fld id="{9FBBB3A8-D5D4-4E44-AC71-1CD17921BCF3}" type="slidenum">
              <a:rPr lang="en-US"/>
              <a:pPr>
                <a:defRPr/>
              </a:pPr>
              <a:t>‹#›</a:t>
            </a:fld>
            <a:endParaRPr lang="en-US"/>
          </a:p>
        </p:txBody>
      </p:sp>
    </p:spTree>
    <p:extLst>
      <p:ext uri="{BB962C8B-B14F-4D97-AF65-F5344CB8AC3E}">
        <p14:creationId xmlns:p14="http://schemas.microsoft.com/office/powerpoint/2010/main" val="38675169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Dark Blue Title Slide">
    <p:spTree>
      <p:nvGrpSpPr>
        <p:cNvPr id="1" name=""/>
        <p:cNvGrpSpPr/>
        <p:nvPr/>
      </p:nvGrpSpPr>
      <p:grpSpPr>
        <a:xfrm>
          <a:off x="0" y="0"/>
          <a:ext cx="0" cy="0"/>
          <a:chOff x="0" y="0"/>
          <a:chExt cx="0" cy="0"/>
        </a:xfrm>
      </p:grpSpPr>
      <p:sp>
        <p:nvSpPr>
          <p:cNvPr id="5" name="Rectangle 5"/>
          <p:cNvSpPr>
            <a:spLocks noChangeArrowheads="1"/>
          </p:cNvSpPr>
          <p:nvPr/>
        </p:nvSpPr>
        <p:spPr bwMode="auto">
          <a:xfrm flipV="1">
            <a:off x="0" y="4487864"/>
            <a:ext cx="12192000" cy="2370137"/>
          </a:xfrm>
          <a:prstGeom prst="rect">
            <a:avLst/>
          </a:prstGeom>
          <a:solidFill>
            <a:schemeClr val="bg1"/>
          </a:solidFill>
          <a:ln>
            <a:noFill/>
          </a:ln>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 name="Rectangle 5"/>
          <p:cNvSpPr>
            <a:spLocks noChangeArrowheads="1"/>
          </p:cNvSpPr>
          <p:nvPr/>
        </p:nvSpPr>
        <p:spPr bwMode="auto">
          <a:xfrm flipV="1">
            <a:off x="0" y="1"/>
            <a:ext cx="12192000" cy="4479925"/>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7" name="Line 1086"/>
          <p:cNvSpPr>
            <a:spLocks noChangeShapeType="1"/>
          </p:cNvSpPr>
          <p:nvPr/>
        </p:nvSpPr>
        <p:spPr bwMode="auto">
          <a:xfrm>
            <a:off x="645585" y="617539"/>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8" name="Line 1087"/>
          <p:cNvSpPr>
            <a:spLocks noChangeShapeType="1"/>
          </p:cNvSpPr>
          <p:nvPr/>
        </p:nvSpPr>
        <p:spPr bwMode="auto">
          <a:xfrm>
            <a:off x="645585" y="617539"/>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9" name="Rectangle 1088"/>
          <p:cNvSpPr>
            <a:spLocks noChangeArrowheads="1"/>
          </p:cNvSpPr>
          <p:nvPr/>
        </p:nvSpPr>
        <p:spPr bwMode="auto">
          <a:xfrm>
            <a:off x="645585" y="617539"/>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10" name="Rectangle 1089"/>
          <p:cNvSpPr>
            <a:spLocks noChangeArrowheads="1"/>
          </p:cNvSpPr>
          <p:nvPr/>
        </p:nvSpPr>
        <p:spPr bwMode="auto">
          <a:xfrm>
            <a:off x="645585" y="61753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11" name="Freeform 1098"/>
          <p:cNvSpPr>
            <a:spLocks/>
          </p:cNvSpPr>
          <p:nvPr/>
        </p:nvSpPr>
        <p:spPr bwMode="auto">
          <a:xfrm>
            <a:off x="649818" y="617539"/>
            <a:ext cx="4233" cy="1587"/>
          </a:xfrm>
          <a:custGeom>
            <a:avLst/>
            <a:gdLst>
              <a:gd name="T0" fmla="*/ 0 w 2"/>
              <a:gd name="T1" fmla="*/ 0 h 1587"/>
              <a:gd name="T2" fmla="*/ 5040313 w 2"/>
              <a:gd name="T3" fmla="*/ 0 h 1587"/>
              <a:gd name="T4" fmla="*/ 5040313 w 2"/>
              <a:gd name="T5" fmla="*/ 0 h 1587"/>
              <a:gd name="T6" fmla="*/ 5040313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5040313 w 2"/>
              <a:gd name="T35" fmla="*/ 0 h 1587"/>
              <a:gd name="T36" fmla="*/ 5040313 w 2"/>
              <a:gd name="T37" fmla="*/ 0 h 1587"/>
              <a:gd name="T38" fmla="*/ 5040313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2" name="Freeform 1115"/>
          <p:cNvSpPr>
            <a:spLocks/>
          </p:cNvSpPr>
          <p:nvPr/>
        </p:nvSpPr>
        <p:spPr bwMode="auto">
          <a:xfrm>
            <a:off x="611718" y="473075"/>
            <a:ext cx="4233" cy="3175"/>
          </a:xfrm>
          <a:custGeom>
            <a:avLst/>
            <a:gdLst>
              <a:gd name="T0" fmla="*/ 0 w 2"/>
              <a:gd name="T1" fmla="*/ 5040313 h 2"/>
              <a:gd name="T2" fmla="*/ 0 w 2"/>
              <a:gd name="T3" fmla="*/ 5040313 h 2"/>
              <a:gd name="T4" fmla="*/ 0 w 2"/>
              <a:gd name="T5" fmla="*/ 5040313 h 2"/>
              <a:gd name="T6" fmla="*/ 0 w 2"/>
              <a:gd name="T7" fmla="*/ 5040313 h 2"/>
              <a:gd name="T8" fmla="*/ 0 w 2"/>
              <a:gd name="T9" fmla="*/ 5040313 h 2"/>
              <a:gd name="T10" fmla="*/ 0 w 2"/>
              <a:gd name="T11" fmla="*/ 5040313 h 2"/>
              <a:gd name="T12" fmla="*/ 5040313 w 2"/>
              <a:gd name="T13" fmla="*/ 5040313 h 2"/>
              <a:gd name="T14" fmla="*/ 5040313 w 2"/>
              <a:gd name="T15" fmla="*/ 5040313 h 2"/>
              <a:gd name="T16" fmla="*/ 5040313 w 2"/>
              <a:gd name="T17" fmla="*/ 0 h 2"/>
              <a:gd name="T18" fmla="*/ 0 w 2"/>
              <a:gd name="T19" fmla="*/ 5040313 h 2"/>
              <a:gd name="T20" fmla="*/ 0 w 2"/>
              <a:gd name="T21" fmla="*/ 5040313 h 2"/>
              <a:gd name="T22" fmla="*/ 0 w 2"/>
              <a:gd name="T23" fmla="*/ 5040313 h 2"/>
              <a:gd name="T24" fmla="*/ 0 w 2"/>
              <a:gd name="T25" fmla="*/ 5040313 h 2"/>
              <a:gd name="T26" fmla="*/ 0 w 2"/>
              <a:gd name="T27" fmla="*/ 5040313 h 2"/>
              <a:gd name="T28" fmla="*/ 5040313 w 2"/>
              <a:gd name="T29" fmla="*/ 5040313 h 2"/>
              <a:gd name="T30" fmla="*/ 5040313 w 2"/>
              <a:gd name="T31" fmla="*/ 5040313 h 2"/>
              <a:gd name="T32" fmla="*/ 5040313 w 2"/>
              <a:gd name="T33" fmla="*/ 5040313 h 2"/>
              <a:gd name="T34" fmla="*/ 5040313 w 2"/>
              <a:gd name="T35" fmla="*/ 5040313 h 2"/>
              <a:gd name="T36" fmla="*/ 5040313 w 2"/>
              <a:gd name="T37" fmla="*/ 5040313 h 2"/>
              <a:gd name="T38" fmla="*/ 5040313 w 2"/>
              <a:gd name="T39" fmla="*/ 5040313 h 2"/>
              <a:gd name="T40" fmla="*/ 0 w 2"/>
              <a:gd name="T41" fmla="*/ 5040313 h 2"/>
              <a:gd name="T42" fmla="*/ 0 w 2"/>
              <a:gd name="T43" fmla="*/ 5040313 h 2"/>
              <a:gd name="T44" fmla="*/ 0 w 2"/>
              <a:gd name="T45" fmla="*/ 5040313 h 2"/>
              <a:gd name="T46" fmla="*/ 0 w 2"/>
              <a:gd name="T47" fmla="*/ 5040313 h 2"/>
              <a:gd name="T48" fmla="*/ 0 w 2"/>
              <a:gd name="T49" fmla="*/ 5040313 h 2"/>
              <a:gd name="T50" fmla="*/ 0 w 2"/>
              <a:gd name="T51" fmla="*/ 5040313 h 2"/>
              <a:gd name="T52" fmla="*/ 0 w 2"/>
              <a:gd name="T53" fmla="*/ 5040313 h 2"/>
              <a:gd name="T54" fmla="*/ 5040313 w 2"/>
              <a:gd name="T55" fmla="*/ 5040313 h 2"/>
              <a:gd name="T56" fmla="*/ 0 w 2"/>
              <a:gd name="T57" fmla="*/ 5040313 h 2"/>
              <a:gd name="T58" fmla="*/ 5040313 w 2"/>
              <a:gd name="T59" fmla="*/ 5040313 h 2"/>
              <a:gd name="T60" fmla="*/ 5040313 w 2"/>
              <a:gd name="T61" fmla="*/ 5040313 h 2"/>
              <a:gd name="T62" fmla="*/ 5040313 w 2"/>
              <a:gd name="T63" fmla="*/ 5040313 h 2"/>
              <a:gd name="T64" fmla="*/ 0 w 2"/>
              <a:gd name="T65" fmla="*/ 5040313 h 2"/>
              <a:gd name="T66" fmla="*/ 0 w 2"/>
              <a:gd name="T67" fmla="*/ 5040313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3" name="Freeform 1120"/>
          <p:cNvSpPr>
            <a:spLocks/>
          </p:cNvSpPr>
          <p:nvPr/>
        </p:nvSpPr>
        <p:spPr bwMode="auto">
          <a:xfrm>
            <a:off x="611718" y="463551"/>
            <a:ext cx="4233" cy="3175"/>
          </a:xfrm>
          <a:custGeom>
            <a:avLst/>
            <a:gdLst>
              <a:gd name="T0" fmla="*/ 0 w 2"/>
              <a:gd name="T1" fmla="*/ 0 h 2"/>
              <a:gd name="T2" fmla="*/ 0 w 2"/>
              <a:gd name="T3" fmla="*/ 5040313 h 2"/>
              <a:gd name="T4" fmla="*/ 0 w 2"/>
              <a:gd name="T5" fmla="*/ 5040313 h 2"/>
              <a:gd name="T6" fmla="*/ 0 w 2"/>
              <a:gd name="T7" fmla="*/ 5040313 h 2"/>
              <a:gd name="T8" fmla="*/ 5040313 w 2"/>
              <a:gd name="T9" fmla="*/ 5040313 h 2"/>
              <a:gd name="T10" fmla="*/ 5040313 w 2"/>
              <a:gd name="T11" fmla="*/ 0 h 2"/>
              <a:gd name="T12" fmla="*/ 5040313 w 2"/>
              <a:gd name="T13" fmla="*/ 0 h 2"/>
              <a:gd name="T14" fmla="*/ 5040313 w 2"/>
              <a:gd name="T15" fmla="*/ 0 h 2"/>
              <a:gd name="T16" fmla="*/ 0 w 2"/>
              <a:gd name="T17" fmla="*/ 0 h 2"/>
              <a:gd name="T18" fmla="*/ 0 w 2"/>
              <a:gd name="T19" fmla="*/ 5040313 h 2"/>
              <a:gd name="T20" fmla="*/ 0 w 2"/>
              <a:gd name="T21" fmla="*/ 5040313 h 2"/>
              <a:gd name="T22" fmla="*/ 5040313 w 2"/>
              <a:gd name="T23" fmla="*/ 0 h 2"/>
              <a:gd name="T24" fmla="*/ 5040313 w 2"/>
              <a:gd name="T25" fmla="*/ 0 h 2"/>
              <a:gd name="T26" fmla="*/ 5040313 w 2"/>
              <a:gd name="T27" fmla="*/ 0 h 2"/>
              <a:gd name="T28" fmla="*/ 5040313 w 2"/>
              <a:gd name="T29" fmla="*/ 5040313 h 2"/>
              <a:gd name="T30" fmla="*/ 0 w 2"/>
              <a:gd name="T31" fmla="*/ 5040313 h 2"/>
              <a:gd name="T32" fmla="*/ 0 w 2"/>
              <a:gd name="T33" fmla="*/ 5040313 h 2"/>
              <a:gd name="T34" fmla="*/ 0 w 2"/>
              <a:gd name="T35" fmla="*/ 5040313 h 2"/>
              <a:gd name="T36" fmla="*/ 0 w 2"/>
              <a:gd name="T37" fmla="*/ 5040313 h 2"/>
              <a:gd name="T38" fmla="*/ 0 w 2"/>
              <a:gd name="T39" fmla="*/ 5040313 h 2"/>
              <a:gd name="T40" fmla="*/ 0 w 2"/>
              <a:gd name="T41" fmla="*/ 5040313 h 2"/>
              <a:gd name="T42" fmla="*/ 0 w 2"/>
              <a:gd name="T43" fmla="*/ 5040313 h 2"/>
              <a:gd name="T44" fmla="*/ 0 w 2"/>
              <a:gd name="T45" fmla="*/ 5040313 h 2"/>
              <a:gd name="T46" fmla="*/ 5040313 w 2"/>
              <a:gd name="T47" fmla="*/ 5040313 h 2"/>
              <a:gd name="T48" fmla="*/ 0 w 2"/>
              <a:gd name="T49" fmla="*/ 5040313 h 2"/>
              <a:gd name="T50" fmla="*/ 0 w 2"/>
              <a:gd name="T51" fmla="*/ 5040313 h 2"/>
              <a:gd name="T52" fmla="*/ 5040313 w 2"/>
              <a:gd name="T53" fmla="*/ 5040313 h 2"/>
              <a:gd name="T54" fmla="*/ 5040313 w 2"/>
              <a:gd name="T55" fmla="*/ 5040313 h 2"/>
              <a:gd name="T56" fmla="*/ 5040313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4" name="Freeform 1134"/>
          <p:cNvSpPr>
            <a:spLocks/>
          </p:cNvSpPr>
          <p:nvPr/>
        </p:nvSpPr>
        <p:spPr bwMode="auto">
          <a:xfrm>
            <a:off x="937685" y="514350"/>
            <a:ext cx="4233" cy="6350"/>
          </a:xfrm>
          <a:custGeom>
            <a:avLst/>
            <a:gdLst>
              <a:gd name="T0" fmla="*/ 5040313 w 2"/>
              <a:gd name="T1" fmla="*/ 10080625 h 4"/>
              <a:gd name="T2" fmla="*/ 5040313 w 2"/>
              <a:gd name="T3" fmla="*/ 10080625 h 4"/>
              <a:gd name="T4" fmla="*/ 5040313 w 2"/>
              <a:gd name="T5" fmla="*/ 10080625 h 4"/>
              <a:gd name="T6" fmla="*/ 5040313 w 2"/>
              <a:gd name="T7" fmla="*/ 5040313 h 4"/>
              <a:gd name="T8" fmla="*/ 5040313 w 2"/>
              <a:gd name="T9" fmla="*/ 0 h 4"/>
              <a:gd name="T10" fmla="*/ 5040313 w 2"/>
              <a:gd name="T11" fmla="*/ 0 h 4"/>
              <a:gd name="T12" fmla="*/ 5040313 w 2"/>
              <a:gd name="T13" fmla="*/ 0 h 4"/>
              <a:gd name="T14" fmla="*/ 0 w 2"/>
              <a:gd name="T15" fmla="*/ 5040313 h 4"/>
              <a:gd name="T16" fmla="*/ 5040313 w 2"/>
              <a:gd name="T17" fmla="*/ 10080625 h 4"/>
              <a:gd name="T18" fmla="*/ 5040313 w 2"/>
              <a:gd name="T19" fmla="*/ 5040313 h 4"/>
              <a:gd name="T20" fmla="*/ 5040313 w 2"/>
              <a:gd name="T21" fmla="*/ 5040313 h 4"/>
              <a:gd name="T22" fmla="*/ 5040313 w 2"/>
              <a:gd name="T23" fmla="*/ 0 h 4"/>
              <a:gd name="T24" fmla="*/ 5040313 w 2"/>
              <a:gd name="T25" fmla="*/ 5040313 h 4"/>
              <a:gd name="T26" fmla="*/ 5040313 w 2"/>
              <a:gd name="T27" fmla="*/ 5040313 h 4"/>
              <a:gd name="T28" fmla="*/ 5040313 w 2"/>
              <a:gd name="T29" fmla="*/ 5040313 h 4"/>
              <a:gd name="T30" fmla="*/ 5040313 w 2"/>
              <a:gd name="T31" fmla="*/ 5040313 h 4"/>
              <a:gd name="T32" fmla="*/ 5040313 w 2"/>
              <a:gd name="T33" fmla="*/ 5040313 h 4"/>
              <a:gd name="T34" fmla="*/ 5040313 w 2"/>
              <a:gd name="T35" fmla="*/ 5040313 h 4"/>
              <a:gd name="T36" fmla="*/ 5040313 w 2"/>
              <a:gd name="T37" fmla="*/ 5040313 h 4"/>
              <a:gd name="T38" fmla="*/ 5040313 w 2"/>
              <a:gd name="T39" fmla="*/ 5040313 h 4"/>
              <a:gd name="T40" fmla="*/ 5040313 w 2"/>
              <a:gd name="T41" fmla="*/ 5040313 h 4"/>
              <a:gd name="T42" fmla="*/ 5040313 w 2"/>
              <a:gd name="T43" fmla="*/ 5040313 h 4"/>
              <a:gd name="T44" fmla="*/ 5040313 w 2"/>
              <a:gd name="T45" fmla="*/ 5040313 h 4"/>
              <a:gd name="T46" fmla="*/ 5040313 w 2"/>
              <a:gd name="T47" fmla="*/ 5040313 h 4"/>
              <a:gd name="T48" fmla="*/ 5040313 w 2"/>
              <a:gd name="T49" fmla="*/ 5040313 h 4"/>
              <a:gd name="T50" fmla="*/ 5040313 w 2"/>
              <a:gd name="T51" fmla="*/ 5040313 h 4"/>
              <a:gd name="T52" fmla="*/ 0 w 2"/>
              <a:gd name="T53" fmla="*/ 5040313 h 4"/>
              <a:gd name="T54" fmla="*/ 5040313 w 2"/>
              <a:gd name="T55" fmla="*/ 10080625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5" name="Freeform 1141"/>
          <p:cNvSpPr>
            <a:spLocks/>
          </p:cNvSpPr>
          <p:nvPr/>
        </p:nvSpPr>
        <p:spPr bwMode="auto">
          <a:xfrm>
            <a:off x="941918" y="479425"/>
            <a:ext cx="2116" cy="6350"/>
          </a:xfrm>
          <a:custGeom>
            <a:avLst/>
            <a:gdLst>
              <a:gd name="T0" fmla="*/ 0 w 1587"/>
              <a:gd name="T1" fmla="*/ 10080625 h 4"/>
              <a:gd name="T2" fmla="*/ 0 w 1587"/>
              <a:gd name="T3" fmla="*/ 5040313 h 4"/>
              <a:gd name="T4" fmla="*/ 0 w 1587"/>
              <a:gd name="T5" fmla="*/ 0 h 4"/>
              <a:gd name="T6" fmla="*/ 0 w 1587"/>
              <a:gd name="T7" fmla="*/ 0 h 4"/>
              <a:gd name="T8" fmla="*/ 0 w 1587"/>
              <a:gd name="T9" fmla="*/ 5040313 h 4"/>
              <a:gd name="T10" fmla="*/ 0 w 1587"/>
              <a:gd name="T11" fmla="*/ 5040313 h 4"/>
              <a:gd name="T12" fmla="*/ 0 w 1587"/>
              <a:gd name="T13" fmla="*/ 10080625 h 4"/>
              <a:gd name="T14" fmla="*/ 0 w 1587"/>
              <a:gd name="T15" fmla="*/ 5040313 h 4"/>
              <a:gd name="T16" fmla="*/ 0 w 1587"/>
              <a:gd name="T17" fmla="*/ 5040313 h 4"/>
              <a:gd name="T18" fmla="*/ 0 w 1587"/>
              <a:gd name="T19" fmla="*/ 5040313 h 4"/>
              <a:gd name="T20" fmla="*/ 0 w 1587"/>
              <a:gd name="T21" fmla="*/ 5040313 h 4"/>
              <a:gd name="T22" fmla="*/ 0 w 1587"/>
              <a:gd name="T23" fmla="*/ 5040313 h 4"/>
              <a:gd name="T24" fmla="*/ 0 w 1587"/>
              <a:gd name="T25" fmla="*/ 5040313 h 4"/>
              <a:gd name="T26" fmla="*/ 0 w 1587"/>
              <a:gd name="T27" fmla="*/ 5040313 h 4"/>
              <a:gd name="T28" fmla="*/ 0 w 1587"/>
              <a:gd name="T29" fmla="*/ 10080625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6" name="Freeform 1148"/>
          <p:cNvSpPr>
            <a:spLocks/>
          </p:cNvSpPr>
          <p:nvPr/>
        </p:nvSpPr>
        <p:spPr bwMode="auto">
          <a:xfrm>
            <a:off x="924985" y="460376"/>
            <a:ext cx="4233" cy="3175"/>
          </a:xfrm>
          <a:custGeom>
            <a:avLst/>
            <a:gdLst>
              <a:gd name="T0" fmla="*/ 5040313 w 2"/>
              <a:gd name="T1" fmla="*/ 5040313 h 2"/>
              <a:gd name="T2" fmla="*/ 5040313 w 2"/>
              <a:gd name="T3" fmla="*/ 0 h 2"/>
              <a:gd name="T4" fmla="*/ 5040313 w 2"/>
              <a:gd name="T5" fmla="*/ 0 h 2"/>
              <a:gd name="T6" fmla="*/ 5040313 w 2"/>
              <a:gd name="T7" fmla="*/ 0 h 2"/>
              <a:gd name="T8" fmla="*/ 5040313 w 2"/>
              <a:gd name="T9" fmla="*/ 0 h 2"/>
              <a:gd name="T10" fmla="*/ 0 w 2"/>
              <a:gd name="T11" fmla="*/ 0 h 2"/>
              <a:gd name="T12" fmla="*/ 0 w 2"/>
              <a:gd name="T13" fmla="*/ 0 h 2"/>
              <a:gd name="T14" fmla="*/ 0 w 2"/>
              <a:gd name="T15" fmla="*/ 5040313 h 2"/>
              <a:gd name="T16" fmla="*/ 0 w 2"/>
              <a:gd name="T17" fmla="*/ 5040313 h 2"/>
              <a:gd name="T18" fmla="*/ 0 w 2"/>
              <a:gd name="T19" fmla="*/ 5040313 h 2"/>
              <a:gd name="T20" fmla="*/ 5040313 w 2"/>
              <a:gd name="T21" fmla="*/ 5040313 h 2"/>
              <a:gd name="T22" fmla="*/ 5040313 w 2"/>
              <a:gd name="T23" fmla="*/ 5040313 h 2"/>
              <a:gd name="T24" fmla="*/ 5040313 w 2"/>
              <a:gd name="T25" fmla="*/ 0 h 2"/>
              <a:gd name="T26" fmla="*/ 5040313 w 2"/>
              <a:gd name="T27" fmla="*/ 0 h 2"/>
              <a:gd name="T28" fmla="*/ 5040313 w 2"/>
              <a:gd name="T29" fmla="*/ 0 h 2"/>
              <a:gd name="T30" fmla="*/ 0 w 2"/>
              <a:gd name="T31" fmla="*/ 5040313 h 2"/>
              <a:gd name="T32" fmla="*/ 5040313 w 2"/>
              <a:gd name="T33" fmla="*/ 5040313 h 2"/>
              <a:gd name="T34" fmla="*/ 5040313 w 2"/>
              <a:gd name="T35" fmla="*/ 0 h 2"/>
              <a:gd name="T36" fmla="*/ 0 w 2"/>
              <a:gd name="T37" fmla="*/ 5040313 h 2"/>
              <a:gd name="T38" fmla="*/ 5040313 w 2"/>
              <a:gd name="T39" fmla="*/ 5040313 h 2"/>
              <a:gd name="T40" fmla="*/ 0 w 2"/>
              <a:gd name="T41" fmla="*/ 5040313 h 2"/>
              <a:gd name="T42" fmla="*/ 0 w 2"/>
              <a:gd name="T43" fmla="*/ 5040313 h 2"/>
              <a:gd name="T44" fmla="*/ 0 w 2"/>
              <a:gd name="T45" fmla="*/ 5040313 h 2"/>
              <a:gd name="T46" fmla="*/ 0 w 2"/>
              <a:gd name="T47" fmla="*/ 5040313 h 2"/>
              <a:gd name="T48" fmla="*/ 0 w 2"/>
              <a:gd name="T49" fmla="*/ 5040313 h 2"/>
              <a:gd name="T50" fmla="*/ 0 w 2"/>
              <a:gd name="T51" fmla="*/ 5040313 h 2"/>
              <a:gd name="T52" fmla="*/ 0 w 2"/>
              <a:gd name="T53" fmla="*/ 5040313 h 2"/>
              <a:gd name="T54" fmla="*/ 0 w 2"/>
              <a:gd name="T55" fmla="*/ 5040313 h 2"/>
              <a:gd name="T56" fmla="*/ 0 w 2"/>
              <a:gd name="T57" fmla="*/ 5040313 h 2"/>
              <a:gd name="T58" fmla="*/ 5040313 w 2"/>
              <a:gd name="T59" fmla="*/ 5040313 h 2"/>
              <a:gd name="T60" fmla="*/ 5040313 w 2"/>
              <a:gd name="T61" fmla="*/ 5040313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7" name="Freeform 1150"/>
          <p:cNvSpPr>
            <a:spLocks/>
          </p:cNvSpPr>
          <p:nvPr/>
        </p:nvSpPr>
        <p:spPr bwMode="auto">
          <a:xfrm>
            <a:off x="912285" y="447676"/>
            <a:ext cx="2116" cy="3175"/>
          </a:xfrm>
          <a:custGeom>
            <a:avLst/>
            <a:gdLst>
              <a:gd name="T0" fmla="*/ 0 w 1587"/>
              <a:gd name="T1" fmla="*/ 5040313 h 2"/>
              <a:gd name="T2" fmla="*/ 0 w 1587"/>
              <a:gd name="T3" fmla="*/ 0 h 2"/>
              <a:gd name="T4" fmla="*/ 0 w 1587"/>
              <a:gd name="T5" fmla="*/ 5040313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8" name="Freeform 1152"/>
          <p:cNvSpPr>
            <a:spLocks/>
          </p:cNvSpPr>
          <p:nvPr/>
        </p:nvSpPr>
        <p:spPr bwMode="auto">
          <a:xfrm>
            <a:off x="912285" y="447676"/>
            <a:ext cx="4233" cy="3175"/>
          </a:xfrm>
          <a:custGeom>
            <a:avLst/>
            <a:gdLst>
              <a:gd name="T0" fmla="*/ 5040313 w 2"/>
              <a:gd name="T1" fmla="*/ 0 h 2"/>
              <a:gd name="T2" fmla="*/ 0 w 2"/>
              <a:gd name="T3" fmla="*/ 0 h 2"/>
              <a:gd name="T4" fmla="*/ 0 w 2"/>
              <a:gd name="T5" fmla="*/ 0 h 2"/>
              <a:gd name="T6" fmla="*/ 0 w 2"/>
              <a:gd name="T7" fmla="*/ 0 h 2"/>
              <a:gd name="T8" fmla="*/ 0 w 2"/>
              <a:gd name="T9" fmla="*/ 5040313 h 2"/>
              <a:gd name="T10" fmla="*/ 5040313 w 2"/>
              <a:gd name="T11" fmla="*/ 5040313 h 2"/>
              <a:gd name="T12" fmla="*/ 5040313 w 2"/>
              <a:gd name="T13" fmla="*/ 0 h 2"/>
              <a:gd name="T14" fmla="*/ 0 w 2"/>
              <a:gd name="T15" fmla="*/ 0 h 2"/>
              <a:gd name="T16" fmla="*/ 0 w 2"/>
              <a:gd name="T17" fmla="*/ 0 h 2"/>
              <a:gd name="T18" fmla="*/ 0 w 2"/>
              <a:gd name="T19" fmla="*/ 0 h 2"/>
              <a:gd name="T20" fmla="*/ 0 w 2"/>
              <a:gd name="T21" fmla="*/ 5040313 h 2"/>
              <a:gd name="T22" fmla="*/ 5040313 w 2"/>
              <a:gd name="T23" fmla="*/ 5040313 h 2"/>
              <a:gd name="T24" fmla="*/ 5040313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9" name="Freeform 1154"/>
          <p:cNvSpPr>
            <a:spLocks/>
          </p:cNvSpPr>
          <p:nvPr/>
        </p:nvSpPr>
        <p:spPr bwMode="auto">
          <a:xfrm>
            <a:off x="886885" y="434975"/>
            <a:ext cx="4233" cy="1588"/>
          </a:xfrm>
          <a:custGeom>
            <a:avLst/>
            <a:gdLst>
              <a:gd name="T0" fmla="*/ 5040313 w 2"/>
              <a:gd name="T1" fmla="*/ 0 h 1588"/>
              <a:gd name="T2" fmla="*/ 0 w 2"/>
              <a:gd name="T3" fmla="*/ 0 h 1588"/>
              <a:gd name="T4" fmla="*/ 5040313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0" name="Freeform 1156"/>
          <p:cNvSpPr>
            <a:spLocks/>
          </p:cNvSpPr>
          <p:nvPr/>
        </p:nvSpPr>
        <p:spPr bwMode="auto">
          <a:xfrm>
            <a:off x="886885" y="431801"/>
            <a:ext cx="4233" cy="3175"/>
          </a:xfrm>
          <a:custGeom>
            <a:avLst/>
            <a:gdLst>
              <a:gd name="T0" fmla="*/ 5040313 w 2"/>
              <a:gd name="T1" fmla="*/ 5040313 h 2"/>
              <a:gd name="T2" fmla="*/ 0 w 2"/>
              <a:gd name="T3" fmla="*/ 0 h 2"/>
              <a:gd name="T4" fmla="*/ 0 w 2"/>
              <a:gd name="T5" fmla="*/ 0 h 2"/>
              <a:gd name="T6" fmla="*/ 0 w 2"/>
              <a:gd name="T7" fmla="*/ 5040313 h 2"/>
              <a:gd name="T8" fmla="*/ 5040313 w 2"/>
              <a:gd name="T9" fmla="*/ 5040313 h 2"/>
              <a:gd name="T10" fmla="*/ 5040313 w 2"/>
              <a:gd name="T11" fmla="*/ 5040313 h 2"/>
              <a:gd name="T12" fmla="*/ 5040313 w 2"/>
              <a:gd name="T13" fmla="*/ 5040313 h 2"/>
              <a:gd name="T14" fmla="*/ 0 w 2"/>
              <a:gd name="T15" fmla="*/ 0 h 2"/>
              <a:gd name="T16" fmla="*/ 0 w 2"/>
              <a:gd name="T17" fmla="*/ 0 h 2"/>
              <a:gd name="T18" fmla="*/ 0 w 2"/>
              <a:gd name="T19" fmla="*/ 5040313 h 2"/>
              <a:gd name="T20" fmla="*/ 5040313 w 2"/>
              <a:gd name="T21" fmla="*/ 5040313 h 2"/>
              <a:gd name="T22" fmla="*/ 5040313 w 2"/>
              <a:gd name="T23" fmla="*/ 5040313 h 2"/>
              <a:gd name="T24" fmla="*/ 5040313 w 2"/>
              <a:gd name="T25" fmla="*/ 5040313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1" name="Freeform 1163"/>
          <p:cNvSpPr>
            <a:spLocks/>
          </p:cNvSpPr>
          <p:nvPr/>
        </p:nvSpPr>
        <p:spPr bwMode="auto">
          <a:xfrm>
            <a:off x="814917" y="415926"/>
            <a:ext cx="8467" cy="3175"/>
          </a:xfrm>
          <a:custGeom>
            <a:avLst/>
            <a:gdLst>
              <a:gd name="T0" fmla="*/ 5040313 w 4"/>
              <a:gd name="T1" fmla="*/ 5040313 h 2"/>
              <a:gd name="T2" fmla="*/ 5040313 w 4"/>
              <a:gd name="T3" fmla="*/ 5040313 h 2"/>
              <a:gd name="T4" fmla="*/ 10080625 w 4"/>
              <a:gd name="T5" fmla="*/ 5040313 h 2"/>
              <a:gd name="T6" fmla="*/ 10080625 w 4"/>
              <a:gd name="T7" fmla="*/ 0 h 2"/>
              <a:gd name="T8" fmla="*/ 10080625 w 4"/>
              <a:gd name="T9" fmla="*/ 0 h 2"/>
              <a:gd name="T10" fmla="*/ 5040313 w 4"/>
              <a:gd name="T11" fmla="*/ 0 h 2"/>
              <a:gd name="T12" fmla="*/ 5040313 w 4"/>
              <a:gd name="T13" fmla="*/ 0 h 2"/>
              <a:gd name="T14" fmla="*/ 0 w 4"/>
              <a:gd name="T15" fmla="*/ 5040313 h 2"/>
              <a:gd name="T16" fmla="*/ 5040313 w 4"/>
              <a:gd name="T17" fmla="*/ 5040313 h 2"/>
              <a:gd name="T18" fmla="*/ 5040313 w 4"/>
              <a:gd name="T19" fmla="*/ 0 h 2"/>
              <a:gd name="T20" fmla="*/ 10080625 w 4"/>
              <a:gd name="T21" fmla="*/ 5040313 h 2"/>
              <a:gd name="T22" fmla="*/ 10080625 w 4"/>
              <a:gd name="T23" fmla="*/ 0 h 2"/>
              <a:gd name="T24" fmla="*/ 10080625 w 4"/>
              <a:gd name="T25" fmla="*/ 0 h 2"/>
              <a:gd name="T26" fmla="*/ 5040313 w 4"/>
              <a:gd name="T27" fmla="*/ 0 h 2"/>
              <a:gd name="T28" fmla="*/ 5040313 w 4"/>
              <a:gd name="T29" fmla="*/ 0 h 2"/>
              <a:gd name="T30" fmla="*/ 0 w 4"/>
              <a:gd name="T31" fmla="*/ 0 h 2"/>
              <a:gd name="T32" fmla="*/ 5040313 w 4"/>
              <a:gd name="T33" fmla="*/ 5040313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2" name="Freeform 1172"/>
          <p:cNvSpPr>
            <a:spLocks/>
          </p:cNvSpPr>
          <p:nvPr/>
        </p:nvSpPr>
        <p:spPr bwMode="auto">
          <a:xfrm>
            <a:off x="776818" y="476251"/>
            <a:ext cx="4233" cy="3175"/>
          </a:xfrm>
          <a:custGeom>
            <a:avLst/>
            <a:gdLst>
              <a:gd name="T0" fmla="*/ 0 w 2"/>
              <a:gd name="T1" fmla="*/ 5040313 h 2"/>
              <a:gd name="T2" fmla="*/ 0 w 2"/>
              <a:gd name="T3" fmla="*/ 5040313 h 2"/>
              <a:gd name="T4" fmla="*/ 5040313 w 2"/>
              <a:gd name="T5" fmla="*/ 5040313 h 2"/>
              <a:gd name="T6" fmla="*/ 0 w 2"/>
              <a:gd name="T7" fmla="*/ 0 h 2"/>
              <a:gd name="T8" fmla="*/ 0 w 2"/>
              <a:gd name="T9" fmla="*/ 0 h 2"/>
              <a:gd name="T10" fmla="*/ 0 w 2"/>
              <a:gd name="T11" fmla="*/ 0 h 2"/>
              <a:gd name="T12" fmla="*/ 0 w 2"/>
              <a:gd name="T13" fmla="*/ 5040313 h 2"/>
              <a:gd name="T14" fmla="*/ 0 w 2"/>
              <a:gd name="T15" fmla="*/ 5040313 h 2"/>
              <a:gd name="T16" fmla="*/ 0 w 2"/>
              <a:gd name="T17" fmla="*/ 5040313 h 2"/>
              <a:gd name="T18" fmla="*/ 0 w 2"/>
              <a:gd name="T19" fmla="*/ 5040313 h 2"/>
              <a:gd name="T20" fmla="*/ 0 w 2"/>
              <a:gd name="T21" fmla="*/ 5040313 h 2"/>
              <a:gd name="T22" fmla="*/ 0 w 2"/>
              <a:gd name="T23" fmla="*/ 5040313 h 2"/>
              <a:gd name="T24" fmla="*/ 0 w 2"/>
              <a:gd name="T25" fmla="*/ 5040313 h 2"/>
              <a:gd name="T26" fmla="*/ 0 w 2"/>
              <a:gd name="T27" fmla="*/ 5040313 h 2"/>
              <a:gd name="T28" fmla="*/ 0 w 2"/>
              <a:gd name="T29" fmla="*/ 5040313 h 2"/>
              <a:gd name="T30" fmla="*/ 0 w 2"/>
              <a:gd name="T31" fmla="*/ 5040313 h 2"/>
              <a:gd name="T32" fmla="*/ 0 w 2"/>
              <a:gd name="T33" fmla="*/ 5040313 h 2"/>
              <a:gd name="T34" fmla="*/ 0 w 2"/>
              <a:gd name="T35" fmla="*/ 5040313 h 2"/>
              <a:gd name="T36" fmla="*/ 0 w 2"/>
              <a:gd name="T37" fmla="*/ 5040313 h 2"/>
              <a:gd name="T38" fmla="*/ 0 w 2"/>
              <a:gd name="T39" fmla="*/ 5040313 h 2"/>
              <a:gd name="T40" fmla="*/ 0 w 2"/>
              <a:gd name="T41" fmla="*/ 5040313 h 2"/>
              <a:gd name="T42" fmla="*/ 0 w 2"/>
              <a:gd name="T43" fmla="*/ 5040313 h 2"/>
              <a:gd name="T44" fmla="*/ 0 w 2"/>
              <a:gd name="T45" fmla="*/ 5040313 h 2"/>
              <a:gd name="T46" fmla="*/ 0 w 2"/>
              <a:gd name="T47" fmla="*/ 5040313 h 2"/>
              <a:gd name="T48" fmla="*/ 0 w 2"/>
              <a:gd name="T49" fmla="*/ 5040313 h 2"/>
              <a:gd name="T50" fmla="*/ 0 w 2"/>
              <a:gd name="T51" fmla="*/ 5040313 h 2"/>
              <a:gd name="T52" fmla="*/ 0 w 2"/>
              <a:gd name="T53" fmla="*/ 5040313 h 2"/>
              <a:gd name="T54" fmla="*/ 0 w 2"/>
              <a:gd name="T55" fmla="*/ 5040313 h 2"/>
              <a:gd name="T56" fmla="*/ 0 w 2"/>
              <a:gd name="T57" fmla="*/ 5040313 h 2"/>
              <a:gd name="T58" fmla="*/ 0 w 2"/>
              <a:gd name="T59" fmla="*/ 5040313 h 2"/>
              <a:gd name="T60" fmla="*/ 0 w 2"/>
              <a:gd name="T61" fmla="*/ 5040313 h 2"/>
              <a:gd name="T62" fmla="*/ 0 w 2"/>
              <a:gd name="T63" fmla="*/ 5040313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3" name="Freeform 1177"/>
          <p:cNvSpPr>
            <a:spLocks/>
          </p:cNvSpPr>
          <p:nvPr/>
        </p:nvSpPr>
        <p:spPr bwMode="auto">
          <a:xfrm>
            <a:off x="742952" y="534989"/>
            <a:ext cx="4233" cy="3175"/>
          </a:xfrm>
          <a:custGeom>
            <a:avLst/>
            <a:gdLst>
              <a:gd name="T0" fmla="*/ 0 w 2"/>
              <a:gd name="T1" fmla="*/ 5040313 h 2"/>
              <a:gd name="T2" fmla="*/ 5040313 w 2"/>
              <a:gd name="T3" fmla="*/ 5040313 h 2"/>
              <a:gd name="T4" fmla="*/ 5040313 w 2"/>
              <a:gd name="T5" fmla="*/ 5040313 h 2"/>
              <a:gd name="T6" fmla="*/ 5040313 w 2"/>
              <a:gd name="T7" fmla="*/ 0 h 2"/>
              <a:gd name="T8" fmla="*/ 5040313 w 2"/>
              <a:gd name="T9" fmla="*/ 0 h 2"/>
              <a:gd name="T10" fmla="*/ 5040313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5040313 h 2"/>
              <a:gd name="T40" fmla="*/ 0 w 2"/>
              <a:gd name="T41" fmla="*/ 5040313 h 2"/>
              <a:gd name="T42" fmla="*/ 5040313 w 2"/>
              <a:gd name="T43" fmla="*/ 5040313 h 2"/>
              <a:gd name="T44" fmla="*/ 5040313 w 2"/>
              <a:gd name="T45" fmla="*/ 0 h 2"/>
              <a:gd name="T46" fmla="*/ 5040313 w 2"/>
              <a:gd name="T47" fmla="*/ 0 h 2"/>
              <a:gd name="T48" fmla="*/ 5040313 w 2"/>
              <a:gd name="T49" fmla="*/ 0 h 2"/>
              <a:gd name="T50" fmla="*/ 5040313 w 2"/>
              <a:gd name="T51" fmla="*/ 0 h 2"/>
              <a:gd name="T52" fmla="*/ 5040313 w 2"/>
              <a:gd name="T53" fmla="*/ 0 h 2"/>
              <a:gd name="T54" fmla="*/ 5040313 w 2"/>
              <a:gd name="T55" fmla="*/ 0 h 2"/>
              <a:gd name="T56" fmla="*/ 5040313 w 2"/>
              <a:gd name="T57" fmla="*/ 0 h 2"/>
              <a:gd name="T58" fmla="*/ 5040313 w 2"/>
              <a:gd name="T59" fmla="*/ 0 h 2"/>
              <a:gd name="T60" fmla="*/ 5040313 w 2"/>
              <a:gd name="T61" fmla="*/ 0 h 2"/>
              <a:gd name="T62" fmla="*/ 5040313 w 2"/>
              <a:gd name="T63" fmla="*/ 0 h 2"/>
              <a:gd name="T64" fmla="*/ 5040313 w 2"/>
              <a:gd name="T65" fmla="*/ 0 h 2"/>
              <a:gd name="T66" fmla="*/ 5040313 w 2"/>
              <a:gd name="T67" fmla="*/ 5040313 h 2"/>
              <a:gd name="T68" fmla="*/ 5040313 w 2"/>
              <a:gd name="T69" fmla="*/ 0 h 2"/>
              <a:gd name="T70" fmla="*/ 5040313 w 2"/>
              <a:gd name="T71" fmla="*/ 0 h 2"/>
              <a:gd name="T72" fmla="*/ 0 w 2"/>
              <a:gd name="T73" fmla="*/ 0 h 2"/>
              <a:gd name="T74" fmla="*/ 0 w 2"/>
              <a:gd name="T75" fmla="*/ 0 h 2"/>
              <a:gd name="T76" fmla="*/ 0 w 2"/>
              <a:gd name="T77" fmla="*/ 5040313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4" name="Freeform 1180"/>
          <p:cNvSpPr>
            <a:spLocks/>
          </p:cNvSpPr>
          <p:nvPr/>
        </p:nvSpPr>
        <p:spPr bwMode="auto">
          <a:xfrm>
            <a:off x="747185" y="530226"/>
            <a:ext cx="4233" cy="4763"/>
          </a:xfrm>
          <a:custGeom>
            <a:avLst/>
            <a:gdLst>
              <a:gd name="T0" fmla="*/ 0 w 2"/>
              <a:gd name="T1" fmla="*/ 7562056 h 3"/>
              <a:gd name="T2" fmla="*/ 0 w 2"/>
              <a:gd name="T3" fmla="*/ 7562056 h 3"/>
              <a:gd name="T4" fmla="*/ 5040313 w 2"/>
              <a:gd name="T5" fmla="*/ 7562056 h 3"/>
              <a:gd name="T6" fmla="*/ 5040313 w 2"/>
              <a:gd name="T7" fmla="*/ 7562056 h 3"/>
              <a:gd name="T8" fmla="*/ 0 w 2"/>
              <a:gd name="T9" fmla="*/ 0 h 3"/>
              <a:gd name="T10" fmla="*/ 0 w 2"/>
              <a:gd name="T11" fmla="*/ 0 h 3"/>
              <a:gd name="T12" fmla="*/ 0 w 2"/>
              <a:gd name="T13" fmla="*/ 0 h 3"/>
              <a:gd name="T14" fmla="*/ 0 w 2"/>
              <a:gd name="T15" fmla="*/ 7562056 h 3"/>
              <a:gd name="T16" fmla="*/ 0 w 2"/>
              <a:gd name="T17" fmla="*/ 7562056 h 3"/>
              <a:gd name="T18" fmla="*/ 0 w 2"/>
              <a:gd name="T19" fmla="*/ 7562056 h 3"/>
              <a:gd name="T20" fmla="*/ 0 w 2"/>
              <a:gd name="T21" fmla="*/ 7562056 h 3"/>
              <a:gd name="T22" fmla="*/ 0 w 2"/>
              <a:gd name="T23" fmla="*/ 0 h 3"/>
              <a:gd name="T24" fmla="*/ 0 w 2"/>
              <a:gd name="T25" fmla="*/ 7562056 h 3"/>
              <a:gd name="T26" fmla="*/ 0 w 2"/>
              <a:gd name="T27" fmla="*/ 7562056 h 3"/>
              <a:gd name="T28" fmla="*/ 0 w 2"/>
              <a:gd name="T29" fmla="*/ 7562056 h 3"/>
              <a:gd name="T30" fmla="*/ 0 w 2"/>
              <a:gd name="T31" fmla="*/ 7562056 h 3"/>
              <a:gd name="T32" fmla="*/ 0 w 2"/>
              <a:gd name="T33" fmla="*/ 7562056 h 3"/>
              <a:gd name="T34" fmla="*/ 0 w 2"/>
              <a:gd name="T35" fmla="*/ 7562056 h 3"/>
              <a:gd name="T36" fmla="*/ 0 w 2"/>
              <a:gd name="T37" fmla="*/ 7562056 h 3"/>
              <a:gd name="T38" fmla="*/ 0 w 2"/>
              <a:gd name="T39" fmla="*/ 7562056 h 3"/>
              <a:gd name="T40" fmla="*/ 0 w 2"/>
              <a:gd name="T41" fmla="*/ 7562056 h 3"/>
              <a:gd name="T42" fmla="*/ 0 w 2"/>
              <a:gd name="T43" fmla="*/ 7562056 h 3"/>
              <a:gd name="T44" fmla="*/ 0 w 2"/>
              <a:gd name="T45" fmla="*/ 7562056 h 3"/>
              <a:gd name="T46" fmla="*/ 0 w 2"/>
              <a:gd name="T47" fmla="*/ 7562056 h 3"/>
              <a:gd name="T48" fmla="*/ 0 w 2"/>
              <a:gd name="T49" fmla="*/ 7562056 h 3"/>
              <a:gd name="T50" fmla="*/ 0 w 2"/>
              <a:gd name="T51" fmla="*/ 7562056 h 3"/>
              <a:gd name="T52" fmla="*/ 0 w 2"/>
              <a:gd name="T53" fmla="*/ 7562056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5" name="Line 1187"/>
          <p:cNvSpPr>
            <a:spLocks noChangeShapeType="1"/>
          </p:cNvSpPr>
          <p:nvPr/>
        </p:nvSpPr>
        <p:spPr bwMode="auto">
          <a:xfrm>
            <a:off x="759885"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6" name="Line 1188"/>
          <p:cNvSpPr>
            <a:spLocks noChangeShapeType="1"/>
          </p:cNvSpPr>
          <p:nvPr/>
        </p:nvSpPr>
        <p:spPr bwMode="auto">
          <a:xfrm>
            <a:off x="759885"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7" name="Freeform 1208"/>
          <p:cNvSpPr>
            <a:spLocks/>
          </p:cNvSpPr>
          <p:nvPr/>
        </p:nvSpPr>
        <p:spPr bwMode="auto">
          <a:xfrm>
            <a:off x="793751" y="557214"/>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8" name="Freeform 1210"/>
          <p:cNvSpPr>
            <a:spLocks/>
          </p:cNvSpPr>
          <p:nvPr/>
        </p:nvSpPr>
        <p:spPr bwMode="auto">
          <a:xfrm>
            <a:off x="793752" y="557214"/>
            <a:ext cx="4233" cy="3175"/>
          </a:xfrm>
          <a:custGeom>
            <a:avLst/>
            <a:gdLst>
              <a:gd name="T0" fmla="*/ 0 w 2"/>
              <a:gd name="T1" fmla="*/ 5040313 h 2"/>
              <a:gd name="T2" fmla="*/ 0 w 2"/>
              <a:gd name="T3" fmla="*/ 5040313 h 2"/>
              <a:gd name="T4" fmla="*/ 5040313 w 2"/>
              <a:gd name="T5" fmla="*/ 5040313 h 2"/>
              <a:gd name="T6" fmla="*/ 5040313 w 2"/>
              <a:gd name="T7" fmla="*/ 0 h 2"/>
              <a:gd name="T8" fmla="*/ 5040313 w 2"/>
              <a:gd name="T9" fmla="*/ 0 h 2"/>
              <a:gd name="T10" fmla="*/ 0 w 2"/>
              <a:gd name="T11" fmla="*/ 0 h 2"/>
              <a:gd name="T12" fmla="*/ 0 w 2"/>
              <a:gd name="T13" fmla="*/ 0 h 2"/>
              <a:gd name="T14" fmla="*/ 0 w 2"/>
              <a:gd name="T15" fmla="*/ 0 h 2"/>
              <a:gd name="T16" fmla="*/ 0 w 2"/>
              <a:gd name="T17" fmla="*/ 5040313 h 2"/>
              <a:gd name="T18" fmla="*/ 0 w 2"/>
              <a:gd name="T19" fmla="*/ 5040313 h 2"/>
              <a:gd name="T20" fmla="*/ 5040313 w 2"/>
              <a:gd name="T21" fmla="*/ 5040313 h 2"/>
              <a:gd name="T22" fmla="*/ 5040313 w 2"/>
              <a:gd name="T23" fmla="*/ 0 h 2"/>
              <a:gd name="T24" fmla="*/ 5040313 w 2"/>
              <a:gd name="T25" fmla="*/ 0 h 2"/>
              <a:gd name="T26" fmla="*/ 0 w 2"/>
              <a:gd name="T27" fmla="*/ 0 h 2"/>
              <a:gd name="T28" fmla="*/ 0 w 2"/>
              <a:gd name="T29" fmla="*/ 0 h 2"/>
              <a:gd name="T30" fmla="*/ 0 w 2"/>
              <a:gd name="T31" fmla="*/ 0 h 2"/>
              <a:gd name="T32" fmla="*/ 0 w 2"/>
              <a:gd name="T33" fmla="*/ 5040313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9" name="Freeform 1214"/>
          <p:cNvSpPr>
            <a:spLocks/>
          </p:cNvSpPr>
          <p:nvPr/>
        </p:nvSpPr>
        <p:spPr bwMode="auto">
          <a:xfrm>
            <a:off x="793752" y="557214"/>
            <a:ext cx="4233" cy="3175"/>
          </a:xfrm>
          <a:custGeom>
            <a:avLst/>
            <a:gdLst>
              <a:gd name="T0" fmla="*/ 0 w 2"/>
              <a:gd name="T1" fmla="*/ 5040313 h 2"/>
              <a:gd name="T2" fmla="*/ 5040313 w 2"/>
              <a:gd name="T3" fmla="*/ 5040313 h 2"/>
              <a:gd name="T4" fmla="*/ 0 w 2"/>
              <a:gd name="T5" fmla="*/ 0 h 2"/>
              <a:gd name="T6" fmla="*/ 0 w 2"/>
              <a:gd name="T7" fmla="*/ 5040313 h 2"/>
              <a:gd name="T8" fmla="*/ 0 w 2"/>
              <a:gd name="T9" fmla="*/ 5040313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0" name="Rectangle 1215"/>
          <p:cNvSpPr>
            <a:spLocks noChangeArrowheads="1"/>
          </p:cNvSpPr>
          <p:nvPr/>
        </p:nvSpPr>
        <p:spPr bwMode="auto">
          <a:xfrm>
            <a:off x="793751" y="627064"/>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31" name="Freeform 1217"/>
          <p:cNvSpPr>
            <a:spLocks/>
          </p:cNvSpPr>
          <p:nvPr/>
        </p:nvSpPr>
        <p:spPr bwMode="auto">
          <a:xfrm>
            <a:off x="793751" y="6270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2" name="Freeform 1219"/>
          <p:cNvSpPr>
            <a:spLocks/>
          </p:cNvSpPr>
          <p:nvPr/>
        </p:nvSpPr>
        <p:spPr bwMode="auto">
          <a:xfrm>
            <a:off x="975785" y="541339"/>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3" name="Freeform 1221"/>
          <p:cNvSpPr>
            <a:spLocks/>
          </p:cNvSpPr>
          <p:nvPr/>
        </p:nvSpPr>
        <p:spPr bwMode="auto">
          <a:xfrm>
            <a:off x="975785" y="541339"/>
            <a:ext cx="4233" cy="3175"/>
          </a:xfrm>
          <a:custGeom>
            <a:avLst/>
            <a:gdLst>
              <a:gd name="T0" fmla="*/ 5040313 w 2"/>
              <a:gd name="T1" fmla="*/ 0 h 2"/>
              <a:gd name="T2" fmla="*/ 5040313 w 2"/>
              <a:gd name="T3" fmla="*/ 0 h 2"/>
              <a:gd name="T4" fmla="*/ 5040313 w 2"/>
              <a:gd name="T5" fmla="*/ 0 h 2"/>
              <a:gd name="T6" fmla="*/ 0 w 2"/>
              <a:gd name="T7" fmla="*/ 0 h 2"/>
              <a:gd name="T8" fmla="*/ 0 w 2"/>
              <a:gd name="T9" fmla="*/ 0 h 2"/>
              <a:gd name="T10" fmla="*/ 0 w 2"/>
              <a:gd name="T11" fmla="*/ 5040313 h 2"/>
              <a:gd name="T12" fmla="*/ 5040313 w 2"/>
              <a:gd name="T13" fmla="*/ 0 h 2"/>
              <a:gd name="T14" fmla="*/ 5040313 w 2"/>
              <a:gd name="T15" fmla="*/ 0 h 2"/>
              <a:gd name="T16" fmla="*/ 5040313 w 2"/>
              <a:gd name="T17" fmla="*/ 0 h 2"/>
              <a:gd name="T18" fmla="*/ 0 w 2"/>
              <a:gd name="T19" fmla="*/ 0 h 2"/>
              <a:gd name="T20" fmla="*/ 0 w 2"/>
              <a:gd name="T21" fmla="*/ 0 h 2"/>
              <a:gd name="T22" fmla="*/ 0 w 2"/>
              <a:gd name="T23" fmla="*/ 5040313 h 2"/>
              <a:gd name="T24" fmla="*/ 5040313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4" name="Freeform 1234"/>
          <p:cNvSpPr>
            <a:spLocks/>
          </p:cNvSpPr>
          <p:nvPr/>
        </p:nvSpPr>
        <p:spPr bwMode="auto">
          <a:xfrm>
            <a:off x="963085" y="550864"/>
            <a:ext cx="4233" cy="1587"/>
          </a:xfrm>
          <a:custGeom>
            <a:avLst/>
            <a:gdLst>
              <a:gd name="T0" fmla="*/ 0 w 2"/>
              <a:gd name="T1" fmla="*/ 0 h 1587"/>
              <a:gd name="T2" fmla="*/ 0 w 2"/>
              <a:gd name="T3" fmla="*/ 0 h 1587"/>
              <a:gd name="T4" fmla="*/ 5040313 w 2"/>
              <a:gd name="T5" fmla="*/ 0 h 1587"/>
              <a:gd name="T6" fmla="*/ 5040313 w 2"/>
              <a:gd name="T7" fmla="*/ 0 h 1587"/>
              <a:gd name="T8" fmla="*/ 5040313 w 2"/>
              <a:gd name="T9" fmla="*/ 0 h 1587"/>
              <a:gd name="T10" fmla="*/ 5040313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5040313 w 2"/>
              <a:gd name="T25" fmla="*/ 0 h 1587"/>
              <a:gd name="T26" fmla="*/ 5040313 w 2"/>
              <a:gd name="T27" fmla="*/ 0 h 1587"/>
              <a:gd name="T28" fmla="*/ 5040313 w 2"/>
              <a:gd name="T29" fmla="*/ 0 h 1587"/>
              <a:gd name="T30" fmla="*/ 0 w 2"/>
              <a:gd name="T31" fmla="*/ 0 h 1587"/>
              <a:gd name="T32" fmla="*/ 0 w 2"/>
              <a:gd name="T33" fmla="*/ 0 h 1587"/>
              <a:gd name="T34" fmla="*/ 5040313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5" name="Line 1237"/>
          <p:cNvSpPr>
            <a:spLocks noChangeShapeType="1"/>
          </p:cNvSpPr>
          <p:nvPr/>
        </p:nvSpPr>
        <p:spPr bwMode="auto">
          <a:xfrm>
            <a:off x="971551" y="544514"/>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6" name="Line 1238"/>
          <p:cNvSpPr>
            <a:spLocks noChangeShapeType="1"/>
          </p:cNvSpPr>
          <p:nvPr/>
        </p:nvSpPr>
        <p:spPr bwMode="auto">
          <a:xfrm>
            <a:off x="971551" y="544514"/>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7" name="Freeform 1240"/>
          <p:cNvSpPr>
            <a:spLocks/>
          </p:cNvSpPr>
          <p:nvPr/>
        </p:nvSpPr>
        <p:spPr bwMode="auto">
          <a:xfrm>
            <a:off x="971551" y="541339"/>
            <a:ext cx="2116" cy="3175"/>
          </a:xfrm>
          <a:custGeom>
            <a:avLst/>
            <a:gdLst>
              <a:gd name="T0" fmla="*/ 0 w 1587"/>
              <a:gd name="T1" fmla="*/ 5040313 h 2"/>
              <a:gd name="T2" fmla="*/ 0 w 1587"/>
              <a:gd name="T3" fmla="*/ 5040313 h 2"/>
              <a:gd name="T4" fmla="*/ 0 w 1587"/>
              <a:gd name="T5" fmla="*/ 0 h 2"/>
              <a:gd name="T6" fmla="*/ 0 w 1587"/>
              <a:gd name="T7" fmla="*/ 5040313 h 2"/>
              <a:gd name="T8" fmla="*/ 0 w 1587"/>
              <a:gd name="T9" fmla="*/ 5040313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8" name="Freeform 1243"/>
          <p:cNvSpPr>
            <a:spLocks/>
          </p:cNvSpPr>
          <p:nvPr/>
        </p:nvSpPr>
        <p:spPr bwMode="auto">
          <a:xfrm>
            <a:off x="971552" y="538164"/>
            <a:ext cx="4233" cy="3175"/>
          </a:xfrm>
          <a:custGeom>
            <a:avLst/>
            <a:gdLst>
              <a:gd name="T0" fmla="*/ 5040313 w 2"/>
              <a:gd name="T1" fmla="*/ 5040313 h 2"/>
              <a:gd name="T2" fmla="*/ 5040313 w 2"/>
              <a:gd name="T3" fmla="*/ 5040313 h 2"/>
              <a:gd name="T4" fmla="*/ 5040313 w 2"/>
              <a:gd name="T5" fmla="*/ 5040313 h 2"/>
              <a:gd name="T6" fmla="*/ 5040313 w 2"/>
              <a:gd name="T7" fmla="*/ 5040313 h 2"/>
              <a:gd name="T8" fmla="*/ 0 w 2"/>
              <a:gd name="T9" fmla="*/ 5040313 h 2"/>
              <a:gd name="T10" fmla="*/ 0 w 2"/>
              <a:gd name="T11" fmla="*/ 5040313 h 2"/>
              <a:gd name="T12" fmla="*/ 5040313 w 2"/>
              <a:gd name="T13" fmla="*/ 5040313 h 2"/>
              <a:gd name="T14" fmla="*/ 0 w 2"/>
              <a:gd name="T15" fmla="*/ 5040313 h 2"/>
              <a:gd name="T16" fmla="*/ 0 w 2"/>
              <a:gd name="T17" fmla="*/ 5040313 h 2"/>
              <a:gd name="T18" fmla="*/ 0 w 2"/>
              <a:gd name="T19" fmla="*/ 5040313 h 2"/>
              <a:gd name="T20" fmla="*/ 0 w 2"/>
              <a:gd name="T21" fmla="*/ 5040313 h 2"/>
              <a:gd name="T22" fmla="*/ 0 w 2"/>
              <a:gd name="T23" fmla="*/ 5040313 h 2"/>
              <a:gd name="T24" fmla="*/ 0 w 2"/>
              <a:gd name="T25" fmla="*/ 5040313 h 2"/>
              <a:gd name="T26" fmla="*/ 0 w 2"/>
              <a:gd name="T27" fmla="*/ 5040313 h 2"/>
              <a:gd name="T28" fmla="*/ 0 w 2"/>
              <a:gd name="T29" fmla="*/ 5040313 h 2"/>
              <a:gd name="T30" fmla="*/ 0 w 2"/>
              <a:gd name="T31" fmla="*/ 5040313 h 2"/>
              <a:gd name="T32" fmla="*/ 0 w 2"/>
              <a:gd name="T33" fmla="*/ 5040313 h 2"/>
              <a:gd name="T34" fmla="*/ 0 w 2"/>
              <a:gd name="T35" fmla="*/ 5040313 h 2"/>
              <a:gd name="T36" fmla="*/ 0 w 2"/>
              <a:gd name="T37" fmla="*/ 5040313 h 2"/>
              <a:gd name="T38" fmla="*/ 5040313 w 2"/>
              <a:gd name="T39" fmla="*/ 5040313 h 2"/>
              <a:gd name="T40" fmla="*/ 5040313 w 2"/>
              <a:gd name="T41" fmla="*/ 5040313 h 2"/>
              <a:gd name="T42" fmla="*/ 5040313 w 2"/>
              <a:gd name="T43" fmla="*/ 5040313 h 2"/>
              <a:gd name="T44" fmla="*/ 5040313 w 2"/>
              <a:gd name="T45" fmla="*/ 5040313 h 2"/>
              <a:gd name="T46" fmla="*/ 5040313 w 2"/>
              <a:gd name="T47" fmla="*/ 5040313 h 2"/>
              <a:gd name="T48" fmla="*/ 0 w 2"/>
              <a:gd name="T49" fmla="*/ 0 h 2"/>
              <a:gd name="T50" fmla="*/ 0 w 2"/>
              <a:gd name="T51" fmla="*/ 5040313 h 2"/>
              <a:gd name="T52" fmla="*/ 0 w 2"/>
              <a:gd name="T53" fmla="*/ 5040313 h 2"/>
              <a:gd name="T54" fmla="*/ 0 w 2"/>
              <a:gd name="T55" fmla="*/ 5040313 h 2"/>
              <a:gd name="T56" fmla="*/ 5040313 w 2"/>
              <a:gd name="T57" fmla="*/ 5040313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9" name="Freeform 1246"/>
          <p:cNvSpPr>
            <a:spLocks/>
          </p:cNvSpPr>
          <p:nvPr/>
        </p:nvSpPr>
        <p:spPr bwMode="auto">
          <a:xfrm>
            <a:off x="967318" y="547689"/>
            <a:ext cx="4233" cy="3175"/>
          </a:xfrm>
          <a:custGeom>
            <a:avLst/>
            <a:gdLst>
              <a:gd name="T0" fmla="*/ 0 w 2"/>
              <a:gd name="T1" fmla="*/ 5040313 h 2"/>
              <a:gd name="T2" fmla="*/ 0 w 2"/>
              <a:gd name="T3" fmla="*/ 5040313 h 2"/>
              <a:gd name="T4" fmla="*/ 5040313 w 2"/>
              <a:gd name="T5" fmla="*/ 0 h 2"/>
              <a:gd name="T6" fmla="*/ 5040313 w 2"/>
              <a:gd name="T7" fmla="*/ 0 h 2"/>
              <a:gd name="T8" fmla="*/ 0 w 2"/>
              <a:gd name="T9" fmla="*/ 0 h 2"/>
              <a:gd name="T10" fmla="*/ 0 w 2"/>
              <a:gd name="T11" fmla="*/ 0 h 2"/>
              <a:gd name="T12" fmla="*/ 0 w 2"/>
              <a:gd name="T13" fmla="*/ 5040313 h 2"/>
              <a:gd name="T14" fmla="*/ 0 w 2"/>
              <a:gd name="T15" fmla="*/ 5040313 h 2"/>
              <a:gd name="T16" fmla="*/ 5040313 w 2"/>
              <a:gd name="T17" fmla="*/ 0 h 2"/>
              <a:gd name="T18" fmla="*/ 5040313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5040313 h 2"/>
              <a:gd name="T48" fmla="*/ 0 w 2"/>
              <a:gd name="T49" fmla="*/ 5040313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0" name="Freeform 1250"/>
          <p:cNvSpPr>
            <a:spLocks/>
          </p:cNvSpPr>
          <p:nvPr/>
        </p:nvSpPr>
        <p:spPr bwMode="auto">
          <a:xfrm>
            <a:off x="975785" y="530225"/>
            <a:ext cx="4233" cy="1588"/>
          </a:xfrm>
          <a:custGeom>
            <a:avLst/>
            <a:gdLst>
              <a:gd name="T0" fmla="*/ 5040313 w 2"/>
              <a:gd name="T1" fmla="*/ 0 h 1588"/>
              <a:gd name="T2" fmla="*/ 0 w 2"/>
              <a:gd name="T3" fmla="*/ 0 h 1588"/>
              <a:gd name="T4" fmla="*/ 5040313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1" name="Freeform 1252"/>
          <p:cNvSpPr>
            <a:spLocks/>
          </p:cNvSpPr>
          <p:nvPr/>
        </p:nvSpPr>
        <p:spPr bwMode="auto">
          <a:xfrm>
            <a:off x="975785" y="527050"/>
            <a:ext cx="4233" cy="7938"/>
          </a:xfrm>
          <a:custGeom>
            <a:avLst/>
            <a:gdLst>
              <a:gd name="T0" fmla="*/ 5040313 w 2"/>
              <a:gd name="T1" fmla="*/ 5040630 h 5"/>
              <a:gd name="T2" fmla="*/ 5040313 w 2"/>
              <a:gd name="T3" fmla="*/ 5040630 h 5"/>
              <a:gd name="T4" fmla="*/ 0 w 2"/>
              <a:gd name="T5" fmla="*/ 0 h 5"/>
              <a:gd name="T6" fmla="*/ 0 w 2"/>
              <a:gd name="T7" fmla="*/ 5040630 h 5"/>
              <a:gd name="T8" fmla="*/ 0 w 2"/>
              <a:gd name="T9" fmla="*/ 5040630 h 5"/>
              <a:gd name="T10" fmla="*/ 5040313 w 2"/>
              <a:gd name="T11" fmla="*/ 12602369 h 5"/>
              <a:gd name="T12" fmla="*/ 5040313 w 2"/>
              <a:gd name="T13" fmla="*/ 5040630 h 5"/>
              <a:gd name="T14" fmla="*/ 5040313 w 2"/>
              <a:gd name="T15" fmla="*/ 5040630 h 5"/>
              <a:gd name="T16" fmla="*/ 0 w 2"/>
              <a:gd name="T17" fmla="*/ 0 h 5"/>
              <a:gd name="T18" fmla="*/ 0 w 2"/>
              <a:gd name="T19" fmla="*/ 5040630 h 5"/>
              <a:gd name="T20" fmla="*/ 0 w 2"/>
              <a:gd name="T21" fmla="*/ 5040630 h 5"/>
              <a:gd name="T22" fmla="*/ 5040313 w 2"/>
              <a:gd name="T23" fmla="*/ 12602369 h 5"/>
              <a:gd name="T24" fmla="*/ 5040313 w 2"/>
              <a:gd name="T25" fmla="*/ 5040630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2" name="Freeform 1255"/>
          <p:cNvSpPr>
            <a:spLocks/>
          </p:cNvSpPr>
          <p:nvPr/>
        </p:nvSpPr>
        <p:spPr bwMode="auto">
          <a:xfrm>
            <a:off x="950385" y="550864"/>
            <a:ext cx="4233" cy="1587"/>
          </a:xfrm>
          <a:custGeom>
            <a:avLst/>
            <a:gdLst>
              <a:gd name="T0" fmla="*/ 0 w 2"/>
              <a:gd name="T1" fmla="*/ 0 h 1587"/>
              <a:gd name="T2" fmla="*/ 5040313 w 2"/>
              <a:gd name="T3" fmla="*/ 0 h 1587"/>
              <a:gd name="T4" fmla="*/ 5040313 w 2"/>
              <a:gd name="T5" fmla="*/ 0 h 1587"/>
              <a:gd name="T6" fmla="*/ 5040313 w 2"/>
              <a:gd name="T7" fmla="*/ 0 h 1587"/>
              <a:gd name="T8" fmla="*/ 5040313 w 2"/>
              <a:gd name="T9" fmla="*/ 0 h 1587"/>
              <a:gd name="T10" fmla="*/ 0 w 2"/>
              <a:gd name="T11" fmla="*/ 0 h 1587"/>
              <a:gd name="T12" fmla="*/ 0 w 2"/>
              <a:gd name="T13" fmla="*/ 0 h 1587"/>
              <a:gd name="T14" fmla="*/ 0 w 2"/>
              <a:gd name="T15" fmla="*/ 0 h 1587"/>
              <a:gd name="T16" fmla="*/ 0 w 2"/>
              <a:gd name="T17" fmla="*/ 0 h 1587"/>
              <a:gd name="T18" fmla="*/ 5040313 w 2"/>
              <a:gd name="T19" fmla="*/ 0 h 1587"/>
              <a:gd name="T20" fmla="*/ 5040313 w 2"/>
              <a:gd name="T21" fmla="*/ 0 h 1587"/>
              <a:gd name="T22" fmla="*/ 5040313 w 2"/>
              <a:gd name="T23" fmla="*/ 0 h 1587"/>
              <a:gd name="T24" fmla="*/ 5040313 w 2"/>
              <a:gd name="T25" fmla="*/ 0 h 1587"/>
              <a:gd name="T26" fmla="*/ 5040313 w 2"/>
              <a:gd name="T27" fmla="*/ 0 h 1587"/>
              <a:gd name="T28" fmla="*/ 5040313 w 2"/>
              <a:gd name="T29" fmla="*/ 0 h 1587"/>
              <a:gd name="T30" fmla="*/ 5040313 w 2"/>
              <a:gd name="T31" fmla="*/ 0 h 1587"/>
              <a:gd name="T32" fmla="*/ 5040313 w 2"/>
              <a:gd name="T33" fmla="*/ 0 h 1587"/>
              <a:gd name="T34" fmla="*/ 5040313 w 2"/>
              <a:gd name="T35" fmla="*/ 0 h 1587"/>
              <a:gd name="T36" fmla="*/ 5040313 w 2"/>
              <a:gd name="T37" fmla="*/ 0 h 1587"/>
              <a:gd name="T38" fmla="*/ 5040313 w 2"/>
              <a:gd name="T39" fmla="*/ 0 h 1587"/>
              <a:gd name="T40" fmla="*/ 5040313 w 2"/>
              <a:gd name="T41" fmla="*/ 0 h 1587"/>
              <a:gd name="T42" fmla="*/ 5040313 w 2"/>
              <a:gd name="T43" fmla="*/ 0 h 1587"/>
              <a:gd name="T44" fmla="*/ 5040313 w 2"/>
              <a:gd name="T45" fmla="*/ 0 h 1587"/>
              <a:gd name="T46" fmla="*/ 5040313 w 2"/>
              <a:gd name="T47" fmla="*/ 0 h 1587"/>
              <a:gd name="T48" fmla="*/ 5040313 w 2"/>
              <a:gd name="T49" fmla="*/ 0 h 1587"/>
              <a:gd name="T50" fmla="*/ 5040313 w 2"/>
              <a:gd name="T51" fmla="*/ 0 h 1587"/>
              <a:gd name="T52" fmla="*/ 5040313 w 2"/>
              <a:gd name="T53" fmla="*/ 0 h 1587"/>
              <a:gd name="T54" fmla="*/ 5040313 w 2"/>
              <a:gd name="T55" fmla="*/ 0 h 1587"/>
              <a:gd name="T56" fmla="*/ 5040313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3" name="Rectangle 1256"/>
          <p:cNvSpPr>
            <a:spLocks noChangeArrowheads="1"/>
          </p:cNvSpPr>
          <p:nvPr/>
        </p:nvSpPr>
        <p:spPr bwMode="auto">
          <a:xfrm>
            <a:off x="963085" y="550864"/>
            <a:ext cx="2116"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44" name="Freeform 1258"/>
          <p:cNvSpPr>
            <a:spLocks/>
          </p:cNvSpPr>
          <p:nvPr/>
        </p:nvSpPr>
        <p:spPr bwMode="auto">
          <a:xfrm>
            <a:off x="963085" y="5508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5" name="Freeform 1266"/>
          <p:cNvSpPr>
            <a:spLocks/>
          </p:cNvSpPr>
          <p:nvPr/>
        </p:nvSpPr>
        <p:spPr bwMode="auto">
          <a:xfrm>
            <a:off x="971551" y="534989"/>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6" name="Freeform 1269"/>
          <p:cNvSpPr>
            <a:spLocks/>
          </p:cNvSpPr>
          <p:nvPr/>
        </p:nvSpPr>
        <p:spPr bwMode="auto">
          <a:xfrm>
            <a:off x="971552" y="530226"/>
            <a:ext cx="4233" cy="4763"/>
          </a:xfrm>
          <a:custGeom>
            <a:avLst/>
            <a:gdLst>
              <a:gd name="T0" fmla="*/ 0 w 2"/>
              <a:gd name="T1" fmla="*/ 7562056 h 3"/>
              <a:gd name="T2" fmla="*/ 5040313 w 2"/>
              <a:gd name="T3" fmla="*/ 0 h 3"/>
              <a:gd name="T4" fmla="*/ 5040313 w 2"/>
              <a:gd name="T5" fmla="*/ 0 h 3"/>
              <a:gd name="T6" fmla="*/ 5040313 w 2"/>
              <a:gd name="T7" fmla="*/ 0 h 3"/>
              <a:gd name="T8" fmla="*/ 5040313 w 2"/>
              <a:gd name="T9" fmla="*/ 0 h 3"/>
              <a:gd name="T10" fmla="*/ 0 w 2"/>
              <a:gd name="T11" fmla="*/ 0 h 3"/>
              <a:gd name="T12" fmla="*/ 0 w 2"/>
              <a:gd name="T13" fmla="*/ 0 h 3"/>
              <a:gd name="T14" fmla="*/ 0 w 2"/>
              <a:gd name="T15" fmla="*/ 7562056 h 3"/>
              <a:gd name="T16" fmla="*/ 0 w 2"/>
              <a:gd name="T17" fmla="*/ 7562056 h 3"/>
              <a:gd name="T18" fmla="*/ 5040313 w 2"/>
              <a:gd name="T19" fmla="*/ 0 h 3"/>
              <a:gd name="T20" fmla="*/ 5040313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7562056 h 3"/>
              <a:gd name="T40" fmla="*/ 0 w 2"/>
              <a:gd name="T41" fmla="*/ 7562056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7" name="Line 1270"/>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8" name="Line 1271"/>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9" name="Rectangle 1272"/>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0" name="Rectangle 1273"/>
          <p:cNvSpPr>
            <a:spLocks noChangeArrowheads="1"/>
          </p:cNvSpPr>
          <p:nvPr/>
        </p:nvSpPr>
        <p:spPr bwMode="auto">
          <a:xfrm>
            <a:off x="971551" y="530225"/>
            <a:ext cx="2116"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1" name="Line 1274"/>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2" name="Line 1275"/>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3" name="Freeform 1277"/>
          <p:cNvSpPr>
            <a:spLocks/>
          </p:cNvSpPr>
          <p:nvPr/>
        </p:nvSpPr>
        <p:spPr bwMode="auto">
          <a:xfrm>
            <a:off x="971551" y="523876"/>
            <a:ext cx="2116" cy="3175"/>
          </a:xfrm>
          <a:custGeom>
            <a:avLst/>
            <a:gdLst>
              <a:gd name="T0" fmla="*/ 0 w 1587"/>
              <a:gd name="T1" fmla="*/ 5040313 h 2"/>
              <a:gd name="T2" fmla="*/ 0 w 1587"/>
              <a:gd name="T3" fmla="*/ 5040313 h 2"/>
              <a:gd name="T4" fmla="*/ 0 w 1587"/>
              <a:gd name="T5" fmla="*/ 0 h 2"/>
              <a:gd name="T6" fmla="*/ 0 w 1587"/>
              <a:gd name="T7" fmla="*/ 5040313 h 2"/>
              <a:gd name="T8" fmla="*/ 0 w 1587"/>
              <a:gd name="T9" fmla="*/ 5040313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4" name="Freeform 1287"/>
          <p:cNvSpPr>
            <a:spLocks/>
          </p:cNvSpPr>
          <p:nvPr/>
        </p:nvSpPr>
        <p:spPr bwMode="auto">
          <a:xfrm>
            <a:off x="958852" y="514350"/>
            <a:ext cx="4233" cy="3175"/>
          </a:xfrm>
          <a:custGeom>
            <a:avLst/>
            <a:gdLst>
              <a:gd name="T0" fmla="*/ 0 w 2"/>
              <a:gd name="T1" fmla="*/ 0 h 2"/>
              <a:gd name="T2" fmla="*/ 0 w 2"/>
              <a:gd name="T3" fmla="*/ 5040313 h 2"/>
              <a:gd name="T4" fmla="*/ 5040313 w 2"/>
              <a:gd name="T5" fmla="*/ 5040313 h 2"/>
              <a:gd name="T6" fmla="*/ 5040313 w 2"/>
              <a:gd name="T7" fmla="*/ 5040313 h 2"/>
              <a:gd name="T8" fmla="*/ 5040313 w 2"/>
              <a:gd name="T9" fmla="*/ 5040313 h 2"/>
              <a:gd name="T10" fmla="*/ 5040313 w 2"/>
              <a:gd name="T11" fmla="*/ 0 h 2"/>
              <a:gd name="T12" fmla="*/ 0 w 2"/>
              <a:gd name="T13" fmla="*/ 0 h 2"/>
              <a:gd name="T14" fmla="*/ 0 w 2"/>
              <a:gd name="T15" fmla="*/ 0 h 2"/>
              <a:gd name="T16" fmla="*/ 0 w 2"/>
              <a:gd name="T17" fmla="*/ 5040313 h 2"/>
              <a:gd name="T18" fmla="*/ 0 w 2"/>
              <a:gd name="T19" fmla="*/ 5040313 h 2"/>
              <a:gd name="T20" fmla="*/ 0 w 2"/>
              <a:gd name="T21" fmla="*/ 5040313 h 2"/>
              <a:gd name="T22" fmla="*/ 0 w 2"/>
              <a:gd name="T23" fmla="*/ 5040313 h 2"/>
              <a:gd name="T24" fmla="*/ 5040313 w 2"/>
              <a:gd name="T25" fmla="*/ 5040313 h 2"/>
              <a:gd name="T26" fmla="*/ 5040313 w 2"/>
              <a:gd name="T27" fmla="*/ 5040313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5" name="Freeform 1290"/>
          <p:cNvSpPr>
            <a:spLocks/>
          </p:cNvSpPr>
          <p:nvPr/>
        </p:nvSpPr>
        <p:spPr bwMode="auto">
          <a:xfrm>
            <a:off x="958852" y="517526"/>
            <a:ext cx="4233" cy="3175"/>
          </a:xfrm>
          <a:custGeom>
            <a:avLst/>
            <a:gdLst>
              <a:gd name="T0" fmla="*/ 0 w 2"/>
              <a:gd name="T1" fmla="*/ 5040313 h 2"/>
              <a:gd name="T2" fmla="*/ 0 w 2"/>
              <a:gd name="T3" fmla="*/ 5040313 h 2"/>
              <a:gd name="T4" fmla="*/ 5040313 w 2"/>
              <a:gd name="T5" fmla="*/ 5040313 h 2"/>
              <a:gd name="T6" fmla="*/ 5040313 w 2"/>
              <a:gd name="T7" fmla="*/ 5040313 h 2"/>
              <a:gd name="T8" fmla="*/ 5040313 w 2"/>
              <a:gd name="T9" fmla="*/ 5040313 h 2"/>
              <a:gd name="T10" fmla="*/ 5040313 w 2"/>
              <a:gd name="T11" fmla="*/ 0 h 2"/>
              <a:gd name="T12" fmla="*/ 0 w 2"/>
              <a:gd name="T13" fmla="*/ 0 h 2"/>
              <a:gd name="T14" fmla="*/ 0 w 2"/>
              <a:gd name="T15" fmla="*/ 0 h 2"/>
              <a:gd name="T16" fmla="*/ 0 w 2"/>
              <a:gd name="T17" fmla="*/ 0 h 2"/>
              <a:gd name="T18" fmla="*/ 0 w 2"/>
              <a:gd name="T19" fmla="*/ 0 h 2"/>
              <a:gd name="T20" fmla="*/ 5040313 w 2"/>
              <a:gd name="T21" fmla="*/ 0 h 2"/>
              <a:gd name="T22" fmla="*/ 0 w 2"/>
              <a:gd name="T23" fmla="*/ 0 h 2"/>
              <a:gd name="T24" fmla="*/ 0 w 2"/>
              <a:gd name="T25" fmla="*/ 0 h 2"/>
              <a:gd name="T26" fmla="*/ 0 w 2"/>
              <a:gd name="T27" fmla="*/ 0 h 2"/>
              <a:gd name="T28" fmla="*/ 0 w 2"/>
              <a:gd name="T29" fmla="*/ 0 h 2"/>
              <a:gd name="T30" fmla="*/ 0 w 2"/>
              <a:gd name="T31" fmla="*/ 5040313 h 2"/>
              <a:gd name="T32" fmla="*/ 0 w 2"/>
              <a:gd name="T33" fmla="*/ 5040313 h 2"/>
              <a:gd name="T34" fmla="*/ 0 w 2"/>
              <a:gd name="T35" fmla="*/ 5040313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5040313 h 2"/>
              <a:gd name="T50" fmla="*/ 5040313 w 2"/>
              <a:gd name="T51" fmla="*/ 5040313 h 2"/>
              <a:gd name="T52" fmla="*/ 5040313 w 2"/>
              <a:gd name="T53" fmla="*/ 0 h 2"/>
              <a:gd name="T54" fmla="*/ 5040313 w 2"/>
              <a:gd name="T55" fmla="*/ 0 h 2"/>
              <a:gd name="T56" fmla="*/ 0 w 2"/>
              <a:gd name="T57" fmla="*/ 0 h 2"/>
              <a:gd name="T58" fmla="*/ 0 w 2"/>
              <a:gd name="T59" fmla="*/ 0 h 2"/>
              <a:gd name="T60" fmla="*/ 0 w 2"/>
              <a:gd name="T61" fmla="*/ 5040313 h 2"/>
              <a:gd name="T62" fmla="*/ 0 w 2"/>
              <a:gd name="T63" fmla="*/ 5040313 h 2"/>
              <a:gd name="T64" fmla="*/ 5040313 w 2"/>
              <a:gd name="T65" fmla="*/ 5040313 h 2"/>
              <a:gd name="T66" fmla="*/ 5040313 w 2"/>
              <a:gd name="T67" fmla="*/ 5040313 h 2"/>
              <a:gd name="T68" fmla="*/ 0 w 2"/>
              <a:gd name="T69" fmla="*/ 5040313 h 2"/>
              <a:gd name="T70" fmla="*/ 0 w 2"/>
              <a:gd name="T71" fmla="*/ 5040313 h 2"/>
              <a:gd name="T72" fmla="*/ 0 w 2"/>
              <a:gd name="T73" fmla="*/ 5040313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6" name="Rectangle 1335"/>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7" name="Rectangle 1336"/>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8" name="Rectangle 1337"/>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9" name="Rectangle 1340"/>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0" name="Rectangle 1341"/>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1" name="Rectangle 1342"/>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2" name="Rectangle 1343"/>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3" name="Rectangle 1344"/>
          <p:cNvSpPr>
            <a:spLocks noChangeArrowheads="1"/>
          </p:cNvSpPr>
          <p:nvPr/>
        </p:nvSpPr>
        <p:spPr bwMode="auto">
          <a:xfrm>
            <a:off x="620185" y="485776"/>
            <a:ext cx="2116"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4" name="Rectangle 63"/>
          <p:cNvSpPr>
            <a:spLocks noChangeArrowheads="1"/>
          </p:cNvSpPr>
          <p:nvPr/>
        </p:nvSpPr>
        <p:spPr bwMode="auto">
          <a:xfrm>
            <a:off x="0" y="4302126"/>
            <a:ext cx="12192000" cy="176213"/>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solidFill>
                <a:schemeClr val="bg1"/>
              </a:solidFill>
            </a:endParaRPr>
          </a:p>
        </p:txBody>
      </p:sp>
      <p:pic>
        <p:nvPicPr>
          <p:cNvPr id="6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95300" y="4916488"/>
            <a:ext cx="5522384"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6" name="Group 65"/>
          <p:cNvGrpSpPr>
            <a:grpSpLocks/>
          </p:cNvGrpSpPr>
          <p:nvPr userDrawn="1"/>
        </p:nvGrpSpPr>
        <p:grpSpPr bwMode="auto">
          <a:xfrm>
            <a:off x="495300" y="6269038"/>
            <a:ext cx="10966451" cy="260350"/>
            <a:chOff x="202219" y="1895846"/>
            <a:chExt cx="8223381" cy="261239"/>
          </a:xfrm>
        </p:grpSpPr>
        <p:sp>
          <p:nvSpPr>
            <p:cNvPr id="67" name="TextBox 66"/>
            <p:cNvSpPr txBox="1">
              <a:spLocks noChangeArrowheads="1"/>
            </p:cNvSpPr>
            <p:nvPr userDrawn="1"/>
          </p:nvSpPr>
          <p:spPr bwMode="auto">
            <a:xfrm>
              <a:off x="202219" y="1895846"/>
              <a:ext cx="8223381" cy="21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457200" eaLnBrk="0" hangingPunct="0">
                <a:defRPr sz="1600" b="1">
                  <a:solidFill>
                    <a:schemeClr val="tx1"/>
                  </a:solidFill>
                  <a:latin typeface="Trebuchet MS" pitchFamily="34" charset="0"/>
                  <a:ea typeface="MS PGothic" pitchFamily="34" charset="-128"/>
                </a:defRPr>
              </a:lvl1pPr>
              <a:lvl2pPr marL="742950" indent="-285750" defTabSz="457200" eaLnBrk="0" hangingPunct="0">
                <a:defRPr sz="1600" b="1">
                  <a:solidFill>
                    <a:schemeClr val="tx1"/>
                  </a:solidFill>
                  <a:latin typeface="Trebuchet MS" pitchFamily="34" charset="0"/>
                  <a:ea typeface="MS PGothic" pitchFamily="34" charset="-128"/>
                </a:defRPr>
              </a:lvl2pPr>
              <a:lvl3pPr marL="1143000" indent="-228600" defTabSz="457200" eaLnBrk="0" hangingPunct="0">
                <a:defRPr sz="1600" b="1">
                  <a:solidFill>
                    <a:schemeClr val="tx1"/>
                  </a:solidFill>
                  <a:latin typeface="Trebuchet MS" pitchFamily="34" charset="0"/>
                  <a:ea typeface="MS PGothic" pitchFamily="34" charset="-128"/>
                </a:defRPr>
              </a:lvl3pPr>
              <a:lvl4pPr marL="1600200" indent="-228600" defTabSz="457200" eaLnBrk="0" hangingPunct="0">
                <a:defRPr sz="1600" b="1">
                  <a:solidFill>
                    <a:schemeClr val="tx1"/>
                  </a:solidFill>
                  <a:latin typeface="Trebuchet MS" pitchFamily="34" charset="0"/>
                  <a:ea typeface="MS PGothic" pitchFamily="34" charset="-128"/>
                </a:defRPr>
              </a:lvl4pPr>
              <a:lvl5pPr marL="2057400" indent="-228600" defTabSz="457200" eaLnBrk="0" hangingPunct="0">
                <a:defRPr sz="1600" b="1">
                  <a:solidFill>
                    <a:schemeClr val="tx1"/>
                  </a:solidFill>
                  <a:latin typeface="Trebuchet MS" pitchFamily="34" charset="0"/>
                  <a:ea typeface="MS PGothic" pitchFamily="34" charset="-128"/>
                </a:defRPr>
              </a:lvl5pPr>
              <a:lvl6pPr marL="25146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ts val="200"/>
                </a:spcBef>
                <a:defRPr/>
              </a:pPr>
              <a:r>
                <a:rPr lang="en-US" altLang="en-US" sz="1400" b="0">
                  <a:latin typeface="+mn-lt"/>
                </a:rPr>
                <a:t>www.worldbank.org/water  |  www.blogs.worldbank.org/water   |        @</a:t>
              </a:r>
              <a:r>
                <a:rPr lang="en-US" altLang="en-US" sz="1400" b="0" err="1">
                  <a:latin typeface="+mn-lt"/>
                </a:rPr>
                <a:t>WorldBankWater</a:t>
              </a:r>
              <a:endParaRPr lang="en-US" altLang="en-US" sz="1400" b="0">
                <a:latin typeface="+mn-lt"/>
              </a:endParaRPr>
            </a:p>
          </p:txBody>
        </p:sp>
        <p:pic>
          <p:nvPicPr>
            <p:cNvPr id="68" name="Picture 5" descr="http://www.clipartbest.com/cliparts/ace/KAn/aceKAnqBi.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282238" y="1919341"/>
              <a:ext cx="237744" cy="23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 name="Title 329"/>
          <p:cNvSpPr>
            <a:spLocks noGrp="1"/>
          </p:cNvSpPr>
          <p:nvPr>
            <p:ph type="title"/>
          </p:nvPr>
        </p:nvSpPr>
        <p:spPr>
          <a:xfrm>
            <a:off x="1706880" y="1311122"/>
            <a:ext cx="9295741" cy="1107996"/>
          </a:xfrm>
          <a:prstGeom prst="rect">
            <a:avLst/>
          </a:prstGeom>
        </p:spPr>
        <p:txBody>
          <a:bodyPr anchor="b"/>
          <a:lstStyle>
            <a:lvl1pPr>
              <a:lnSpc>
                <a:spcPct val="100000"/>
              </a:lnSpc>
              <a:spcBef>
                <a:spcPts val="0"/>
              </a:spcBef>
              <a:defRPr sz="3600" b="1" baseline="0">
                <a:solidFill>
                  <a:schemeClr val="bg1"/>
                </a:solidFill>
              </a:defRPr>
            </a:lvl1pPr>
          </a:lstStyle>
          <a:p>
            <a:r>
              <a:rPr lang="en-US"/>
              <a:t>Click to edit Master title style</a:t>
            </a:r>
          </a:p>
        </p:txBody>
      </p:sp>
      <p:sp>
        <p:nvSpPr>
          <p:cNvPr id="72" name="Text Placeholder 331"/>
          <p:cNvSpPr>
            <a:spLocks noGrp="1"/>
          </p:cNvSpPr>
          <p:nvPr>
            <p:ph type="body" sz="quarter" idx="13"/>
          </p:nvPr>
        </p:nvSpPr>
        <p:spPr>
          <a:xfrm>
            <a:off x="1701063" y="2437318"/>
            <a:ext cx="9279009" cy="875885"/>
          </a:xfrm>
          <a:prstGeom prst="rect">
            <a:avLst/>
          </a:prstGeom>
        </p:spPr>
        <p:txBody>
          <a:bodyPr lIns="0" tIns="0" rIns="0" bIns="0"/>
          <a:lstStyle>
            <a:lvl1pPr>
              <a:lnSpc>
                <a:spcPct val="100000"/>
              </a:lnSpc>
              <a:spcBef>
                <a:spcPts val="0"/>
              </a:spcBef>
              <a:defRPr sz="2400" b="0" i="0" cap="none"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
        <p:nvSpPr>
          <p:cNvPr id="75" name="Text Placeholder 331"/>
          <p:cNvSpPr>
            <a:spLocks noGrp="1"/>
          </p:cNvSpPr>
          <p:nvPr>
            <p:ph type="body" sz="quarter" idx="15"/>
          </p:nvPr>
        </p:nvSpPr>
        <p:spPr>
          <a:xfrm>
            <a:off x="1701063" y="3717891"/>
            <a:ext cx="7475027" cy="593759"/>
          </a:xfrm>
          <a:prstGeom prst="rect">
            <a:avLst/>
          </a:prstGeom>
        </p:spPr>
        <p:txBody>
          <a:bodyPr lIns="0" tIns="0" rIns="0" bIns="0" anchor="t"/>
          <a:lstStyle>
            <a:lvl1pPr algn="l">
              <a:lnSpc>
                <a:spcPct val="100000"/>
              </a:lnSpc>
              <a:spcBef>
                <a:spcPts val="0"/>
              </a:spcBef>
              <a:defRPr sz="1500" b="0" i="0" baseline="0">
                <a:solidFill>
                  <a:schemeClr val="bg1"/>
                </a:solidFill>
                <a:latin typeface="Arial"/>
                <a:cs typeface="Arial"/>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
        <p:nvSpPr>
          <p:cNvPr id="2" name="Rectangle 1">
            <a:extLst>
              <a:ext uri="{FF2B5EF4-FFF2-40B4-BE49-F238E27FC236}">
                <a16:creationId xmlns:a16="http://schemas.microsoft.com/office/drawing/2014/main" id="{619CCFAA-0AD0-40AB-B39E-C64619710F21}"/>
              </a:ext>
            </a:extLst>
          </p:cNvPr>
          <p:cNvSpPr/>
          <p:nvPr userDrawn="1"/>
        </p:nvSpPr>
        <p:spPr>
          <a:xfrm>
            <a:off x="367071" y="216311"/>
            <a:ext cx="1333992" cy="72758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600"/>
          </a:p>
        </p:txBody>
      </p:sp>
    </p:spTree>
    <p:extLst>
      <p:ext uri="{BB962C8B-B14F-4D97-AF65-F5344CB8AC3E}">
        <p14:creationId xmlns:p14="http://schemas.microsoft.com/office/powerpoint/2010/main" val="23289377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Dark Blue Closing Slide">
    <p:spTree>
      <p:nvGrpSpPr>
        <p:cNvPr id="1" name=""/>
        <p:cNvGrpSpPr/>
        <p:nvPr/>
      </p:nvGrpSpPr>
      <p:grpSpPr>
        <a:xfrm>
          <a:off x="0" y="0"/>
          <a:ext cx="0" cy="0"/>
          <a:chOff x="0" y="0"/>
          <a:chExt cx="0" cy="0"/>
        </a:xfrm>
      </p:grpSpPr>
      <p:sp>
        <p:nvSpPr>
          <p:cNvPr id="3" name="Rectangle 5"/>
          <p:cNvSpPr>
            <a:spLocks noChangeArrowheads="1"/>
          </p:cNvSpPr>
          <p:nvPr/>
        </p:nvSpPr>
        <p:spPr bwMode="auto">
          <a:xfrm flipV="1">
            <a:off x="0" y="4487864"/>
            <a:ext cx="12192000" cy="2370137"/>
          </a:xfrm>
          <a:prstGeom prst="rect">
            <a:avLst/>
          </a:prstGeom>
          <a:solidFill>
            <a:schemeClr val="bg1"/>
          </a:solidFill>
          <a:ln>
            <a:noFill/>
          </a:ln>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4" name="Rectangle 3"/>
          <p:cNvSpPr>
            <a:spLocks noChangeArrowheads="1"/>
          </p:cNvSpPr>
          <p:nvPr/>
        </p:nvSpPr>
        <p:spPr bwMode="auto">
          <a:xfrm flipV="1">
            <a:off x="0" y="1"/>
            <a:ext cx="12192000" cy="4479925"/>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 name="Line 1086"/>
          <p:cNvSpPr>
            <a:spLocks noChangeShapeType="1"/>
          </p:cNvSpPr>
          <p:nvPr/>
        </p:nvSpPr>
        <p:spPr bwMode="auto">
          <a:xfrm>
            <a:off x="645585" y="617539"/>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6" name="Line 1087"/>
          <p:cNvSpPr>
            <a:spLocks noChangeShapeType="1"/>
          </p:cNvSpPr>
          <p:nvPr/>
        </p:nvSpPr>
        <p:spPr bwMode="auto">
          <a:xfrm>
            <a:off x="645585" y="617539"/>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7" name="Rectangle 1088"/>
          <p:cNvSpPr>
            <a:spLocks noChangeArrowheads="1"/>
          </p:cNvSpPr>
          <p:nvPr/>
        </p:nvSpPr>
        <p:spPr bwMode="auto">
          <a:xfrm>
            <a:off x="645585" y="617539"/>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8" name="Rectangle 1089"/>
          <p:cNvSpPr>
            <a:spLocks noChangeArrowheads="1"/>
          </p:cNvSpPr>
          <p:nvPr/>
        </p:nvSpPr>
        <p:spPr bwMode="auto">
          <a:xfrm>
            <a:off x="645585" y="61753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9" name="Freeform 1098"/>
          <p:cNvSpPr>
            <a:spLocks/>
          </p:cNvSpPr>
          <p:nvPr/>
        </p:nvSpPr>
        <p:spPr bwMode="auto">
          <a:xfrm>
            <a:off x="649818" y="617539"/>
            <a:ext cx="4233" cy="1587"/>
          </a:xfrm>
          <a:custGeom>
            <a:avLst/>
            <a:gdLst>
              <a:gd name="T0" fmla="*/ 0 w 2"/>
              <a:gd name="T1" fmla="*/ 0 h 1587"/>
              <a:gd name="T2" fmla="*/ 5040313 w 2"/>
              <a:gd name="T3" fmla="*/ 0 h 1587"/>
              <a:gd name="T4" fmla="*/ 5040313 w 2"/>
              <a:gd name="T5" fmla="*/ 0 h 1587"/>
              <a:gd name="T6" fmla="*/ 5040313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5040313 w 2"/>
              <a:gd name="T35" fmla="*/ 0 h 1587"/>
              <a:gd name="T36" fmla="*/ 5040313 w 2"/>
              <a:gd name="T37" fmla="*/ 0 h 1587"/>
              <a:gd name="T38" fmla="*/ 5040313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0" name="Freeform 1115"/>
          <p:cNvSpPr>
            <a:spLocks/>
          </p:cNvSpPr>
          <p:nvPr/>
        </p:nvSpPr>
        <p:spPr bwMode="auto">
          <a:xfrm>
            <a:off x="611718" y="473075"/>
            <a:ext cx="4233" cy="3175"/>
          </a:xfrm>
          <a:custGeom>
            <a:avLst/>
            <a:gdLst>
              <a:gd name="T0" fmla="*/ 0 w 2"/>
              <a:gd name="T1" fmla="*/ 5040313 h 2"/>
              <a:gd name="T2" fmla="*/ 0 w 2"/>
              <a:gd name="T3" fmla="*/ 5040313 h 2"/>
              <a:gd name="T4" fmla="*/ 0 w 2"/>
              <a:gd name="T5" fmla="*/ 5040313 h 2"/>
              <a:gd name="T6" fmla="*/ 0 w 2"/>
              <a:gd name="T7" fmla="*/ 5040313 h 2"/>
              <a:gd name="T8" fmla="*/ 0 w 2"/>
              <a:gd name="T9" fmla="*/ 5040313 h 2"/>
              <a:gd name="T10" fmla="*/ 0 w 2"/>
              <a:gd name="T11" fmla="*/ 5040313 h 2"/>
              <a:gd name="T12" fmla="*/ 5040313 w 2"/>
              <a:gd name="T13" fmla="*/ 5040313 h 2"/>
              <a:gd name="T14" fmla="*/ 5040313 w 2"/>
              <a:gd name="T15" fmla="*/ 5040313 h 2"/>
              <a:gd name="T16" fmla="*/ 5040313 w 2"/>
              <a:gd name="T17" fmla="*/ 0 h 2"/>
              <a:gd name="T18" fmla="*/ 0 w 2"/>
              <a:gd name="T19" fmla="*/ 5040313 h 2"/>
              <a:gd name="T20" fmla="*/ 0 w 2"/>
              <a:gd name="T21" fmla="*/ 5040313 h 2"/>
              <a:gd name="T22" fmla="*/ 0 w 2"/>
              <a:gd name="T23" fmla="*/ 5040313 h 2"/>
              <a:gd name="T24" fmla="*/ 0 w 2"/>
              <a:gd name="T25" fmla="*/ 5040313 h 2"/>
              <a:gd name="T26" fmla="*/ 0 w 2"/>
              <a:gd name="T27" fmla="*/ 5040313 h 2"/>
              <a:gd name="T28" fmla="*/ 5040313 w 2"/>
              <a:gd name="T29" fmla="*/ 5040313 h 2"/>
              <a:gd name="T30" fmla="*/ 5040313 w 2"/>
              <a:gd name="T31" fmla="*/ 5040313 h 2"/>
              <a:gd name="T32" fmla="*/ 5040313 w 2"/>
              <a:gd name="T33" fmla="*/ 5040313 h 2"/>
              <a:gd name="T34" fmla="*/ 5040313 w 2"/>
              <a:gd name="T35" fmla="*/ 5040313 h 2"/>
              <a:gd name="T36" fmla="*/ 5040313 w 2"/>
              <a:gd name="T37" fmla="*/ 5040313 h 2"/>
              <a:gd name="T38" fmla="*/ 5040313 w 2"/>
              <a:gd name="T39" fmla="*/ 5040313 h 2"/>
              <a:gd name="T40" fmla="*/ 0 w 2"/>
              <a:gd name="T41" fmla="*/ 5040313 h 2"/>
              <a:gd name="T42" fmla="*/ 0 w 2"/>
              <a:gd name="T43" fmla="*/ 5040313 h 2"/>
              <a:gd name="T44" fmla="*/ 0 w 2"/>
              <a:gd name="T45" fmla="*/ 5040313 h 2"/>
              <a:gd name="T46" fmla="*/ 0 w 2"/>
              <a:gd name="T47" fmla="*/ 5040313 h 2"/>
              <a:gd name="T48" fmla="*/ 0 w 2"/>
              <a:gd name="T49" fmla="*/ 5040313 h 2"/>
              <a:gd name="T50" fmla="*/ 0 w 2"/>
              <a:gd name="T51" fmla="*/ 5040313 h 2"/>
              <a:gd name="T52" fmla="*/ 0 w 2"/>
              <a:gd name="T53" fmla="*/ 5040313 h 2"/>
              <a:gd name="T54" fmla="*/ 5040313 w 2"/>
              <a:gd name="T55" fmla="*/ 5040313 h 2"/>
              <a:gd name="T56" fmla="*/ 0 w 2"/>
              <a:gd name="T57" fmla="*/ 5040313 h 2"/>
              <a:gd name="T58" fmla="*/ 5040313 w 2"/>
              <a:gd name="T59" fmla="*/ 5040313 h 2"/>
              <a:gd name="T60" fmla="*/ 5040313 w 2"/>
              <a:gd name="T61" fmla="*/ 5040313 h 2"/>
              <a:gd name="T62" fmla="*/ 5040313 w 2"/>
              <a:gd name="T63" fmla="*/ 5040313 h 2"/>
              <a:gd name="T64" fmla="*/ 0 w 2"/>
              <a:gd name="T65" fmla="*/ 5040313 h 2"/>
              <a:gd name="T66" fmla="*/ 0 w 2"/>
              <a:gd name="T67" fmla="*/ 5040313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1" name="Freeform 1120"/>
          <p:cNvSpPr>
            <a:spLocks/>
          </p:cNvSpPr>
          <p:nvPr/>
        </p:nvSpPr>
        <p:spPr bwMode="auto">
          <a:xfrm>
            <a:off x="611718" y="463551"/>
            <a:ext cx="4233" cy="3175"/>
          </a:xfrm>
          <a:custGeom>
            <a:avLst/>
            <a:gdLst>
              <a:gd name="T0" fmla="*/ 0 w 2"/>
              <a:gd name="T1" fmla="*/ 0 h 2"/>
              <a:gd name="T2" fmla="*/ 0 w 2"/>
              <a:gd name="T3" fmla="*/ 5040313 h 2"/>
              <a:gd name="T4" fmla="*/ 0 w 2"/>
              <a:gd name="T5" fmla="*/ 5040313 h 2"/>
              <a:gd name="T6" fmla="*/ 0 w 2"/>
              <a:gd name="T7" fmla="*/ 5040313 h 2"/>
              <a:gd name="T8" fmla="*/ 5040313 w 2"/>
              <a:gd name="T9" fmla="*/ 5040313 h 2"/>
              <a:gd name="T10" fmla="*/ 5040313 w 2"/>
              <a:gd name="T11" fmla="*/ 0 h 2"/>
              <a:gd name="T12" fmla="*/ 5040313 w 2"/>
              <a:gd name="T13" fmla="*/ 0 h 2"/>
              <a:gd name="T14" fmla="*/ 5040313 w 2"/>
              <a:gd name="T15" fmla="*/ 0 h 2"/>
              <a:gd name="T16" fmla="*/ 0 w 2"/>
              <a:gd name="T17" fmla="*/ 0 h 2"/>
              <a:gd name="T18" fmla="*/ 0 w 2"/>
              <a:gd name="T19" fmla="*/ 5040313 h 2"/>
              <a:gd name="T20" fmla="*/ 0 w 2"/>
              <a:gd name="T21" fmla="*/ 5040313 h 2"/>
              <a:gd name="T22" fmla="*/ 5040313 w 2"/>
              <a:gd name="T23" fmla="*/ 0 h 2"/>
              <a:gd name="T24" fmla="*/ 5040313 w 2"/>
              <a:gd name="T25" fmla="*/ 0 h 2"/>
              <a:gd name="T26" fmla="*/ 5040313 w 2"/>
              <a:gd name="T27" fmla="*/ 0 h 2"/>
              <a:gd name="T28" fmla="*/ 5040313 w 2"/>
              <a:gd name="T29" fmla="*/ 5040313 h 2"/>
              <a:gd name="T30" fmla="*/ 0 w 2"/>
              <a:gd name="T31" fmla="*/ 5040313 h 2"/>
              <a:gd name="T32" fmla="*/ 0 w 2"/>
              <a:gd name="T33" fmla="*/ 5040313 h 2"/>
              <a:gd name="T34" fmla="*/ 0 w 2"/>
              <a:gd name="T35" fmla="*/ 5040313 h 2"/>
              <a:gd name="T36" fmla="*/ 0 w 2"/>
              <a:gd name="T37" fmla="*/ 5040313 h 2"/>
              <a:gd name="T38" fmla="*/ 0 w 2"/>
              <a:gd name="T39" fmla="*/ 5040313 h 2"/>
              <a:gd name="T40" fmla="*/ 0 w 2"/>
              <a:gd name="T41" fmla="*/ 5040313 h 2"/>
              <a:gd name="T42" fmla="*/ 0 w 2"/>
              <a:gd name="T43" fmla="*/ 5040313 h 2"/>
              <a:gd name="T44" fmla="*/ 0 w 2"/>
              <a:gd name="T45" fmla="*/ 5040313 h 2"/>
              <a:gd name="T46" fmla="*/ 5040313 w 2"/>
              <a:gd name="T47" fmla="*/ 5040313 h 2"/>
              <a:gd name="T48" fmla="*/ 0 w 2"/>
              <a:gd name="T49" fmla="*/ 5040313 h 2"/>
              <a:gd name="T50" fmla="*/ 0 w 2"/>
              <a:gd name="T51" fmla="*/ 5040313 h 2"/>
              <a:gd name="T52" fmla="*/ 5040313 w 2"/>
              <a:gd name="T53" fmla="*/ 5040313 h 2"/>
              <a:gd name="T54" fmla="*/ 5040313 w 2"/>
              <a:gd name="T55" fmla="*/ 5040313 h 2"/>
              <a:gd name="T56" fmla="*/ 5040313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2" name="Freeform 1134"/>
          <p:cNvSpPr>
            <a:spLocks/>
          </p:cNvSpPr>
          <p:nvPr/>
        </p:nvSpPr>
        <p:spPr bwMode="auto">
          <a:xfrm>
            <a:off x="937685" y="514350"/>
            <a:ext cx="4233" cy="6350"/>
          </a:xfrm>
          <a:custGeom>
            <a:avLst/>
            <a:gdLst>
              <a:gd name="T0" fmla="*/ 5040313 w 2"/>
              <a:gd name="T1" fmla="*/ 10080625 h 4"/>
              <a:gd name="T2" fmla="*/ 5040313 w 2"/>
              <a:gd name="T3" fmla="*/ 10080625 h 4"/>
              <a:gd name="T4" fmla="*/ 5040313 w 2"/>
              <a:gd name="T5" fmla="*/ 10080625 h 4"/>
              <a:gd name="T6" fmla="*/ 5040313 w 2"/>
              <a:gd name="T7" fmla="*/ 5040313 h 4"/>
              <a:gd name="T8" fmla="*/ 5040313 w 2"/>
              <a:gd name="T9" fmla="*/ 0 h 4"/>
              <a:gd name="T10" fmla="*/ 5040313 w 2"/>
              <a:gd name="T11" fmla="*/ 0 h 4"/>
              <a:gd name="T12" fmla="*/ 5040313 w 2"/>
              <a:gd name="T13" fmla="*/ 0 h 4"/>
              <a:gd name="T14" fmla="*/ 0 w 2"/>
              <a:gd name="T15" fmla="*/ 5040313 h 4"/>
              <a:gd name="T16" fmla="*/ 5040313 w 2"/>
              <a:gd name="T17" fmla="*/ 10080625 h 4"/>
              <a:gd name="T18" fmla="*/ 5040313 w 2"/>
              <a:gd name="T19" fmla="*/ 5040313 h 4"/>
              <a:gd name="T20" fmla="*/ 5040313 w 2"/>
              <a:gd name="T21" fmla="*/ 5040313 h 4"/>
              <a:gd name="T22" fmla="*/ 5040313 w 2"/>
              <a:gd name="T23" fmla="*/ 0 h 4"/>
              <a:gd name="T24" fmla="*/ 5040313 w 2"/>
              <a:gd name="T25" fmla="*/ 5040313 h 4"/>
              <a:gd name="T26" fmla="*/ 5040313 w 2"/>
              <a:gd name="T27" fmla="*/ 5040313 h 4"/>
              <a:gd name="T28" fmla="*/ 5040313 w 2"/>
              <a:gd name="T29" fmla="*/ 5040313 h 4"/>
              <a:gd name="T30" fmla="*/ 5040313 w 2"/>
              <a:gd name="T31" fmla="*/ 5040313 h 4"/>
              <a:gd name="T32" fmla="*/ 5040313 w 2"/>
              <a:gd name="T33" fmla="*/ 5040313 h 4"/>
              <a:gd name="T34" fmla="*/ 5040313 w 2"/>
              <a:gd name="T35" fmla="*/ 5040313 h 4"/>
              <a:gd name="T36" fmla="*/ 5040313 w 2"/>
              <a:gd name="T37" fmla="*/ 5040313 h 4"/>
              <a:gd name="T38" fmla="*/ 5040313 w 2"/>
              <a:gd name="T39" fmla="*/ 5040313 h 4"/>
              <a:gd name="T40" fmla="*/ 5040313 w 2"/>
              <a:gd name="T41" fmla="*/ 5040313 h 4"/>
              <a:gd name="T42" fmla="*/ 5040313 w 2"/>
              <a:gd name="T43" fmla="*/ 5040313 h 4"/>
              <a:gd name="T44" fmla="*/ 5040313 w 2"/>
              <a:gd name="T45" fmla="*/ 5040313 h 4"/>
              <a:gd name="T46" fmla="*/ 5040313 w 2"/>
              <a:gd name="T47" fmla="*/ 5040313 h 4"/>
              <a:gd name="T48" fmla="*/ 5040313 w 2"/>
              <a:gd name="T49" fmla="*/ 5040313 h 4"/>
              <a:gd name="T50" fmla="*/ 5040313 w 2"/>
              <a:gd name="T51" fmla="*/ 5040313 h 4"/>
              <a:gd name="T52" fmla="*/ 0 w 2"/>
              <a:gd name="T53" fmla="*/ 5040313 h 4"/>
              <a:gd name="T54" fmla="*/ 5040313 w 2"/>
              <a:gd name="T55" fmla="*/ 10080625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3" name="Freeform 1141"/>
          <p:cNvSpPr>
            <a:spLocks/>
          </p:cNvSpPr>
          <p:nvPr/>
        </p:nvSpPr>
        <p:spPr bwMode="auto">
          <a:xfrm>
            <a:off x="941918" y="479425"/>
            <a:ext cx="2116" cy="6350"/>
          </a:xfrm>
          <a:custGeom>
            <a:avLst/>
            <a:gdLst>
              <a:gd name="T0" fmla="*/ 0 w 1587"/>
              <a:gd name="T1" fmla="*/ 10080625 h 4"/>
              <a:gd name="T2" fmla="*/ 0 w 1587"/>
              <a:gd name="T3" fmla="*/ 5040313 h 4"/>
              <a:gd name="T4" fmla="*/ 0 w 1587"/>
              <a:gd name="T5" fmla="*/ 0 h 4"/>
              <a:gd name="T6" fmla="*/ 0 w 1587"/>
              <a:gd name="T7" fmla="*/ 0 h 4"/>
              <a:gd name="T8" fmla="*/ 0 w 1587"/>
              <a:gd name="T9" fmla="*/ 5040313 h 4"/>
              <a:gd name="T10" fmla="*/ 0 w 1587"/>
              <a:gd name="T11" fmla="*/ 5040313 h 4"/>
              <a:gd name="T12" fmla="*/ 0 w 1587"/>
              <a:gd name="T13" fmla="*/ 10080625 h 4"/>
              <a:gd name="T14" fmla="*/ 0 w 1587"/>
              <a:gd name="T15" fmla="*/ 5040313 h 4"/>
              <a:gd name="T16" fmla="*/ 0 w 1587"/>
              <a:gd name="T17" fmla="*/ 5040313 h 4"/>
              <a:gd name="T18" fmla="*/ 0 w 1587"/>
              <a:gd name="T19" fmla="*/ 5040313 h 4"/>
              <a:gd name="T20" fmla="*/ 0 w 1587"/>
              <a:gd name="T21" fmla="*/ 5040313 h 4"/>
              <a:gd name="T22" fmla="*/ 0 w 1587"/>
              <a:gd name="T23" fmla="*/ 5040313 h 4"/>
              <a:gd name="T24" fmla="*/ 0 w 1587"/>
              <a:gd name="T25" fmla="*/ 5040313 h 4"/>
              <a:gd name="T26" fmla="*/ 0 w 1587"/>
              <a:gd name="T27" fmla="*/ 5040313 h 4"/>
              <a:gd name="T28" fmla="*/ 0 w 1587"/>
              <a:gd name="T29" fmla="*/ 10080625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4" name="Freeform 1148"/>
          <p:cNvSpPr>
            <a:spLocks/>
          </p:cNvSpPr>
          <p:nvPr/>
        </p:nvSpPr>
        <p:spPr bwMode="auto">
          <a:xfrm>
            <a:off x="924985" y="460376"/>
            <a:ext cx="4233" cy="3175"/>
          </a:xfrm>
          <a:custGeom>
            <a:avLst/>
            <a:gdLst>
              <a:gd name="T0" fmla="*/ 5040313 w 2"/>
              <a:gd name="T1" fmla="*/ 5040313 h 2"/>
              <a:gd name="T2" fmla="*/ 5040313 w 2"/>
              <a:gd name="T3" fmla="*/ 0 h 2"/>
              <a:gd name="T4" fmla="*/ 5040313 w 2"/>
              <a:gd name="T5" fmla="*/ 0 h 2"/>
              <a:gd name="T6" fmla="*/ 5040313 w 2"/>
              <a:gd name="T7" fmla="*/ 0 h 2"/>
              <a:gd name="T8" fmla="*/ 5040313 w 2"/>
              <a:gd name="T9" fmla="*/ 0 h 2"/>
              <a:gd name="T10" fmla="*/ 0 w 2"/>
              <a:gd name="T11" fmla="*/ 0 h 2"/>
              <a:gd name="T12" fmla="*/ 0 w 2"/>
              <a:gd name="T13" fmla="*/ 0 h 2"/>
              <a:gd name="T14" fmla="*/ 0 w 2"/>
              <a:gd name="T15" fmla="*/ 5040313 h 2"/>
              <a:gd name="T16" fmla="*/ 0 w 2"/>
              <a:gd name="T17" fmla="*/ 5040313 h 2"/>
              <a:gd name="T18" fmla="*/ 0 w 2"/>
              <a:gd name="T19" fmla="*/ 5040313 h 2"/>
              <a:gd name="T20" fmla="*/ 5040313 w 2"/>
              <a:gd name="T21" fmla="*/ 5040313 h 2"/>
              <a:gd name="T22" fmla="*/ 5040313 w 2"/>
              <a:gd name="T23" fmla="*/ 5040313 h 2"/>
              <a:gd name="T24" fmla="*/ 5040313 w 2"/>
              <a:gd name="T25" fmla="*/ 0 h 2"/>
              <a:gd name="T26" fmla="*/ 5040313 w 2"/>
              <a:gd name="T27" fmla="*/ 0 h 2"/>
              <a:gd name="T28" fmla="*/ 5040313 w 2"/>
              <a:gd name="T29" fmla="*/ 0 h 2"/>
              <a:gd name="T30" fmla="*/ 0 w 2"/>
              <a:gd name="T31" fmla="*/ 5040313 h 2"/>
              <a:gd name="T32" fmla="*/ 5040313 w 2"/>
              <a:gd name="T33" fmla="*/ 5040313 h 2"/>
              <a:gd name="T34" fmla="*/ 5040313 w 2"/>
              <a:gd name="T35" fmla="*/ 0 h 2"/>
              <a:gd name="T36" fmla="*/ 0 w 2"/>
              <a:gd name="T37" fmla="*/ 5040313 h 2"/>
              <a:gd name="T38" fmla="*/ 5040313 w 2"/>
              <a:gd name="T39" fmla="*/ 5040313 h 2"/>
              <a:gd name="T40" fmla="*/ 0 w 2"/>
              <a:gd name="T41" fmla="*/ 5040313 h 2"/>
              <a:gd name="T42" fmla="*/ 0 w 2"/>
              <a:gd name="T43" fmla="*/ 5040313 h 2"/>
              <a:gd name="T44" fmla="*/ 0 w 2"/>
              <a:gd name="T45" fmla="*/ 5040313 h 2"/>
              <a:gd name="T46" fmla="*/ 0 w 2"/>
              <a:gd name="T47" fmla="*/ 5040313 h 2"/>
              <a:gd name="T48" fmla="*/ 0 w 2"/>
              <a:gd name="T49" fmla="*/ 5040313 h 2"/>
              <a:gd name="T50" fmla="*/ 0 w 2"/>
              <a:gd name="T51" fmla="*/ 5040313 h 2"/>
              <a:gd name="T52" fmla="*/ 0 w 2"/>
              <a:gd name="T53" fmla="*/ 5040313 h 2"/>
              <a:gd name="T54" fmla="*/ 0 w 2"/>
              <a:gd name="T55" fmla="*/ 5040313 h 2"/>
              <a:gd name="T56" fmla="*/ 0 w 2"/>
              <a:gd name="T57" fmla="*/ 5040313 h 2"/>
              <a:gd name="T58" fmla="*/ 5040313 w 2"/>
              <a:gd name="T59" fmla="*/ 5040313 h 2"/>
              <a:gd name="T60" fmla="*/ 5040313 w 2"/>
              <a:gd name="T61" fmla="*/ 5040313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5" name="Freeform 1150"/>
          <p:cNvSpPr>
            <a:spLocks/>
          </p:cNvSpPr>
          <p:nvPr/>
        </p:nvSpPr>
        <p:spPr bwMode="auto">
          <a:xfrm>
            <a:off x="912285" y="447676"/>
            <a:ext cx="2116" cy="3175"/>
          </a:xfrm>
          <a:custGeom>
            <a:avLst/>
            <a:gdLst>
              <a:gd name="T0" fmla="*/ 0 w 1587"/>
              <a:gd name="T1" fmla="*/ 5040313 h 2"/>
              <a:gd name="T2" fmla="*/ 0 w 1587"/>
              <a:gd name="T3" fmla="*/ 0 h 2"/>
              <a:gd name="T4" fmla="*/ 0 w 1587"/>
              <a:gd name="T5" fmla="*/ 5040313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6" name="Freeform 1152"/>
          <p:cNvSpPr>
            <a:spLocks/>
          </p:cNvSpPr>
          <p:nvPr/>
        </p:nvSpPr>
        <p:spPr bwMode="auto">
          <a:xfrm>
            <a:off x="912285" y="447676"/>
            <a:ext cx="4233" cy="3175"/>
          </a:xfrm>
          <a:custGeom>
            <a:avLst/>
            <a:gdLst>
              <a:gd name="T0" fmla="*/ 5040313 w 2"/>
              <a:gd name="T1" fmla="*/ 0 h 2"/>
              <a:gd name="T2" fmla="*/ 0 w 2"/>
              <a:gd name="T3" fmla="*/ 0 h 2"/>
              <a:gd name="T4" fmla="*/ 0 w 2"/>
              <a:gd name="T5" fmla="*/ 0 h 2"/>
              <a:gd name="T6" fmla="*/ 0 w 2"/>
              <a:gd name="T7" fmla="*/ 0 h 2"/>
              <a:gd name="T8" fmla="*/ 0 w 2"/>
              <a:gd name="T9" fmla="*/ 5040313 h 2"/>
              <a:gd name="T10" fmla="*/ 5040313 w 2"/>
              <a:gd name="T11" fmla="*/ 5040313 h 2"/>
              <a:gd name="T12" fmla="*/ 5040313 w 2"/>
              <a:gd name="T13" fmla="*/ 0 h 2"/>
              <a:gd name="T14" fmla="*/ 0 w 2"/>
              <a:gd name="T15" fmla="*/ 0 h 2"/>
              <a:gd name="T16" fmla="*/ 0 w 2"/>
              <a:gd name="T17" fmla="*/ 0 h 2"/>
              <a:gd name="T18" fmla="*/ 0 w 2"/>
              <a:gd name="T19" fmla="*/ 0 h 2"/>
              <a:gd name="T20" fmla="*/ 0 w 2"/>
              <a:gd name="T21" fmla="*/ 5040313 h 2"/>
              <a:gd name="T22" fmla="*/ 5040313 w 2"/>
              <a:gd name="T23" fmla="*/ 5040313 h 2"/>
              <a:gd name="T24" fmla="*/ 5040313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7" name="Freeform 1154"/>
          <p:cNvSpPr>
            <a:spLocks/>
          </p:cNvSpPr>
          <p:nvPr/>
        </p:nvSpPr>
        <p:spPr bwMode="auto">
          <a:xfrm>
            <a:off x="886885" y="434975"/>
            <a:ext cx="4233" cy="1588"/>
          </a:xfrm>
          <a:custGeom>
            <a:avLst/>
            <a:gdLst>
              <a:gd name="T0" fmla="*/ 5040313 w 2"/>
              <a:gd name="T1" fmla="*/ 0 h 1588"/>
              <a:gd name="T2" fmla="*/ 0 w 2"/>
              <a:gd name="T3" fmla="*/ 0 h 1588"/>
              <a:gd name="T4" fmla="*/ 5040313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8" name="Freeform 1156"/>
          <p:cNvSpPr>
            <a:spLocks/>
          </p:cNvSpPr>
          <p:nvPr/>
        </p:nvSpPr>
        <p:spPr bwMode="auto">
          <a:xfrm>
            <a:off x="886885" y="431801"/>
            <a:ext cx="4233" cy="3175"/>
          </a:xfrm>
          <a:custGeom>
            <a:avLst/>
            <a:gdLst>
              <a:gd name="T0" fmla="*/ 5040313 w 2"/>
              <a:gd name="T1" fmla="*/ 5040313 h 2"/>
              <a:gd name="T2" fmla="*/ 0 w 2"/>
              <a:gd name="T3" fmla="*/ 0 h 2"/>
              <a:gd name="T4" fmla="*/ 0 w 2"/>
              <a:gd name="T5" fmla="*/ 0 h 2"/>
              <a:gd name="T6" fmla="*/ 0 w 2"/>
              <a:gd name="T7" fmla="*/ 5040313 h 2"/>
              <a:gd name="T8" fmla="*/ 5040313 w 2"/>
              <a:gd name="T9" fmla="*/ 5040313 h 2"/>
              <a:gd name="T10" fmla="*/ 5040313 w 2"/>
              <a:gd name="T11" fmla="*/ 5040313 h 2"/>
              <a:gd name="T12" fmla="*/ 5040313 w 2"/>
              <a:gd name="T13" fmla="*/ 5040313 h 2"/>
              <a:gd name="T14" fmla="*/ 0 w 2"/>
              <a:gd name="T15" fmla="*/ 0 h 2"/>
              <a:gd name="T16" fmla="*/ 0 w 2"/>
              <a:gd name="T17" fmla="*/ 0 h 2"/>
              <a:gd name="T18" fmla="*/ 0 w 2"/>
              <a:gd name="T19" fmla="*/ 5040313 h 2"/>
              <a:gd name="T20" fmla="*/ 5040313 w 2"/>
              <a:gd name="T21" fmla="*/ 5040313 h 2"/>
              <a:gd name="T22" fmla="*/ 5040313 w 2"/>
              <a:gd name="T23" fmla="*/ 5040313 h 2"/>
              <a:gd name="T24" fmla="*/ 5040313 w 2"/>
              <a:gd name="T25" fmla="*/ 5040313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9" name="Freeform 1163"/>
          <p:cNvSpPr>
            <a:spLocks/>
          </p:cNvSpPr>
          <p:nvPr/>
        </p:nvSpPr>
        <p:spPr bwMode="auto">
          <a:xfrm>
            <a:off x="814917" y="415926"/>
            <a:ext cx="8467" cy="3175"/>
          </a:xfrm>
          <a:custGeom>
            <a:avLst/>
            <a:gdLst>
              <a:gd name="T0" fmla="*/ 5040313 w 4"/>
              <a:gd name="T1" fmla="*/ 5040313 h 2"/>
              <a:gd name="T2" fmla="*/ 5040313 w 4"/>
              <a:gd name="T3" fmla="*/ 5040313 h 2"/>
              <a:gd name="T4" fmla="*/ 10080625 w 4"/>
              <a:gd name="T5" fmla="*/ 5040313 h 2"/>
              <a:gd name="T6" fmla="*/ 10080625 w 4"/>
              <a:gd name="T7" fmla="*/ 0 h 2"/>
              <a:gd name="T8" fmla="*/ 10080625 w 4"/>
              <a:gd name="T9" fmla="*/ 0 h 2"/>
              <a:gd name="T10" fmla="*/ 5040313 w 4"/>
              <a:gd name="T11" fmla="*/ 0 h 2"/>
              <a:gd name="T12" fmla="*/ 5040313 w 4"/>
              <a:gd name="T13" fmla="*/ 0 h 2"/>
              <a:gd name="T14" fmla="*/ 0 w 4"/>
              <a:gd name="T15" fmla="*/ 5040313 h 2"/>
              <a:gd name="T16" fmla="*/ 5040313 w 4"/>
              <a:gd name="T17" fmla="*/ 5040313 h 2"/>
              <a:gd name="T18" fmla="*/ 5040313 w 4"/>
              <a:gd name="T19" fmla="*/ 0 h 2"/>
              <a:gd name="T20" fmla="*/ 10080625 w 4"/>
              <a:gd name="T21" fmla="*/ 5040313 h 2"/>
              <a:gd name="T22" fmla="*/ 10080625 w 4"/>
              <a:gd name="T23" fmla="*/ 0 h 2"/>
              <a:gd name="T24" fmla="*/ 10080625 w 4"/>
              <a:gd name="T25" fmla="*/ 0 h 2"/>
              <a:gd name="T26" fmla="*/ 5040313 w 4"/>
              <a:gd name="T27" fmla="*/ 0 h 2"/>
              <a:gd name="T28" fmla="*/ 5040313 w 4"/>
              <a:gd name="T29" fmla="*/ 0 h 2"/>
              <a:gd name="T30" fmla="*/ 0 w 4"/>
              <a:gd name="T31" fmla="*/ 0 h 2"/>
              <a:gd name="T32" fmla="*/ 5040313 w 4"/>
              <a:gd name="T33" fmla="*/ 5040313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0" name="Freeform 1172"/>
          <p:cNvSpPr>
            <a:spLocks/>
          </p:cNvSpPr>
          <p:nvPr/>
        </p:nvSpPr>
        <p:spPr bwMode="auto">
          <a:xfrm>
            <a:off x="776818" y="476251"/>
            <a:ext cx="4233" cy="3175"/>
          </a:xfrm>
          <a:custGeom>
            <a:avLst/>
            <a:gdLst>
              <a:gd name="T0" fmla="*/ 0 w 2"/>
              <a:gd name="T1" fmla="*/ 5040313 h 2"/>
              <a:gd name="T2" fmla="*/ 0 w 2"/>
              <a:gd name="T3" fmla="*/ 5040313 h 2"/>
              <a:gd name="T4" fmla="*/ 5040313 w 2"/>
              <a:gd name="T5" fmla="*/ 5040313 h 2"/>
              <a:gd name="T6" fmla="*/ 0 w 2"/>
              <a:gd name="T7" fmla="*/ 0 h 2"/>
              <a:gd name="T8" fmla="*/ 0 w 2"/>
              <a:gd name="T9" fmla="*/ 0 h 2"/>
              <a:gd name="T10" fmla="*/ 0 w 2"/>
              <a:gd name="T11" fmla="*/ 0 h 2"/>
              <a:gd name="T12" fmla="*/ 0 w 2"/>
              <a:gd name="T13" fmla="*/ 5040313 h 2"/>
              <a:gd name="T14" fmla="*/ 0 w 2"/>
              <a:gd name="T15" fmla="*/ 5040313 h 2"/>
              <a:gd name="T16" fmla="*/ 0 w 2"/>
              <a:gd name="T17" fmla="*/ 5040313 h 2"/>
              <a:gd name="T18" fmla="*/ 0 w 2"/>
              <a:gd name="T19" fmla="*/ 5040313 h 2"/>
              <a:gd name="T20" fmla="*/ 0 w 2"/>
              <a:gd name="T21" fmla="*/ 5040313 h 2"/>
              <a:gd name="T22" fmla="*/ 0 w 2"/>
              <a:gd name="T23" fmla="*/ 5040313 h 2"/>
              <a:gd name="T24" fmla="*/ 0 w 2"/>
              <a:gd name="T25" fmla="*/ 5040313 h 2"/>
              <a:gd name="T26" fmla="*/ 0 w 2"/>
              <a:gd name="T27" fmla="*/ 5040313 h 2"/>
              <a:gd name="T28" fmla="*/ 0 w 2"/>
              <a:gd name="T29" fmla="*/ 5040313 h 2"/>
              <a:gd name="T30" fmla="*/ 0 w 2"/>
              <a:gd name="T31" fmla="*/ 5040313 h 2"/>
              <a:gd name="T32" fmla="*/ 0 w 2"/>
              <a:gd name="T33" fmla="*/ 5040313 h 2"/>
              <a:gd name="T34" fmla="*/ 0 w 2"/>
              <a:gd name="T35" fmla="*/ 5040313 h 2"/>
              <a:gd name="T36" fmla="*/ 0 w 2"/>
              <a:gd name="T37" fmla="*/ 5040313 h 2"/>
              <a:gd name="T38" fmla="*/ 0 w 2"/>
              <a:gd name="T39" fmla="*/ 5040313 h 2"/>
              <a:gd name="T40" fmla="*/ 0 w 2"/>
              <a:gd name="T41" fmla="*/ 5040313 h 2"/>
              <a:gd name="T42" fmla="*/ 0 w 2"/>
              <a:gd name="T43" fmla="*/ 5040313 h 2"/>
              <a:gd name="T44" fmla="*/ 0 w 2"/>
              <a:gd name="T45" fmla="*/ 5040313 h 2"/>
              <a:gd name="T46" fmla="*/ 0 w 2"/>
              <a:gd name="T47" fmla="*/ 5040313 h 2"/>
              <a:gd name="T48" fmla="*/ 0 w 2"/>
              <a:gd name="T49" fmla="*/ 5040313 h 2"/>
              <a:gd name="T50" fmla="*/ 0 w 2"/>
              <a:gd name="T51" fmla="*/ 5040313 h 2"/>
              <a:gd name="T52" fmla="*/ 0 w 2"/>
              <a:gd name="T53" fmla="*/ 5040313 h 2"/>
              <a:gd name="T54" fmla="*/ 0 w 2"/>
              <a:gd name="T55" fmla="*/ 5040313 h 2"/>
              <a:gd name="T56" fmla="*/ 0 w 2"/>
              <a:gd name="T57" fmla="*/ 5040313 h 2"/>
              <a:gd name="T58" fmla="*/ 0 w 2"/>
              <a:gd name="T59" fmla="*/ 5040313 h 2"/>
              <a:gd name="T60" fmla="*/ 0 w 2"/>
              <a:gd name="T61" fmla="*/ 5040313 h 2"/>
              <a:gd name="T62" fmla="*/ 0 w 2"/>
              <a:gd name="T63" fmla="*/ 5040313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1" name="Freeform 1177"/>
          <p:cNvSpPr>
            <a:spLocks/>
          </p:cNvSpPr>
          <p:nvPr/>
        </p:nvSpPr>
        <p:spPr bwMode="auto">
          <a:xfrm>
            <a:off x="742952" y="534989"/>
            <a:ext cx="4233" cy="3175"/>
          </a:xfrm>
          <a:custGeom>
            <a:avLst/>
            <a:gdLst>
              <a:gd name="T0" fmla="*/ 0 w 2"/>
              <a:gd name="T1" fmla="*/ 5040313 h 2"/>
              <a:gd name="T2" fmla="*/ 5040313 w 2"/>
              <a:gd name="T3" fmla="*/ 5040313 h 2"/>
              <a:gd name="T4" fmla="*/ 5040313 w 2"/>
              <a:gd name="T5" fmla="*/ 5040313 h 2"/>
              <a:gd name="T6" fmla="*/ 5040313 w 2"/>
              <a:gd name="T7" fmla="*/ 0 h 2"/>
              <a:gd name="T8" fmla="*/ 5040313 w 2"/>
              <a:gd name="T9" fmla="*/ 0 h 2"/>
              <a:gd name="T10" fmla="*/ 5040313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5040313 h 2"/>
              <a:gd name="T40" fmla="*/ 0 w 2"/>
              <a:gd name="T41" fmla="*/ 5040313 h 2"/>
              <a:gd name="T42" fmla="*/ 5040313 w 2"/>
              <a:gd name="T43" fmla="*/ 5040313 h 2"/>
              <a:gd name="T44" fmla="*/ 5040313 w 2"/>
              <a:gd name="T45" fmla="*/ 0 h 2"/>
              <a:gd name="T46" fmla="*/ 5040313 w 2"/>
              <a:gd name="T47" fmla="*/ 0 h 2"/>
              <a:gd name="T48" fmla="*/ 5040313 w 2"/>
              <a:gd name="T49" fmla="*/ 0 h 2"/>
              <a:gd name="T50" fmla="*/ 5040313 w 2"/>
              <a:gd name="T51" fmla="*/ 0 h 2"/>
              <a:gd name="T52" fmla="*/ 5040313 w 2"/>
              <a:gd name="T53" fmla="*/ 0 h 2"/>
              <a:gd name="T54" fmla="*/ 5040313 w 2"/>
              <a:gd name="T55" fmla="*/ 0 h 2"/>
              <a:gd name="T56" fmla="*/ 5040313 w 2"/>
              <a:gd name="T57" fmla="*/ 0 h 2"/>
              <a:gd name="T58" fmla="*/ 5040313 w 2"/>
              <a:gd name="T59" fmla="*/ 0 h 2"/>
              <a:gd name="T60" fmla="*/ 5040313 w 2"/>
              <a:gd name="T61" fmla="*/ 0 h 2"/>
              <a:gd name="T62" fmla="*/ 5040313 w 2"/>
              <a:gd name="T63" fmla="*/ 0 h 2"/>
              <a:gd name="T64" fmla="*/ 5040313 w 2"/>
              <a:gd name="T65" fmla="*/ 0 h 2"/>
              <a:gd name="T66" fmla="*/ 5040313 w 2"/>
              <a:gd name="T67" fmla="*/ 5040313 h 2"/>
              <a:gd name="T68" fmla="*/ 5040313 w 2"/>
              <a:gd name="T69" fmla="*/ 0 h 2"/>
              <a:gd name="T70" fmla="*/ 5040313 w 2"/>
              <a:gd name="T71" fmla="*/ 0 h 2"/>
              <a:gd name="T72" fmla="*/ 0 w 2"/>
              <a:gd name="T73" fmla="*/ 0 h 2"/>
              <a:gd name="T74" fmla="*/ 0 w 2"/>
              <a:gd name="T75" fmla="*/ 0 h 2"/>
              <a:gd name="T76" fmla="*/ 0 w 2"/>
              <a:gd name="T77" fmla="*/ 5040313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2" name="Freeform 1180"/>
          <p:cNvSpPr>
            <a:spLocks/>
          </p:cNvSpPr>
          <p:nvPr/>
        </p:nvSpPr>
        <p:spPr bwMode="auto">
          <a:xfrm>
            <a:off x="747185" y="530226"/>
            <a:ext cx="4233" cy="4763"/>
          </a:xfrm>
          <a:custGeom>
            <a:avLst/>
            <a:gdLst>
              <a:gd name="T0" fmla="*/ 0 w 2"/>
              <a:gd name="T1" fmla="*/ 7562056 h 3"/>
              <a:gd name="T2" fmla="*/ 0 w 2"/>
              <a:gd name="T3" fmla="*/ 7562056 h 3"/>
              <a:gd name="T4" fmla="*/ 5040313 w 2"/>
              <a:gd name="T5" fmla="*/ 7562056 h 3"/>
              <a:gd name="T6" fmla="*/ 5040313 w 2"/>
              <a:gd name="T7" fmla="*/ 7562056 h 3"/>
              <a:gd name="T8" fmla="*/ 0 w 2"/>
              <a:gd name="T9" fmla="*/ 0 h 3"/>
              <a:gd name="T10" fmla="*/ 0 w 2"/>
              <a:gd name="T11" fmla="*/ 0 h 3"/>
              <a:gd name="T12" fmla="*/ 0 w 2"/>
              <a:gd name="T13" fmla="*/ 0 h 3"/>
              <a:gd name="T14" fmla="*/ 0 w 2"/>
              <a:gd name="T15" fmla="*/ 7562056 h 3"/>
              <a:gd name="T16" fmla="*/ 0 w 2"/>
              <a:gd name="T17" fmla="*/ 7562056 h 3"/>
              <a:gd name="T18" fmla="*/ 0 w 2"/>
              <a:gd name="T19" fmla="*/ 7562056 h 3"/>
              <a:gd name="T20" fmla="*/ 0 w 2"/>
              <a:gd name="T21" fmla="*/ 7562056 h 3"/>
              <a:gd name="T22" fmla="*/ 0 w 2"/>
              <a:gd name="T23" fmla="*/ 0 h 3"/>
              <a:gd name="T24" fmla="*/ 0 w 2"/>
              <a:gd name="T25" fmla="*/ 7562056 h 3"/>
              <a:gd name="T26" fmla="*/ 0 w 2"/>
              <a:gd name="T27" fmla="*/ 7562056 h 3"/>
              <a:gd name="T28" fmla="*/ 0 w 2"/>
              <a:gd name="T29" fmla="*/ 7562056 h 3"/>
              <a:gd name="T30" fmla="*/ 0 w 2"/>
              <a:gd name="T31" fmla="*/ 7562056 h 3"/>
              <a:gd name="T32" fmla="*/ 0 w 2"/>
              <a:gd name="T33" fmla="*/ 7562056 h 3"/>
              <a:gd name="T34" fmla="*/ 0 w 2"/>
              <a:gd name="T35" fmla="*/ 7562056 h 3"/>
              <a:gd name="T36" fmla="*/ 0 w 2"/>
              <a:gd name="T37" fmla="*/ 7562056 h 3"/>
              <a:gd name="T38" fmla="*/ 0 w 2"/>
              <a:gd name="T39" fmla="*/ 7562056 h 3"/>
              <a:gd name="T40" fmla="*/ 0 w 2"/>
              <a:gd name="T41" fmla="*/ 7562056 h 3"/>
              <a:gd name="T42" fmla="*/ 0 w 2"/>
              <a:gd name="T43" fmla="*/ 7562056 h 3"/>
              <a:gd name="T44" fmla="*/ 0 w 2"/>
              <a:gd name="T45" fmla="*/ 7562056 h 3"/>
              <a:gd name="T46" fmla="*/ 0 w 2"/>
              <a:gd name="T47" fmla="*/ 7562056 h 3"/>
              <a:gd name="T48" fmla="*/ 0 w 2"/>
              <a:gd name="T49" fmla="*/ 7562056 h 3"/>
              <a:gd name="T50" fmla="*/ 0 w 2"/>
              <a:gd name="T51" fmla="*/ 7562056 h 3"/>
              <a:gd name="T52" fmla="*/ 0 w 2"/>
              <a:gd name="T53" fmla="*/ 7562056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3" name="Line 1187"/>
          <p:cNvSpPr>
            <a:spLocks noChangeShapeType="1"/>
          </p:cNvSpPr>
          <p:nvPr/>
        </p:nvSpPr>
        <p:spPr bwMode="auto">
          <a:xfrm>
            <a:off x="759885"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4" name="Line 1188"/>
          <p:cNvSpPr>
            <a:spLocks noChangeShapeType="1"/>
          </p:cNvSpPr>
          <p:nvPr/>
        </p:nvSpPr>
        <p:spPr bwMode="auto">
          <a:xfrm>
            <a:off x="759885"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5" name="Freeform 1208"/>
          <p:cNvSpPr>
            <a:spLocks/>
          </p:cNvSpPr>
          <p:nvPr/>
        </p:nvSpPr>
        <p:spPr bwMode="auto">
          <a:xfrm>
            <a:off x="793751" y="557214"/>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6" name="Freeform 1210"/>
          <p:cNvSpPr>
            <a:spLocks/>
          </p:cNvSpPr>
          <p:nvPr/>
        </p:nvSpPr>
        <p:spPr bwMode="auto">
          <a:xfrm>
            <a:off x="793752" y="557214"/>
            <a:ext cx="4233" cy="3175"/>
          </a:xfrm>
          <a:custGeom>
            <a:avLst/>
            <a:gdLst>
              <a:gd name="T0" fmla="*/ 0 w 2"/>
              <a:gd name="T1" fmla="*/ 5040313 h 2"/>
              <a:gd name="T2" fmla="*/ 0 w 2"/>
              <a:gd name="T3" fmla="*/ 5040313 h 2"/>
              <a:gd name="T4" fmla="*/ 5040313 w 2"/>
              <a:gd name="T5" fmla="*/ 5040313 h 2"/>
              <a:gd name="T6" fmla="*/ 5040313 w 2"/>
              <a:gd name="T7" fmla="*/ 0 h 2"/>
              <a:gd name="T8" fmla="*/ 5040313 w 2"/>
              <a:gd name="T9" fmla="*/ 0 h 2"/>
              <a:gd name="T10" fmla="*/ 0 w 2"/>
              <a:gd name="T11" fmla="*/ 0 h 2"/>
              <a:gd name="T12" fmla="*/ 0 w 2"/>
              <a:gd name="T13" fmla="*/ 0 h 2"/>
              <a:gd name="T14" fmla="*/ 0 w 2"/>
              <a:gd name="T15" fmla="*/ 0 h 2"/>
              <a:gd name="T16" fmla="*/ 0 w 2"/>
              <a:gd name="T17" fmla="*/ 5040313 h 2"/>
              <a:gd name="T18" fmla="*/ 0 w 2"/>
              <a:gd name="T19" fmla="*/ 5040313 h 2"/>
              <a:gd name="T20" fmla="*/ 5040313 w 2"/>
              <a:gd name="T21" fmla="*/ 5040313 h 2"/>
              <a:gd name="T22" fmla="*/ 5040313 w 2"/>
              <a:gd name="T23" fmla="*/ 0 h 2"/>
              <a:gd name="T24" fmla="*/ 5040313 w 2"/>
              <a:gd name="T25" fmla="*/ 0 h 2"/>
              <a:gd name="T26" fmla="*/ 0 w 2"/>
              <a:gd name="T27" fmla="*/ 0 h 2"/>
              <a:gd name="T28" fmla="*/ 0 w 2"/>
              <a:gd name="T29" fmla="*/ 0 h 2"/>
              <a:gd name="T30" fmla="*/ 0 w 2"/>
              <a:gd name="T31" fmla="*/ 0 h 2"/>
              <a:gd name="T32" fmla="*/ 0 w 2"/>
              <a:gd name="T33" fmla="*/ 5040313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7" name="Freeform 1214"/>
          <p:cNvSpPr>
            <a:spLocks/>
          </p:cNvSpPr>
          <p:nvPr/>
        </p:nvSpPr>
        <p:spPr bwMode="auto">
          <a:xfrm>
            <a:off x="793752" y="557214"/>
            <a:ext cx="4233" cy="3175"/>
          </a:xfrm>
          <a:custGeom>
            <a:avLst/>
            <a:gdLst>
              <a:gd name="T0" fmla="*/ 0 w 2"/>
              <a:gd name="T1" fmla="*/ 5040313 h 2"/>
              <a:gd name="T2" fmla="*/ 5040313 w 2"/>
              <a:gd name="T3" fmla="*/ 5040313 h 2"/>
              <a:gd name="T4" fmla="*/ 0 w 2"/>
              <a:gd name="T5" fmla="*/ 0 h 2"/>
              <a:gd name="T6" fmla="*/ 0 w 2"/>
              <a:gd name="T7" fmla="*/ 5040313 h 2"/>
              <a:gd name="T8" fmla="*/ 0 w 2"/>
              <a:gd name="T9" fmla="*/ 5040313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8" name="Rectangle 1215"/>
          <p:cNvSpPr>
            <a:spLocks noChangeArrowheads="1"/>
          </p:cNvSpPr>
          <p:nvPr/>
        </p:nvSpPr>
        <p:spPr bwMode="auto">
          <a:xfrm>
            <a:off x="793751" y="627064"/>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29" name="Freeform 1217"/>
          <p:cNvSpPr>
            <a:spLocks/>
          </p:cNvSpPr>
          <p:nvPr/>
        </p:nvSpPr>
        <p:spPr bwMode="auto">
          <a:xfrm>
            <a:off x="793751" y="6270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0" name="Freeform 1219"/>
          <p:cNvSpPr>
            <a:spLocks/>
          </p:cNvSpPr>
          <p:nvPr/>
        </p:nvSpPr>
        <p:spPr bwMode="auto">
          <a:xfrm>
            <a:off x="975785" y="541339"/>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1" name="Freeform 1221"/>
          <p:cNvSpPr>
            <a:spLocks/>
          </p:cNvSpPr>
          <p:nvPr/>
        </p:nvSpPr>
        <p:spPr bwMode="auto">
          <a:xfrm>
            <a:off x="975785" y="541339"/>
            <a:ext cx="4233" cy="3175"/>
          </a:xfrm>
          <a:custGeom>
            <a:avLst/>
            <a:gdLst>
              <a:gd name="T0" fmla="*/ 5040313 w 2"/>
              <a:gd name="T1" fmla="*/ 0 h 2"/>
              <a:gd name="T2" fmla="*/ 5040313 w 2"/>
              <a:gd name="T3" fmla="*/ 0 h 2"/>
              <a:gd name="T4" fmla="*/ 5040313 w 2"/>
              <a:gd name="T5" fmla="*/ 0 h 2"/>
              <a:gd name="T6" fmla="*/ 0 w 2"/>
              <a:gd name="T7" fmla="*/ 0 h 2"/>
              <a:gd name="T8" fmla="*/ 0 w 2"/>
              <a:gd name="T9" fmla="*/ 0 h 2"/>
              <a:gd name="T10" fmla="*/ 0 w 2"/>
              <a:gd name="T11" fmla="*/ 5040313 h 2"/>
              <a:gd name="T12" fmla="*/ 5040313 w 2"/>
              <a:gd name="T13" fmla="*/ 0 h 2"/>
              <a:gd name="T14" fmla="*/ 5040313 w 2"/>
              <a:gd name="T15" fmla="*/ 0 h 2"/>
              <a:gd name="T16" fmla="*/ 5040313 w 2"/>
              <a:gd name="T17" fmla="*/ 0 h 2"/>
              <a:gd name="T18" fmla="*/ 0 w 2"/>
              <a:gd name="T19" fmla="*/ 0 h 2"/>
              <a:gd name="T20" fmla="*/ 0 w 2"/>
              <a:gd name="T21" fmla="*/ 0 h 2"/>
              <a:gd name="T22" fmla="*/ 0 w 2"/>
              <a:gd name="T23" fmla="*/ 5040313 h 2"/>
              <a:gd name="T24" fmla="*/ 5040313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2" name="Freeform 1234"/>
          <p:cNvSpPr>
            <a:spLocks/>
          </p:cNvSpPr>
          <p:nvPr/>
        </p:nvSpPr>
        <p:spPr bwMode="auto">
          <a:xfrm>
            <a:off x="963085" y="550864"/>
            <a:ext cx="4233" cy="1587"/>
          </a:xfrm>
          <a:custGeom>
            <a:avLst/>
            <a:gdLst>
              <a:gd name="T0" fmla="*/ 0 w 2"/>
              <a:gd name="T1" fmla="*/ 0 h 1587"/>
              <a:gd name="T2" fmla="*/ 0 w 2"/>
              <a:gd name="T3" fmla="*/ 0 h 1587"/>
              <a:gd name="T4" fmla="*/ 5040313 w 2"/>
              <a:gd name="T5" fmla="*/ 0 h 1587"/>
              <a:gd name="T6" fmla="*/ 5040313 w 2"/>
              <a:gd name="T7" fmla="*/ 0 h 1587"/>
              <a:gd name="T8" fmla="*/ 5040313 w 2"/>
              <a:gd name="T9" fmla="*/ 0 h 1587"/>
              <a:gd name="T10" fmla="*/ 5040313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5040313 w 2"/>
              <a:gd name="T25" fmla="*/ 0 h 1587"/>
              <a:gd name="T26" fmla="*/ 5040313 w 2"/>
              <a:gd name="T27" fmla="*/ 0 h 1587"/>
              <a:gd name="T28" fmla="*/ 5040313 w 2"/>
              <a:gd name="T29" fmla="*/ 0 h 1587"/>
              <a:gd name="T30" fmla="*/ 0 w 2"/>
              <a:gd name="T31" fmla="*/ 0 h 1587"/>
              <a:gd name="T32" fmla="*/ 0 w 2"/>
              <a:gd name="T33" fmla="*/ 0 h 1587"/>
              <a:gd name="T34" fmla="*/ 5040313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3" name="Line 1237"/>
          <p:cNvSpPr>
            <a:spLocks noChangeShapeType="1"/>
          </p:cNvSpPr>
          <p:nvPr/>
        </p:nvSpPr>
        <p:spPr bwMode="auto">
          <a:xfrm>
            <a:off x="971551" y="544514"/>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4" name="Line 1238"/>
          <p:cNvSpPr>
            <a:spLocks noChangeShapeType="1"/>
          </p:cNvSpPr>
          <p:nvPr/>
        </p:nvSpPr>
        <p:spPr bwMode="auto">
          <a:xfrm>
            <a:off x="971551" y="544514"/>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5" name="Freeform 1240"/>
          <p:cNvSpPr>
            <a:spLocks/>
          </p:cNvSpPr>
          <p:nvPr/>
        </p:nvSpPr>
        <p:spPr bwMode="auto">
          <a:xfrm>
            <a:off x="971551" y="541339"/>
            <a:ext cx="2116" cy="3175"/>
          </a:xfrm>
          <a:custGeom>
            <a:avLst/>
            <a:gdLst>
              <a:gd name="T0" fmla="*/ 0 w 1587"/>
              <a:gd name="T1" fmla="*/ 5040313 h 2"/>
              <a:gd name="T2" fmla="*/ 0 w 1587"/>
              <a:gd name="T3" fmla="*/ 5040313 h 2"/>
              <a:gd name="T4" fmla="*/ 0 w 1587"/>
              <a:gd name="T5" fmla="*/ 0 h 2"/>
              <a:gd name="T6" fmla="*/ 0 w 1587"/>
              <a:gd name="T7" fmla="*/ 5040313 h 2"/>
              <a:gd name="T8" fmla="*/ 0 w 1587"/>
              <a:gd name="T9" fmla="*/ 5040313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6" name="Freeform 1243"/>
          <p:cNvSpPr>
            <a:spLocks/>
          </p:cNvSpPr>
          <p:nvPr/>
        </p:nvSpPr>
        <p:spPr bwMode="auto">
          <a:xfrm>
            <a:off x="971552" y="538164"/>
            <a:ext cx="4233" cy="3175"/>
          </a:xfrm>
          <a:custGeom>
            <a:avLst/>
            <a:gdLst>
              <a:gd name="T0" fmla="*/ 5040313 w 2"/>
              <a:gd name="T1" fmla="*/ 5040313 h 2"/>
              <a:gd name="T2" fmla="*/ 5040313 w 2"/>
              <a:gd name="T3" fmla="*/ 5040313 h 2"/>
              <a:gd name="T4" fmla="*/ 5040313 w 2"/>
              <a:gd name="T5" fmla="*/ 5040313 h 2"/>
              <a:gd name="T6" fmla="*/ 5040313 w 2"/>
              <a:gd name="T7" fmla="*/ 5040313 h 2"/>
              <a:gd name="T8" fmla="*/ 0 w 2"/>
              <a:gd name="T9" fmla="*/ 5040313 h 2"/>
              <a:gd name="T10" fmla="*/ 0 w 2"/>
              <a:gd name="T11" fmla="*/ 5040313 h 2"/>
              <a:gd name="T12" fmla="*/ 5040313 w 2"/>
              <a:gd name="T13" fmla="*/ 5040313 h 2"/>
              <a:gd name="T14" fmla="*/ 0 w 2"/>
              <a:gd name="T15" fmla="*/ 5040313 h 2"/>
              <a:gd name="T16" fmla="*/ 0 w 2"/>
              <a:gd name="T17" fmla="*/ 5040313 h 2"/>
              <a:gd name="T18" fmla="*/ 0 w 2"/>
              <a:gd name="T19" fmla="*/ 5040313 h 2"/>
              <a:gd name="T20" fmla="*/ 0 w 2"/>
              <a:gd name="T21" fmla="*/ 5040313 h 2"/>
              <a:gd name="T22" fmla="*/ 0 w 2"/>
              <a:gd name="T23" fmla="*/ 5040313 h 2"/>
              <a:gd name="T24" fmla="*/ 0 w 2"/>
              <a:gd name="T25" fmla="*/ 5040313 h 2"/>
              <a:gd name="T26" fmla="*/ 0 w 2"/>
              <a:gd name="T27" fmla="*/ 5040313 h 2"/>
              <a:gd name="T28" fmla="*/ 0 w 2"/>
              <a:gd name="T29" fmla="*/ 5040313 h 2"/>
              <a:gd name="T30" fmla="*/ 0 w 2"/>
              <a:gd name="T31" fmla="*/ 5040313 h 2"/>
              <a:gd name="T32" fmla="*/ 0 w 2"/>
              <a:gd name="T33" fmla="*/ 5040313 h 2"/>
              <a:gd name="T34" fmla="*/ 0 w 2"/>
              <a:gd name="T35" fmla="*/ 5040313 h 2"/>
              <a:gd name="T36" fmla="*/ 0 w 2"/>
              <a:gd name="T37" fmla="*/ 5040313 h 2"/>
              <a:gd name="T38" fmla="*/ 5040313 w 2"/>
              <a:gd name="T39" fmla="*/ 5040313 h 2"/>
              <a:gd name="T40" fmla="*/ 5040313 w 2"/>
              <a:gd name="T41" fmla="*/ 5040313 h 2"/>
              <a:gd name="T42" fmla="*/ 5040313 w 2"/>
              <a:gd name="T43" fmla="*/ 5040313 h 2"/>
              <a:gd name="T44" fmla="*/ 5040313 w 2"/>
              <a:gd name="T45" fmla="*/ 5040313 h 2"/>
              <a:gd name="T46" fmla="*/ 5040313 w 2"/>
              <a:gd name="T47" fmla="*/ 5040313 h 2"/>
              <a:gd name="T48" fmla="*/ 0 w 2"/>
              <a:gd name="T49" fmla="*/ 0 h 2"/>
              <a:gd name="T50" fmla="*/ 0 w 2"/>
              <a:gd name="T51" fmla="*/ 5040313 h 2"/>
              <a:gd name="T52" fmla="*/ 0 w 2"/>
              <a:gd name="T53" fmla="*/ 5040313 h 2"/>
              <a:gd name="T54" fmla="*/ 0 w 2"/>
              <a:gd name="T55" fmla="*/ 5040313 h 2"/>
              <a:gd name="T56" fmla="*/ 5040313 w 2"/>
              <a:gd name="T57" fmla="*/ 5040313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7" name="Freeform 1246"/>
          <p:cNvSpPr>
            <a:spLocks/>
          </p:cNvSpPr>
          <p:nvPr/>
        </p:nvSpPr>
        <p:spPr bwMode="auto">
          <a:xfrm>
            <a:off x="967318" y="547689"/>
            <a:ext cx="4233" cy="3175"/>
          </a:xfrm>
          <a:custGeom>
            <a:avLst/>
            <a:gdLst>
              <a:gd name="T0" fmla="*/ 0 w 2"/>
              <a:gd name="T1" fmla="*/ 5040313 h 2"/>
              <a:gd name="T2" fmla="*/ 0 w 2"/>
              <a:gd name="T3" fmla="*/ 5040313 h 2"/>
              <a:gd name="T4" fmla="*/ 5040313 w 2"/>
              <a:gd name="T5" fmla="*/ 0 h 2"/>
              <a:gd name="T6" fmla="*/ 5040313 w 2"/>
              <a:gd name="T7" fmla="*/ 0 h 2"/>
              <a:gd name="T8" fmla="*/ 0 w 2"/>
              <a:gd name="T9" fmla="*/ 0 h 2"/>
              <a:gd name="T10" fmla="*/ 0 w 2"/>
              <a:gd name="T11" fmla="*/ 0 h 2"/>
              <a:gd name="T12" fmla="*/ 0 w 2"/>
              <a:gd name="T13" fmla="*/ 5040313 h 2"/>
              <a:gd name="T14" fmla="*/ 0 w 2"/>
              <a:gd name="T15" fmla="*/ 5040313 h 2"/>
              <a:gd name="T16" fmla="*/ 5040313 w 2"/>
              <a:gd name="T17" fmla="*/ 0 h 2"/>
              <a:gd name="T18" fmla="*/ 5040313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5040313 h 2"/>
              <a:gd name="T48" fmla="*/ 0 w 2"/>
              <a:gd name="T49" fmla="*/ 5040313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8" name="Freeform 1250"/>
          <p:cNvSpPr>
            <a:spLocks/>
          </p:cNvSpPr>
          <p:nvPr/>
        </p:nvSpPr>
        <p:spPr bwMode="auto">
          <a:xfrm>
            <a:off x="975785" y="530225"/>
            <a:ext cx="4233" cy="1588"/>
          </a:xfrm>
          <a:custGeom>
            <a:avLst/>
            <a:gdLst>
              <a:gd name="T0" fmla="*/ 5040313 w 2"/>
              <a:gd name="T1" fmla="*/ 0 h 1588"/>
              <a:gd name="T2" fmla="*/ 0 w 2"/>
              <a:gd name="T3" fmla="*/ 0 h 1588"/>
              <a:gd name="T4" fmla="*/ 5040313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9" name="Freeform 1252"/>
          <p:cNvSpPr>
            <a:spLocks/>
          </p:cNvSpPr>
          <p:nvPr/>
        </p:nvSpPr>
        <p:spPr bwMode="auto">
          <a:xfrm>
            <a:off x="975785" y="527050"/>
            <a:ext cx="4233" cy="7938"/>
          </a:xfrm>
          <a:custGeom>
            <a:avLst/>
            <a:gdLst>
              <a:gd name="T0" fmla="*/ 5040313 w 2"/>
              <a:gd name="T1" fmla="*/ 5040630 h 5"/>
              <a:gd name="T2" fmla="*/ 5040313 w 2"/>
              <a:gd name="T3" fmla="*/ 5040630 h 5"/>
              <a:gd name="T4" fmla="*/ 0 w 2"/>
              <a:gd name="T5" fmla="*/ 0 h 5"/>
              <a:gd name="T6" fmla="*/ 0 w 2"/>
              <a:gd name="T7" fmla="*/ 5040630 h 5"/>
              <a:gd name="T8" fmla="*/ 0 w 2"/>
              <a:gd name="T9" fmla="*/ 5040630 h 5"/>
              <a:gd name="T10" fmla="*/ 5040313 w 2"/>
              <a:gd name="T11" fmla="*/ 12602369 h 5"/>
              <a:gd name="T12" fmla="*/ 5040313 w 2"/>
              <a:gd name="T13" fmla="*/ 5040630 h 5"/>
              <a:gd name="T14" fmla="*/ 5040313 w 2"/>
              <a:gd name="T15" fmla="*/ 5040630 h 5"/>
              <a:gd name="T16" fmla="*/ 0 w 2"/>
              <a:gd name="T17" fmla="*/ 0 h 5"/>
              <a:gd name="T18" fmla="*/ 0 w 2"/>
              <a:gd name="T19" fmla="*/ 5040630 h 5"/>
              <a:gd name="T20" fmla="*/ 0 w 2"/>
              <a:gd name="T21" fmla="*/ 5040630 h 5"/>
              <a:gd name="T22" fmla="*/ 5040313 w 2"/>
              <a:gd name="T23" fmla="*/ 12602369 h 5"/>
              <a:gd name="T24" fmla="*/ 5040313 w 2"/>
              <a:gd name="T25" fmla="*/ 5040630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0" name="Freeform 1255"/>
          <p:cNvSpPr>
            <a:spLocks/>
          </p:cNvSpPr>
          <p:nvPr/>
        </p:nvSpPr>
        <p:spPr bwMode="auto">
          <a:xfrm>
            <a:off x="950385" y="550864"/>
            <a:ext cx="4233" cy="1587"/>
          </a:xfrm>
          <a:custGeom>
            <a:avLst/>
            <a:gdLst>
              <a:gd name="T0" fmla="*/ 0 w 2"/>
              <a:gd name="T1" fmla="*/ 0 h 1587"/>
              <a:gd name="T2" fmla="*/ 5040313 w 2"/>
              <a:gd name="T3" fmla="*/ 0 h 1587"/>
              <a:gd name="T4" fmla="*/ 5040313 w 2"/>
              <a:gd name="T5" fmla="*/ 0 h 1587"/>
              <a:gd name="T6" fmla="*/ 5040313 w 2"/>
              <a:gd name="T7" fmla="*/ 0 h 1587"/>
              <a:gd name="T8" fmla="*/ 5040313 w 2"/>
              <a:gd name="T9" fmla="*/ 0 h 1587"/>
              <a:gd name="T10" fmla="*/ 0 w 2"/>
              <a:gd name="T11" fmla="*/ 0 h 1587"/>
              <a:gd name="T12" fmla="*/ 0 w 2"/>
              <a:gd name="T13" fmla="*/ 0 h 1587"/>
              <a:gd name="T14" fmla="*/ 0 w 2"/>
              <a:gd name="T15" fmla="*/ 0 h 1587"/>
              <a:gd name="T16" fmla="*/ 0 w 2"/>
              <a:gd name="T17" fmla="*/ 0 h 1587"/>
              <a:gd name="T18" fmla="*/ 5040313 w 2"/>
              <a:gd name="T19" fmla="*/ 0 h 1587"/>
              <a:gd name="T20" fmla="*/ 5040313 w 2"/>
              <a:gd name="T21" fmla="*/ 0 h 1587"/>
              <a:gd name="T22" fmla="*/ 5040313 w 2"/>
              <a:gd name="T23" fmla="*/ 0 h 1587"/>
              <a:gd name="T24" fmla="*/ 5040313 w 2"/>
              <a:gd name="T25" fmla="*/ 0 h 1587"/>
              <a:gd name="T26" fmla="*/ 5040313 w 2"/>
              <a:gd name="T27" fmla="*/ 0 h 1587"/>
              <a:gd name="T28" fmla="*/ 5040313 w 2"/>
              <a:gd name="T29" fmla="*/ 0 h 1587"/>
              <a:gd name="T30" fmla="*/ 5040313 w 2"/>
              <a:gd name="T31" fmla="*/ 0 h 1587"/>
              <a:gd name="T32" fmla="*/ 5040313 w 2"/>
              <a:gd name="T33" fmla="*/ 0 h 1587"/>
              <a:gd name="T34" fmla="*/ 5040313 w 2"/>
              <a:gd name="T35" fmla="*/ 0 h 1587"/>
              <a:gd name="T36" fmla="*/ 5040313 w 2"/>
              <a:gd name="T37" fmla="*/ 0 h 1587"/>
              <a:gd name="T38" fmla="*/ 5040313 w 2"/>
              <a:gd name="T39" fmla="*/ 0 h 1587"/>
              <a:gd name="T40" fmla="*/ 5040313 w 2"/>
              <a:gd name="T41" fmla="*/ 0 h 1587"/>
              <a:gd name="T42" fmla="*/ 5040313 w 2"/>
              <a:gd name="T43" fmla="*/ 0 h 1587"/>
              <a:gd name="T44" fmla="*/ 5040313 w 2"/>
              <a:gd name="T45" fmla="*/ 0 h 1587"/>
              <a:gd name="T46" fmla="*/ 5040313 w 2"/>
              <a:gd name="T47" fmla="*/ 0 h 1587"/>
              <a:gd name="T48" fmla="*/ 5040313 w 2"/>
              <a:gd name="T49" fmla="*/ 0 h 1587"/>
              <a:gd name="T50" fmla="*/ 5040313 w 2"/>
              <a:gd name="T51" fmla="*/ 0 h 1587"/>
              <a:gd name="T52" fmla="*/ 5040313 w 2"/>
              <a:gd name="T53" fmla="*/ 0 h 1587"/>
              <a:gd name="T54" fmla="*/ 5040313 w 2"/>
              <a:gd name="T55" fmla="*/ 0 h 1587"/>
              <a:gd name="T56" fmla="*/ 5040313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1" name="Rectangle 1256"/>
          <p:cNvSpPr>
            <a:spLocks noChangeArrowheads="1"/>
          </p:cNvSpPr>
          <p:nvPr/>
        </p:nvSpPr>
        <p:spPr bwMode="auto">
          <a:xfrm>
            <a:off x="963085" y="550864"/>
            <a:ext cx="2116"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42" name="Freeform 1258"/>
          <p:cNvSpPr>
            <a:spLocks/>
          </p:cNvSpPr>
          <p:nvPr/>
        </p:nvSpPr>
        <p:spPr bwMode="auto">
          <a:xfrm>
            <a:off x="963085" y="5508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3" name="Freeform 1266"/>
          <p:cNvSpPr>
            <a:spLocks/>
          </p:cNvSpPr>
          <p:nvPr/>
        </p:nvSpPr>
        <p:spPr bwMode="auto">
          <a:xfrm>
            <a:off x="971551" y="534989"/>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4" name="Freeform 1269"/>
          <p:cNvSpPr>
            <a:spLocks/>
          </p:cNvSpPr>
          <p:nvPr/>
        </p:nvSpPr>
        <p:spPr bwMode="auto">
          <a:xfrm>
            <a:off x="971552" y="530226"/>
            <a:ext cx="4233" cy="4763"/>
          </a:xfrm>
          <a:custGeom>
            <a:avLst/>
            <a:gdLst>
              <a:gd name="T0" fmla="*/ 0 w 2"/>
              <a:gd name="T1" fmla="*/ 7562056 h 3"/>
              <a:gd name="T2" fmla="*/ 5040313 w 2"/>
              <a:gd name="T3" fmla="*/ 0 h 3"/>
              <a:gd name="T4" fmla="*/ 5040313 w 2"/>
              <a:gd name="T5" fmla="*/ 0 h 3"/>
              <a:gd name="T6" fmla="*/ 5040313 w 2"/>
              <a:gd name="T7" fmla="*/ 0 h 3"/>
              <a:gd name="T8" fmla="*/ 5040313 w 2"/>
              <a:gd name="T9" fmla="*/ 0 h 3"/>
              <a:gd name="T10" fmla="*/ 0 w 2"/>
              <a:gd name="T11" fmla="*/ 0 h 3"/>
              <a:gd name="T12" fmla="*/ 0 w 2"/>
              <a:gd name="T13" fmla="*/ 0 h 3"/>
              <a:gd name="T14" fmla="*/ 0 w 2"/>
              <a:gd name="T15" fmla="*/ 7562056 h 3"/>
              <a:gd name="T16" fmla="*/ 0 w 2"/>
              <a:gd name="T17" fmla="*/ 7562056 h 3"/>
              <a:gd name="T18" fmla="*/ 5040313 w 2"/>
              <a:gd name="T19" fmla="*/ 0 h 3"/>
              <a:gd name="T20" fmla="*/ 5040313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7562056 h 3"/>
              <a:gd name="T40" fmla="*/ 0 w 2"/>
              <a:gd name="T41" fmla="*/ 7562056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5" name="Line 1270"/>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6" name="Line 1271"/>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7" name="Rectangle 1272"/>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48" name="Rectangle 1273"/>
          <p:cNvSpPr>
            <a:spLocks noChangeArrowheads="1"/>
          </p:cNvSpPr>
          <p:nvPr/>
        </p:nvSpPr>
        <p:spPr bwMode="auto">
          <a:xfrm>
            <a:off x="971551" y="530225"/>
            <a:ext cx="2116"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49" name="Line 1274"/>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0" name="Line 1275"/>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1" name="Freeform 1277"/>
          <p:cNvSpPr>
            <a:spLocks/>
          </p:cNvSpPr>
          <p:nvPr/>
        </p:nvSpPr>
        <p:spPr bwMode="auto">
          <a:xfrm>
            <a:off x="971551" y="523876"/>
            <a:ext cx="2116" cy="3175"/>
          </a:xfrm>
          <a:custGeom>
            <a:avLst/>
            <a:gdLst>
              <a:gd name="T0" fmla="*/ 0 w 1587"/>
              <a:gd name="T1" fmla="*/ 5040313 h 2"/>
              <a:gd name="T2" fmla="*/ 0 w 1587"/>
              <a:gd name="T3" fmla="*/ 5040313 h 2"/>
              <a:gd name="T4" fmla="*/ 0 w 1587"/>
              <a:gd name="T5" fmla="*/ 0 h 2"/>
              <a:gd name="T6" fmla="*/ 0 w 1587"/>
              <a:gd name="T7" fmla="*/ 5040313 h 2"/>
              <a:gd name="T8" fmla="*/ 0 w 1587"/>
              <a:gd name="T9" fmla="*/ 5040313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2" name="Freeform 1287"/>
          <p:cNvSpPr>
            <a:spLocks/>
          </p:cNvSpPr>
          <p:nvPr/>
        </p:nvSpPr>
        <p:spPr bwMode="auto">
          <a:xfrm>
            <a:off x="958852" y="514350"/>
            <a:ext cx="4233" cy="3175"/>
          </a:xfrm>
          <a:custGeom>
            <a:avLst/>
            <a:gdLst>
              <a:gd name="T0" fmla="*/ 0 w 2"/>
              <a:gd name="T1" fmla="*/ 0 h 2"/>
              <a:gd name="T2" fmla="*/ 0 w 2"/>
              <a:gd name="T3" fmla="*/ 5040313 h 2"/>
              <a:gd name="T4" fmla="*/ 5040313 w 2"/>
              <a:gd name="T5" fmla="*/ 5040313 h 2"/>
              <a:gd name="T6" fmla="*/ 5040313 w 2"/>
              <a:gd name="T7" fmla="*/ 5040313 h 2"/>
              <a:gd name="T8" fmla="*/ 5040313 w 2"/>
              <a:gd name="T9" fmla="*/ 5040313 h 2"/>
              <a:gd name="T10" fmla="*/ 5040313 w 2"/>
              <a:gd name="T11" fmla="*/ 0 h 2"/>
              <a:gd name="T12" fmla="*/ 0 w 2"/>
              <a:gd name="T13" fmla="*/ 0 h 2"/>
              <a:gd name="T14" fmla="*/ 0 w 2"/>
              <a:gd name="T15" fmla="*/ 0 h 2"/>
              <a:gd name="T16" fmla="*/ 0 w 2"/>
              <a:gd name="T17" fmla="*/ 5040313 h 2"/>
              <a:gd name="T18" fmla="*/ 0 w 2"/>
              <a:gd name="T19" fmla="*/ 5040313 h 2"/>
              <a:gd name="T20" fmla="*/ 0 w 2"/>
              <a:gd name="T21" fmla="*/ 5040313 h 2"/>
              <a:gd name="T22" fmla="*/ 0 w 2"/>
              <a:gd name="T23" fmla="*/ 5040313 h 2"/>
              <a:gd name="T24" fmla="*/ 5040313 w 2"/>
              <a:gd name="T25" fmla="*/ 5040313 h 2"/>
              <a:gd name="T26" fmla="*/ 5040313 w 2"/>
              <a:gd name="T27" fmla="*/ 5040313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3" name="Freeform 1290"/>
          <p:cNvSpPr>
            <a:spLocks/>
          </p:cNvSpPr>
          <p:nvPr/>
        </p:nvSpPr>
        <p:spPr bwMode="auto">
          <a:xfrm>
            <a:off x="958852" y="517526"/>
            <a:ext cx="4233" cy="3175"/>
          </a:xfrm>
          <a:custGeom>
            <a:avLst/>
            <a:gdLst>
              <a:gd name="T0" fmla="*/ 0 w 2"/>
              <a:gd name="T1" fmla="*/ 5040313 h 2"/>
              <a:gd name="T2" fmla="*/ 0 w 2"/>
              <a:gd name="T3" fmla="*/ 5040313 h 2"/>
              <a:gd name="T4" fmla="*/ 5040313 w 2"/>
              <a:gd name="T5" fmla="*/ 5040313 h 2"/>
              <a:gd name="T6" fmla="*/ 5040313 w 2"/>
              <a:gd name="T7" fmla="*/ 5040313 h 2"/>
              <a:gd name="T8" fmla="*/ 5040313 w 2"/>
              <a:gd name="T9" fmla="*/ 5040313 h 2"/>
              <a:gd name="T10" fmla="*/ 5040313 w 2"/>
              <a:gd name="T11" fmla="*/ 0 h 2"/>
              <a:gd name="T12" fmla="*/ 0 w 2"/>
              <a:gd name="T13" fmla="*/ 0 h 2"/>
              <a:gd name="T14" fmla="*/ 0 w 2"/>
              <a:gd name="T15" fmla="*/ 0 h 2"/>
              <a:gd name="T16" fmla="*/ 0 w 2"/>
              <a:gd name="T17" fmla="*/ 0 h 2"/>
              <a:gd name="T18" fmla="*/ 0 w 2"/>
              <a:gd name="T19" fmla="*/ 0 h 2"/>
              <a:gd name="T20" fmla="*/ 5040313 w 2"/>
              <a:gd name="T21" fmla="*/ 0 h 2"/>
              <a:gd name="T22" fmla="*/ 0 w 2"/>
              <a:gd name="T23" fmla="*/ 0 h 2"/>
              <a:gd name="T24" fmla="*/ 0 w 2"/>
              <a:gd name="T25" fmla="*/ 0 h 2"/>
              <a:gd name="T26" fmla="*/ 0 w 2"/>
              <a:gd name="T27" fmla="*/ 0 h 2"/>
              <a:gd name="T28" fmla="*/ 0 w 2"/>
              <a:gd name="T29" fmla="*/ 0 h 2"/>
              <a:gd name="T30" fmla="*/ 0 w 2"/>
              <a:gd name="T31" fmla="*/ 5040313 h 2"/>
              <a:gd name="T32" fmla="*/ 0 w 2"/>
              <a:gd name="T33" fmla="*/ 5040313 h 2"/>
              <a:gd name="T34" fmla="*/ 0 w 2"/>
              <a:gd name="T35" fmla="*/ 5040313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5040313 h 2"/>
              <a:gd name="T50" fmla="*/ 5040313 w 2"/>
              <a:gd name="T51" fmla="*/ 5040313 h 2"/>
              <a:gd name="T52" fmla="*/ 5040313 w 2"/>
              <a:gd name="T53" fmla="*/ 0 h 2"/>
              <a:gd name="T54" fmla="*/ 5040313 w 2"/>
              <a:gd name="T55" fmla="*/ 0 h 2"/>
              <a:gd name="T56" fmla="*/ 0 w 2"/>
              <a:gd name="T57" fmla="*/ 0 h 2"/>
              <a:gd name="T58" fmla="*/ 0 w 2"/>
              <a:gd name="T59" fmla="*/ 0 h 2"/>
              <a:gd name="T60" fmla="*/ 0 w 2"/>
              <a:gd name="T61" fmla="*/ 5040313 h 2"/>
              <a:gd name="T62" fmla="*/ 0 w 2"/>
              <a:gd name="T63" fmla="*/ 5040313 h 2"/>
              <a:gd name="T64" fmla="*/ 5040313 w 2"/>
              <a:gd name="T65" fmla="*/ 5040313 h 2"/>
              <a:gd name="T66" fmla="*/ 5040313 w 2"/>
              <a:gd name="T67" fmla="*/ 5040313 h 2"/>
              <a:gd name="T68" fmla="*/ 0 w 2"/>
              <a:gd name="T69" fmla="*/ 5040313 h 2"/>
              <a:gd name="T70" fmla="*/ 0 w 2"/>
              <a:gd name="T71" fmla="*/ 5040313 h 2"/>
              <a:gd name="T72" fmla="*/ 0 w 2"/>
              <a:gd name="T73" fmla="*/ 5040313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4" name="Rectangle 1335"/>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5" name="Rectangle 1336"/>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6" name="Rectangle 1337"/>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7" name="Rectangle 1340"/>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8" name="Rectangle 1341"/>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59" name="Rectangle 1342"/>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0" name="Rectangle 1343"/>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1" name="Rectangle 1344"/>
          <p:cNvSpPr>
            <a:spLocks noChangeArrowheads="1"/>
          </p:cNvSpPr>
          <p:nvPr/>
        </p:nvSpPr>
        <p:spPr bwMode="auto">
          <a:xfrm>
            <a:off x="620185" y="485776"/>
            <a:ext cx="2116"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p>
        </p:txBody>
      </p:sp>
      <p:sp>
        <p:nvSpPr>
          <p:cNvPr id="62" name="Rectangle 61"/>
          <p:cNvSpPr>
            <a:spLocks noChangeArrowheads="1"/>
          </p:cNvSpPr>
          <p:nvPr/>
        </p:nvSpPr>
        <p:spPr bwMode="auto">
          <a:xfrm>
            <a:off x="0" y="4302126"/>
            <a:ext cx="12192000" cy="176213"/>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solidFill>
                <a:schemeClr val="bg1"/>
              </a:solidFill>
            </a:endParaRPr>
          </a:p>
        </p:txBody>
      </p:sp>
      <p:pic>
        <p:nvPicPr>
          <p:cNvPr id="63"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95300" y="4916488"/>
            <a:ext cx="5522384"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4" name="Group 65"/>
          <p:cNvGrpSpPr>
            <a:grpSpLocks/>
          </p:cNvGrpSpPr>
          <p:nvPr userDrawn="1"/>
        </p:nvGrpSpPr>
        <p:grpSpPr bwMode="auto">
          <a:xfrm>
            <a:off x="495300" y="6269038"/>
            <a:ext cx="10966451" cy="260350"/>
            <a:chOff x="202219" y="1895846"/>
            <a:chExt cx="8223381" cy="261239"/>
          </a:xfrm>
        </p:grpSpPr>
        <p:sp>
          <p:nvSpPr>
            <p:cNvPr id="65" name="TextBox 66"/>
            <p:cNvSpPr txBox="1">
              <a:spLocks noChangeArrowheads="1"/>
            </p:cNvSpPr>
            <p:nvPr userDrawn="1"/>
          </p:nvSpPr>
          <p:spPr bwMode="auto">
            <a:xfrm>
              <a:off x="202219" y="1895846"/>
              <a:ext cx="8223381" cy="21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457200" eaLnBrk="0" hangingPunct="0">
                <a:defRPr sz="1600" b="1">
                  <a:solidFill>
                    <a:schemeClr val="tx1"/>
                  </a:solidFill>
                  <a:latin typeface="Trebuchet MS" pitchFamily="34" charset="0"/>
                  <a:ea typeface="MS PGothic" pitchFamily="34" charset="-128"/>
                </a:defRPr>
              </a:lvl1pPr>
              <a:lvl2pPr marL="742950" indent="-285750" defTabSz="457200" eaLnBrk="0" hangingPunct="0">
                <a:defRPr sz="1600" b="1">
                  <a:solidFill>
                    <a:schemeClr val="tx1"/>
                  </a:solidFill>
                  <a:latin typeface="Trebuchet MS" pitchFamily="34" charset="0"/>
                  <a:ea typeface="MS PGothic" pitchFamily="34" charset="-128"/>
                </a:defRPr>
              </a:lvl2pPr>
              <a:lvl3pPr marL="1143000" indent="-228600" defTabSz="457200" eaLnBrk="0" hangingPunct="0">
                <a:defRPr sz="1600" b="1">
                  <a:solidFill>
                    <a:schemeClr val="tx1"/>
                  </a:solidFill>
                  <a:latin typeface="Trebuchet MS" pitchFamily="34" charset="0"/>
                  <a:ea typeface="MS PGothic" pitchFamily="34" charset="-128"/>
                </a:defRPr>
              </a:lvl3pPr>
              <a:lvl4pPr marL="1600200" indent="-228600" defTabSz="457200" eaLnBrk="0" hangingPunct="0">
                <a:defRPr sz="1600" b="1">
                  <a:solidFill>
                    <a:schemeClr val="tx1"/>
                  </a:solidFill>
                  <a:latin typeface="Trebuchet MS" pitchFamily="34" charset="0"/>
                  <a:ea typeface="MS PGothic" pitchFamily="34" charset="-128"/>
                </a:defRPr>
              </a:lvl4pPr>
              <a:lvl5pPr marL="2057400" indent="-228600" defTabSz="457200" eaLnBrk="0" hangingPunct="0">
                <a:defRPr sz="1600" b="1">
                  <a:solidFill>
                    <a:schemeClr val="tx1"/>
                  </a:solidFill>
                  <a:latin typeface="Trebuchet MS" pitchFamily="34" charset="0"/>
                  <a:ea typeface="MS PGothic" pitchFamily="34" charset="-128"/>
                </a:defRPr>
              </a:lvl5pPr>
              <a:lvl6pPr marL="25146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defTabSz="4572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ts val="200"/>
                </a:spcBef>
                <a:defRPr/>
              </a:pPr>
              <a:r>
                <a:rPr lang="en-US" altLang="en-US" sz="1400" b="0">
                  <a:latin typeface="+mn-lt"/>
                </a:rPr>
                <a:t>www.worldbank.org/water  |  www.blogs.worldbank.org/water   |        @</a:t>
              </a:r>
              <a:r>
                <a:rPr lang="en-US" altLang="en-US" sz="1400" b="0" err="1">
                  <a:latin typeface="+mn-lt"/>
                </a:rPr>
                <a:t>WorldBankWater</a:t>
              </a:r>
              <a:endParaRPr lang="en-US" altLang="en-US" sz="1400" b="0">
                <a:latin typeface="+mn-lt"/>
              </a:endParaRPr>
            </a:p>
          </p:txBody>
        </p:sp>
        <p:pic>
          <p:nvPicPr>
            <p:cNvPr id="66" name="Picture 5" descr="http://www.clipartbest.com/cliparts/ace/KAn/aceKAnqBi.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282238" y="1919341"/>
              <a:ext cx="237744" cy="23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7" name="TextBox 75"/>
          <p:cNvSpPr txBox="1">
            <a:spLocks noChangeArrowheads="1"/>
          </p:cNvSpPr>
          <p:nvPr userDrawn="1"/>
        </p:nvSpPr>
        <p:spPr bwMode="auto">
          <a:xfrm>
            <a:off x="3848100" y="73025"/>
            <a:ext cx="804333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600" b="1">
                <a:solidFill>
                  <a:schemeClr val="tx1"/>
                </a:solidFill>
                <a:latin typeface="Trebuchet MS" panose="020B0603020202020204" pitchFamily="34" charset="0"/>
                <a:ea typeface="MS PGothic" panose="020B0600070205080204" pitchFamily="34" charset="-128"/>
              </a:defRPr>
            </a:lvl1pPr>
            <a:lvl2pPr marL="742950" indent="-285750">
              <a:defRPr sz="1600" b="1">
                <a:solidFill>
                  <a:schemeClr val="tx1"/>
                </a:solidFill>
                <a:latin typeface="Trebuchet MS" panose="020B0603020202020204" pitchFamily="34" charset="0"/>
                <a:ea typeface="MS PGothic" panose="020B0600070205080204" pitchFamily="34" charset="-128"/>
              </a:defRPr>
            </a:lvl2pPr>
            <a:lvl3pPr marL="1143000" indent="-228600">
              <a:defRPr sz="1600" b="1">
                <a:solidFill>
                  <a:schemeClr val="tx1"/>
                </a:solidFill>
                <a:latin typeface="Trebuchet MS" panose="020B0603020202020204" pitchFamily="34" charset="0"/>
                <a:ea typeface="MS PGothic" panose="020B0600070205080204" pitchFamily="34" charset="-128"/>
              </a:defRPr>
            </a:lvl3pPr>
            <a:lvl4pPr marL="1600200" indent="-228600">
              <a:defRPr sz="1600" b="1">
                <a:solidFill>
                  <a:schemeClr val="tx1"/>
                </a:solidFill>
                <a:latin typeface="Trebuchet MS" panose="020B0603020202020204" pitchFamily="34" charset="0"/>
                <a:ea typeface="MS PGothic" panose="020B0600070205080204" pitchFamily="34" charset="-128"/>
              </a:defRPr>
            </a:lvl4pPr>
            <a:lvl5pPr marL="2057400" indent="-228600">
              <a:defRPr sz="1600" b="1">
                <a:solidFill>
                  <a:schemeClr val="tx1"/>
                </a:solidFill>
                <a:latin typeface="Trebuchet MS" panose="020B0603020202020204" pitchFamily="34" charset="0"/>
                <a:ea typeface="MS PGothic" panose="020B0600070205080204" pitchFamily="34" charset="-128"/>
              </a:defRPr>
            </a:lvl5pPr>
            <a:lvl6pPr marL="2514600" indent="-228600" eaLnBrk="0" fontAlgn="base" hangingPunct="0">
              <a:spcBef>
                <a:spcPct val="0"/>
              </a:spcBef>
              <a:spcAft>
                <a:spcPct val="0"/>
              </a:spcAft>
              <a:defRPr sz="1600" b="1">
                <a:solidFill>
                  <a:schemeClr val="tx1"/>
                </a:solidFill>
                <a:latin typeface="Trebuchet MS" panose="020B0603020202020204" pitchFamily="34" charset="0"/>
                <a:ea typeface="MS PGothic" panose="020B0600070205080204" pitchFamily="34" charset="-128"/>
              </a:defRPr>
            </a:lvl6pPr>
            <a:lvl7pPr marL="2971800" indent="-228600" eaLnBrk="0" fontAlgn="base" hangingPunct="0">
              <a:spcBef>
                <a:spcPct val="0"/>
              </a:spcBef>
              <a:spcAft>
                <a:spcPct val="0"/>
              </a:spcAft>
              <a:defRPr sz="1600" b="1">
                <a:solidFill>
                  <a:schemeClr val="tx1"/>
                </a:solidFill>
                <a:latin typeface="Trebuchet MS" panose="020B0603020202020204" pitchFamily="34" charset="0"/>
                <a:ea typeface="MS PGothic" panose="020B0600070205080204" pitchFamily="34" charset="-128"/>
              </a:defRPr>
            </a:lvl7pPr>
            <a:lvl8pPr marL="3429000" indent="-228600" eaLnBrk="0" fontAlgn="base" hangingPunct="0">
              <a:spcBef>
                <a:spcPct val="0"/>
              </a:spcBef>
              <a:spcAft>
                <a:spcPct val="0"/>
              </a:spcAft>
              <a:defRPr sz="1600" b="1">
                <a:solidFill>
                  <a:schemeClr val="tx1"/>
                </a:solidFill>
                <a:latin typeface="Trebuchet MS" panose="020B0603020202020204" pitchFamily="34" charset="0"/>
                <a:ea typeface="MS PGothic" panose="020B0600070205080204" pitchFamily="34" charset="-128"/>
              </a:defRPr>
            </a:lvl8pPr>
            <a:lvl9pPr marL="3886200" indent="-228600" eaLnBrk="0" fontAlgn="base" hangingPunct="0">
              <a:spcBef>
                <a:spcPct val="0"/>
              </a:spcBef>
              <a:spcAft>
                <a:spcPct val="0"/>
              </a:spcAft>
              <a:defRPr sz="1600" b="1">
                <a:solidFill>
                  <a:schemeClr val="tx1"/>
                </a:solidFill>
                <a:latin typeface="Trebuchet MS" panose="020B0603020202020204" pitchFamily="34" charset="0"/>
                <a:ea typeface="MS PGothic" panose="020B0600070205080204" pitchFamily="34" charset="-128"/>
              </a:defRPr>
            </a:lvl9pPr>
          </a:lstStyle>
          <a:p>
            <a:pPr algn="r" eaLnBrk="1" hangingPunct="1">
              <a:spcBef>
                <a:spcPts val="400"/>
              </a:spcBef>
            </a:pPr>
            <a:r>
              <a:rPr lang="en-US" altLang="en-US" sz="1400">
                <a:solidFill>
                  <a:srgbClr val="F2F2F2"/>
                </a:solidFill>
                <a:latin typeface="Arial" panose="020B0604020202020204" pitchFamily="34" charset="0"/>
              </a:rPr>
              <a:t>Preliminary – for Internal Discussion</a:t>
            </a:r>
          </a:p>
        </p:txBody>
      </p:sp>
      <p:sp>
        <p:nvSpPr>
          <p:cNvPr id="71" name="Title 329"/>
          <p:cNvSpPr>
            <a:spLocks noGrp="1"/>
          </p:cNvSpPr>
          <p:nvPr>
            <p:ph type="title"/>
          </p:nvPr>
        </p:nvSpPr>
        <p:spPr>
          <a:xfrm>
            <a:off x="1706880" y="1955552"/>
            <a:ext cx="9295741" cy="1107996"/>
          </a:xfrm>
          <a:prstGeom prst="rect">
            <a:avLst/>
          </a:prstGeom>
        </p:spPr>
        <p:txBody>
          <a:bodyPr anchor="b"/>
          <a:lstStyle>
            <a:lvl1pPr>
              <a:lnSpc>
                <a:spcPct val="100000"/>
              </a:lnSpc>
              <a:spcBef>
                <a:spcPts val="0"/>
              </a:spcBef>
              <a:defRPr sz="3600" b="1"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18648926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Blue Section Slide">
    <p:spTree>
      <p:nvGrpSpPr>
        <p:cNvPr id="1" name=""/>
        <p:cNvGrpSpPr/>
        <p:nvPr/>
      </p:nvGrpSpPr>
      <p:grpSpPr>
        <a:xfrm>
          <a:off x="0" y="0"/>
          <a:ext cx="0" cy="0"/>
          <a:chOff x="0" y="0"/>
          <a:chExt cx="0" cy="0"/>
        </a:xfrm>
      </p:grpSpPr>
      <p:sp>
        <p:nvSpPr>
          <p:cNvPr id="2" name="Title 1"/>
          <p:cNvSpPr>
            <a:spLocks noGrp="1"/>
          </p:cNvSpPr>
          <p:nvPr>
            <p:ph type="title"/>
          </p:nvPr>
        </p:nvSpPr>
        <p:spPr>
          <a:xfrm>
            <a:off x="476252" y="301626"/>
            <a:ext cx="11281833" cy="492125"/>
          </a:xfrm>
          <a:prstGeom prst="rect">
            <a:avLst/>
          </a:prstGeo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a:defRPr/>
            </a:pPr>
            <a:fld id="{E067091C-D2E8-4B35-9C05-5008AC765F06}" type="slidenum">
              <a:rPr lang="en-US" smtClean="0"/>
              <a:pPr>
                <a:defRPr/>
              </a:pPr>
              <a:t>‹#›</a:t>
            </a:fld>
            <a:endParaRPr lang="en-US"/>
          </a:p>
        </p:txBody>
      </p:sp>
      <p:pic>
        <p:nvPicPr>
          <p:cNvPr id="4" name="Picture 3"/>
          <p:cNvPicPr>
            <a:picLocks noChangeAspect="1"/>
          </p:cNvPicPr>
          <p:nvPr userDrawn="1"/>
        </p:nvPicPr>
        <p:blipFill>
          <a:blip r:embed="rId2" cstate="print">
            <a:extLst>
              <a:ext uri="{BEBA8EAE-BF5A-486C-A8C5-ECC9F3942E4B}">
                <a14:imgProps xmlns:a14="http://schemas.microsoft.com/office/drawing/2010/main">
                  <a14:imgLayer r:embed="rId3">
                    <a14:imgEffect>
                      <a14:colorTemperature colorTemp="7125"/>
                    </a14:imgEffect>
                    <a14:imgEffect>
                      <a14:saturation sat="316000"/>
                    </a14:imgEffect>
                  </a14:imgLayer>
                </a14:imgProps>
              </a:ext>
              <a:ext uri="{28A0092B-C50C-407E-A947-70E740481C1C}">
                <a14:useLocalDpi xmlns:a14="http://schemas.microsoft.com/office/drawing/2010/main" val="0"/>
              </a:ext>
            </a:extLst>
          </a:blip>
          <a:srcRect t="13008" b="29047"/>
          <a:stretch>
            <a:fillRect/>
          </a:stretch>
        </p:blipFill>
        <p:spPr bwMode="auto">
          <a:xfrm>
            <a:off x="0" y="0"/>
            <a:ext cx="12192000" cy="6858000"/>
          </a:xfrm>
          <a:prstGeom prst="rect">
            <a:avLst/>
          </a:prstGeom>
          <a:blipFill>
            <a:blip r:embed="rId4" cstate="print"/>
            <a:tile tx="0" ty="0" sx="100000" sy="100000" flip="none" algn="tl"/>
          </a:blipFill>
          <a:ln>
            <a:noFill/>
          </a:ln>
          <a:effectLst/>
        </p:spPr>
      </p:pic>
      <p:sp>
        <p:nvSpPr>
          <p:cNvPr id="6" name="Text Placeholder 331"/>
          <p:cNvSpPr>
            <a:spLocks noGrp="1"/>
          </p:cNvSpPr>
          <p:nvPr>
            <p:ph type="body" sz="quarter" idx="13" hasCustomPrompt="1"/>
          </p:nvPr>
        </p:nvSpPr>
        <p:spPr>
          <a:xfrm>
            <a:off x="2033564" y="2437318"/>
            <a:ext cx="9279009" cy="875885"/>
          </a:xfrm>
          <a:prstGeom prst="rect">
            <a:avLst/>
          </a:prstGeom>
        </p:spPr>
        <p:txBody>
          <a:bodyPr lIns="0" tIns="0" rIns="0" bIns="0">
            <a:normAutofit/>
          </a:bodyPr>
          <a:lstStyle>
            <a:lvl1pPr>
              <a:lnSpc>
                <a:spcPct val="100000"/>
              </a:lnSpc>
              <a:spcBef>
                <a:spcPts val="0"/>
              </a:spcBef>
              <a:defRPr sz="2600" b="0" i="0" cap="none"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Optional subtitle</a:t>
            </a:r>
          </a:p>
        </p:txBody>
      </p:sp>
      <p:sp>
        <p:nvSpPr>
          <p:cNvPr id="7" name="Text Placeholder 331"/>
          <p:cNvSpPr>
            <a:spLocks noGrp="1"/>
          </p:cNvSpPr>
          <p:nvPr>
            <p:ph type="body" sz="quarter" idx="14" hasCustomPrompt="1"/>
          </p:nvPr>
        </p:nvSpPr>
        <p:spPr>
          <a:xfrm>
            <a:off x="2025197" y="1561433"/>
            <a:ext cx="9279009" cy="875885"/>
          </a:xfrm>
          <a:prstGeom prst="rect">
            <a:avLst/>
          </a:prstGeom>
        </p:spPr>
        <p:txBody>
          <a:bodyPr lIns="0" tIns="0" rIns="0" bIns="0">
            <a:normAutofit/>
          </a:bodyPr>
          <a:lstStyle>
            <a:lvl1pPr>
              <a:lnSpc>
                <a:spcPct val="100000"/>
              </a:lnSpc>
              <a:spcBef>
                <a:spcPts val="0"/>
              </a:spcBef>
              <a:defRPr sz="3600" b="1" i="0" cap="none"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r>
              <a:rPr lang="en-US" kern="0"/>
              <a:t>ADD NEW SECTION TITLE</a:t>
            </a:r>
          </a:p>
        </p:txBody>
      </p:sp>
      <p:pic>
        <p:nvPicPr>
          <p:cNvPr id="1026"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761765" y="6201229"/>
            <a:ext cx="3075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4150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0.jpeg"/><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4.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theme" Target="../theme/theme5.xml"/><Relationship Id="rId4"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6" Type="http://schemas.openxmlformats.org/officeDocument/2006/relationships/theme" Target="../theme/theme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5" Type="http://schemas.openxmlformats.org/officeDocument/2006/relationships/theme" Target="../theme/theme8.xml"/><Relationship Id="rId4" Type="http://schemas.openxmlformats.org/officeDocument/2006/relationships/slideLayout" Target="../slideLayouts/slideLayout6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image" Target="../media/image10.jpeg"/><Relationship Id="rId5" Type="http://schemas.openxmlformats.org/officeDocument/2006/relationships/slideLayout" Target="../slideLayouts/slideLayout71.xml"/><Relationship Id="rId10" Type="http://schemas.openxmlformats.org/officeDocument/2006/relationships/theme" Target="../theme/theme9.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27463B6-1B6A-912A-63B4-93CD45B0CA91}"/>
              </a:ext>
            </a:extLst>
          </p:cNvPr>
          <p:cNvGrpSpPr/>
          <p:nvPr userDrawn="1"/>
        </p:nvGrpSpPr>
        <p:grpSpPr>
          <a:xfrm flipV="1">
            <a:off x="-18036" y="-8323"/>
            <a:ext cx="12228074" cy="1380769"/>
            <a:chOff x="-18036" y="-114595"/>
            <a:chExt cx="12228074" cy="1380769"/>
          </a:xfrm>
          <a:solidFill>
            <a:schemeClr val="accent1">
              <a:alpha val="16000"/>
            </a:schemeClr>
          </a:solidFill>
        </p:grpSpPr>
        <p:sp>
          <p:nvSpPr>
            <p:cNvPr id="5" name="Rectangle 4">
              <a:extLst>
                <a:ext uri="{FF2B5EF4-FFF2-40B4-BE49-F238E27FC236}">
                  <a16:creationId xmlns:a16="http://schemas.microsoft.com/office/drawing/2014/main" id="{BB770875-4666-7A63-32BF-066C48B2EBF6}"/>
                </a:ext>
              </a:extLst>
            </p:cNvPr>
            <p:cNvSpPr/>
            <p:nvPr/>
          </p:nvSpPr>
          <p:spPr>
            <a:xfrm>
              <a:off x="-18036" y="-114595"/>
              <a:ext cx="12210036" cy="138076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 name="Graphic 5">
              <a:extLst>
                <a:ext uri="{FF2B5EF4-FFF2-40B4-BE49-F238E27FC236}">
                  <a16:creationId xmlns:a16="http://schemas.microsoft.com/office/drawing/2014/main" id="{4A0688D8-95BB-F68E-55CA-7E3CAE3AC368}"/>
                </a:ext>
              </a:extLst>
            </p:cNvPr>
            <p:cNvPicPr>
              <a:picLocks noChangeAspect="1"/>
            </p:cNvPicPr>
            <p:nvPr/>
          </p:nvPicPr>
          <p:blipFill rotWithShape="1">
            <a:blip r:embed="rId14">
              <a:extLst>
                <a:ext uri="{96DAC541-7B7A-43D3-8B79-37D633B846F1}">
                  <asvg:svgBlip xmlns:asvg="http://schemas.microsoft.com/office/drawing/2016/SVG/main" r:embed="rId15"/>
                </a:ext>
              </a:extLst>
            </a:blip>
            <a:srcRect r="717" b="27428"/>
            <a:stretch/>
          </p:blipFill>
          <p:spPr>
            <a:xfrm>
              <a:off x="-18036" y="277014"/>
              <a:ext cx="12228074" cy="989160"/>
            </a:xfrm>
            <a:prstGeom prst="rect">
              <a:avLst/>
            </a:prstGeom>
          </p:spPr>
        </p:pic>
      </p:grpSp>
      <p:sp>
        <p:nvSpPr>
          <p:cNvPr id="2" name="Title Placeholder 1"/>
          <p:cNvSpPr>
            <a:spLocks noGrp="1"/>
          </p:cNvSpPr>
          <p:nvPr>
            <p:ph type="title"/>
          </p:nvPr>
        </p:nvSpPr>
        <p:spPr>
          <a:xfrm>
            <a:off x="581192" y="209385"/>
            <a:ext cx="11029616" cy="1163062"/>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581192" y="1723869"/>
            <a:ext cx="11029616" cy="4906389"/>
          </a:xfrm>
          <a:prstGeom prst="rect">
            <a:avLst/>
          </a:prstGeom>
        </p:spPr>
        <p:txBody>
          <a:bodyPr vert="horz" lIns="91440" tIns="45720" rIns="91440" bIns="45720" rtlCol="0" anchor="t">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a:extLst>
              <a:ext uri="{FF2B5EF4-FFF2-40B4-BE49-F238E27FC236}">
                <a16:creationId xmlns:a16="http://schemas.microsoft.com/office/drawing/2014/main" id="{54892EC7-9EC5-8ED7-DCAF-206BD6712532}"/>
              </a:ext>
            </a:extLst>
          </p:cNvPr>
          <p:cNvCxnSpPr/>
          <p:nvPr userDrawn="1"/>
        </p:nvCxnSpPr>
        <p:spPr>
          <a:xfrm>
            <a:off x="0" y="6846489"/>
            <a:ext cx="12192000" cy="0"/>
          </a:xfrm>
          <a:prstGeom prst="line">
            <a:avLst/>
          </a:prstGeom>
          <a:ln w="412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63" r:id="rId3"/>
    <p:sldLayoutId id="2147483758" r:id="rId4"/>
    <p:sldLayoutId id="2147483759" r:id="rId5"/>
    <p:sldLayoutId id="2147483711" r:id="rId6"/>
    <p:sldLayoutId id="2147483760" r:id="rId7"/>
    <p:sldLayoutId id="2147483762" r:id="rId8"/>
    <p:sldLayoutId id="2147483706" r:id="rId9"/>
    <p:sldLayoutId id="2147483709" r:id="rId10"/>
    <p:sldLayoutId id="2147483707" r:id="rId11"/>
    <p:sldLayoutId id="2147483708" r:id="rId12"/>
  </p:sldLayoutIdLst>
  <p:hf sldNum="0" hdr="0" ftr="0" dt="0"/>
  <p:txStyles>
    <p:titleStyle>
      <a:lvl1pPr algn="l" defTabSz="457200" rtl="0" eaLnBrk="1" latinLnBrk="0" hangingPunct="1">
        <a:lnSpc>
          <a:spcPct val="100000"/>
        </a:lnSpc>
        <a:spcBef>
          <a:spcPct val="0"/>
        </a:spcBef>
        <a:buNone/>
        <a:defRPr sz="3200" b="0" kern="1200" cap="none" spc="50" baseline="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1pPr>
      <a:lvl2pPr marL="630000" indent="-306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2pPr>
      <a:lvl3pPr marL="900000" indent="-270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3pPr>
      <a:lvl4pPr marL="1242000" indent="-234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4pPr>
      <a:lvl5pPr marL="1602000" indent="-234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370" userDrawn="1">
          <p15:clr>
            <a:srgbClr val="F26B43"/>
          </p15:clr>
        </p15:guide>
        <p15:guide id="3" orient="horz" pos="108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0CFD96F-3BDC-9ACF-8675-D285126BD2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10A16238-511C-703B-483A-652DFB29DA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5BC617B6-55AF-BA60-B03E-7220942722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E852C-7E36-4243-A459-6D20F91C3222}" type="datetimeFigureOut">
              <a:rPr lang="es-CL" smtClean="0"/>
              <a:t>24-04-2025</a:t>
            </a:fld>
            <a:endParaRPr lang="es-CL"/>
          </a:p>
        </p:txBody>
      </p:sp>
      <p:sp>
        <p:nvSpPr>
          <p:cNvPr id="5" name="Marcador de pie de página 4">
            <a:extLst>
              <a:ext uri="{FF2B5EF4-FFF2-40B4-BE49-F238E27FC236}">
                <a16:creationId xmlns:a16="http://schemas.microsoft.com/office/drawing/2014/main" id="{D6348F77-745F-C35C-2C1D-51F96920A0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00EC756D-D24A-BBB3-A2E4-7BF039A6FD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9D52C7-4403-AC44-837C-19661F0ECD40}" type="slidenum">
              <a:rPr lang="es-CL" smtClean="0"/>
              <a:t>‹#›</a:t>
            </a:fld>
            <a:endParaRPr lang="es-CL"/>
          </a:p>
        </p:txBody>
      </p:sp>
    </p:spTree>
    <p:extLst>
      <p:ext uri="{BB962C8B-B14F-4D97-AF65-F5344CB8AC3E}">
        <p14:creationId xmlns:p14="http://schemas.microsoft.com/office/powerpoint/2010/main" val="2964414374"/>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710100"/>
          </a:xfrm>
          <a:prstGeom prst="rect">
            <a:avLst/>
          </a:prstGeom>
        </p:spPr>
        <p:txBody>
          <a:bodyPr vert="horz" lIns="91440" tIns="45720" rIns="91440" bIns="45720" rtlCol="0" anchor="ctr">
            <a:normAutofit/>
          </a:bodyPr>
          <a:lstStyle/>
          <a:p>
            <a:r>
              <a:rPr lang="en-US" dirty="0"/>
              <a:t>Title Here (Arial 30, Bold)</a:t>
            </a:r>
          </a:p>
        </p:txBody>
      </p:sp>
      <p:sp>
        <p:nvSpPr>
          <p:cNvPr id="3" name="Text Placeholder 2"/>
          <p:cNvSpPr>
            <a:spLocks noGrp="1"/>
          </p:cNvSpPr>
          <p:nvPr>
            <p:ph type="body" idx="1"/>
          </p:nvPr>
        </p:nvSpPr>
        <p:spPr>
          <a:xfrm>
            <a:off x="609600" y="1408387"/>
            <a:ext cx="10972800" cy="4717777"/>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Paragraph text (Arial 26)</a:t>
            </a:r>
          </a:p>
          <a:p>
            <a:pPr lvl="0"/>
            <a:r>
              <a:rPr lang="en-US" dirty="0"/>
              <a:t>First level bullet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311072" y="6296381"/>
            <a:ext cx="2454266" cy="365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a:spLocks noChangeArrowheads="1"/>
          </p:cNvSpPr>
          <p:nvPr userDrawn="1"/>
        </p:nvSpPr>
        <p:spPr bwMode="auto">
          <a:xfrm>
            <a:off x="0" y="1142512"/>
            <a:ext cx="12192000" cy="91440"/>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solidFill>
                <a:schemeClr val="bg1"/>
              </a:solidFill>
            </a:endParaRPr>
          </a:p>
        </p:txBody>
      </p:sp>
      <p:sp>
        <p:nvSpPr>
          <p:cNvPr id="15" name="Slide Number Placeholder 13"/>
          <p:cNvSpPr>
            <a:spLocks noGrp="1"/>
          </p:cNvSpPr>
          <p:nvPr>
            <p:ph type="sldNum" sz="quarter" idx="4"/>
          </p:nvPr>
        </p:nvSpPr>
        <p:spPr>
          <a:xfrm>
            <a:off x="304800" y="6297017"/>
            <a:ext cx="641267" cy="365125"/>
          </a:xfrm>
          <a:prstGeom prst="rect">
            <a:avLst/>
          </a:prstGeom>
        </p:spPr>
        <p:txBody>
          <a:bodyPr vert="horz" lIns="91440" tIns="45720" rIns="91440" bIns="45720" rtlCol="0" anchor="ctr"/>
          <a:lstStyle>
            <a:lvl1pPr algn="r">
              <a:defRPr sz="1000">
                <a:solidFill>
                  <a:schemeClr val="tx2">
                    <a:lumMod val="65000"/>
                    <a:lumOff val="35000"/>
                  </a:schemeClr>
                </a:solidFill>
                <a:latin typeface="+mj-lt"/>
              </a:defRPr>
            </a:lvl1pPr>
          </a:lstStyle>
          <a:p>
            <a:fld id="{F9F971E6-D8D4-4C59-A1A0-5FE329A63D94}" type="slidenum">
              <a:rPr lang="en-US" smtClean="0"/>
              <a:pPr/>
              <a:t>‹#›</a:t>
            </a:fld>
            <a:endParaRPr lang="en-US" dirty="0"/>
          </a:p>
        </p:txBody>
      </p:sp>
    </p:spTree>
    <p:extLst>
      <p:ext uri="{BB962C8B-B14F-4D97-AF65-F5344CB8AC3E}">
        <p14:creationId xmlns:p14="http://schemas.microsoft.com/office/powerpoint/2010/main" val="2202475863"/>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hf hdr="0" ftr="0" dt="0"/>
  <p:txStyles>
    <p:titleStyle>
      <a:lvl1pPr algn="l" defTabSz="914400" rtl="0" eaLnBrk="1" latinLnBrk="0" hangingPunct="1">
        <a:spcBef>
          <a:spcPct val="0"/>
        </a:spcBef>
        <a:buNone/>
        <a:defRPr sz="3000" b="1" kern="1200" baseline="0">
          <a:solidFill>
            <a:schemeClr val="tx1"/>
          </a:solidFill>
          <a:latin typeface="Arial" panose="020B0604020202020204" pitchFamily="34" charset="0"/>
          <a:ea typeface="+mj-ea"/>
          <a:cs typeface="Arial" panose="020B0604020202020204" pitchFamily="34" charset="0"/>
        </a:defRPr>
      </a:lvl1pPr>
    </p:titleStyle>
    <p:bodyStyle>
      <a:lvl1pPr marL="457200" marR="0" indent="-4572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sz="26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200" kern="1200">
          <a:solidFill>
            <a:schemeClr val="bg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44550" y="177800"/>
            <a:ext cx="10502900" cy="1143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844550" y="1574800"/>
            <a:ext cx="10502900" cy="4648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5979516" y="6540500"/>
            <a:ext cx="296556" cy="287258"/>
          </a:xfrm>
          <a:prstGeom prst="rect">
            <a:avLst/>
          </a:prstGeom>
          <a:ln w="12700">
            <a:miter lim="400000"/>
          </a:ln>
        </p:spPr>
        <p:txBody>
          <a:bodyPr wrap="none" lIns="50800" tIns="50800" rIns="50800" bIns="50800">
            <a:spAutoFit/>
          </a:bodyPr>
          <a:lstStyle>
            <a:lvl1pPr>
              <a:defRPr sz="1200" b="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1048028856"/>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Lst>
  <p:transition spd="med"/>
  <p:txStyles>
    <p:titleStyle>
      <a:lvl1pPr marL="0" marR="0" indent="0" algn="ctr" defTabSz="412750"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1pPr>
      <a:lvl2pPr marL="0" marR="0" indent="0" algn="ctr" defTabSz="412750"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2pPr>
      <a:lvl3pPr marL="0" marR="0" indent="0" algn="ctr" defTabSz="412750"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3pPr>
      <a:lvl4pPr marL="0" marR="0" indent="0" algn="ctr" defTabSz="412750"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4pPr>
      <a:lvl5pPr marL="0" marR="0" indent="0" algn="ctr" defTabSz="412750"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5pPr>
      <a:lvl6pPr marL="0" marR="0" indent="0" algn="ctr" defTabSz="412750"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6pPr>
      <a:lvl7pPr marL="0" marR="0" indent="0" algn="ctr" defTabSz="412750"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7pPr>
      <a:lvl8pPr marL="0" marR="0" indent="0" algn="ctr" defTabSz="412750"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8pPr>
      <a:lvl9pPr marL="0" marR="0" indent="0" algn="ctr" defTabSz="412750"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9pPr>
    </p:titleStyle>
    <p:bodyStyle>
      <a:lvl1pPr marL="317500" marR="0" indent="-317500" algn="l" defTabSz="412750" latinLnBrk="0">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1pPr>
      <a:lvl2pPr marL="635000" marR="0" indent="-317500" algn="l" defTabSz="412750" latinLnBrk="0">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2pPr>
      <a:lvl3pPr marL="952500" marR="0" indent="-317500" algn="l" defTabSz="412750" latinLnBrk="0">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3pPr>
      <a:lvl4pPr marL="1270000" marR="0" indent="-317500" algn="l" defTabSz="412750" latinLnBrk="0">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4pPr>
      <a:lvl5pPr marL="1587500" marR="0" indent="-317500" algn="l" defTabSz="412750" latinLnBrk="0">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5pPr>
      <a:lvl6pPr marL="1905000" marR="0" indent="-317500" algn="l" defTabSz="412750" latinLnBrk="0">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6pPr>
      <a:lvl7pPr marL="2222500" marR="0" indent="-317500" algn="l" defTabSz="412750" latinLnBrk="0">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7pPr>
      <a:lvl8pPr marL="2540000" marR="0" indent="-317500" algn="l" defTabSz="412750" latinLnBrk="0">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8pPr>
      <a:lvl9pPr marL="2857500" marR="0" indent="-317500" algn="l" defTabSz="412750" latinLnBrk="0">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1pPr>
      <a:lvl2pPr marL="0" marR="0" indent="1143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2pPr>
      <a:lvl3pPr marL="0" marR="0" indent="2286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3pPr>
      <a:lvl4pPr marL="0" marR="0" indent="3429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4pPr>
      <a:lvl5pPr marL="0" marR="0" indent="4572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5pPr>
      <a:lvl6pPr marL="0" marR="0" indent="5715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6pPr>
      <a:lvl7pPr marL="0" marR="0" indent="6858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7pPr>
      <a:lvl8pPr marL="0" marR="0" indent="8001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8pPr>
      <a:lvl9pPr marL="0" marR="0" indent="9144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76251" y="301626"/>
            <a:ext cx="11281834" cy="492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dirty="0"/>
              <a:t>Cover slide</a:t>
            </a:r>
          </a:p>
        </p:txBody>
      </p:sp>
      <p:sp>
        <p:nvSpPr>
          <p:cNvPr id="3" name="Rectangle 6"/>
          <p:cNvSpPr>
            <a:spLocks noGrp="1" noChangeArrowheads="1"/>
          </p:cNvSpPr>
          <p:nvPr>
            <p:ph type="sldNum" sz="quarter" idx="4"/>
          </p:nvPr>
        </p:nvSpPr>
        <p:spPr bwMode="auto">
          <a:xfrm>
            <a:off x="476252" y="6311900"/>
            <a:ext cx="383116" cy="215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36000" rIns="0" bIns="0" numCol="1" anchor="t" anchorCtr="0" compatLnSpc="1">
            <a:prstTxWarp prst="textNoShape">
              <a:avLst/>
            </a:prstTxWarp>
          </a:bodyPr>
          <a:lstStyle>
            <a:lvl1pPr algn="l">
              <a:defRPr sz="900" smtClean="0">
                <a:solidFill>
                  <a:schemeClr val="tx1"/>
                </a:solidFill>
                <a:latin typeface="Arial"/>
                <a:cs typeface="Arial"/>
              </a:defRPr>
            </a:lvl1pPr>
          </a:lstStyle>
          <a:p>
            <a:pPr>
              <a:defRPr/>
            </a:pPr>
            <a:fld id="{E067091C-D2E8-4B35-9C05-5008AC765F06}" type="slidenum">
              <a:rPr lang="en-US" smtClean="0"/>
              <a:pPr>
                <a:defRPr/>
              </a:pPr>
              <a:t>‹#›</a:t>
            </a:fld>
            <a:endParaRPr lang="en-US" dirty="0"/>
          </a:p>
        </p:txBody>
      </p:sp>
    </p:spTree>
    <p:extLst>
      <p:ext uri="{BB962C8B-B14F-4D97-AF65-F5344CB8AC3E}">
        <p14:creationId xmlns:p14="http://schemas.microsoft.com/office/powerpoint/2010/main" val="3515429564"/>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Lst>
  <p:hf hdr="0" ftr="0" dt="0"/>
  <p:txStyles>
    <p:titleStyle>
      <a:lvl1pPr algn="l" rtl="0" eaLnBrk="1" fontAlgn="base" hangingPunct="1">
        <a:spcBef>
          <a:spcPct val="0"/>
        </a:spcBef>
        <a:spcAft>
          <a:spcPct val="0"/>
        </a:spcAft>
        <a:defRPr sz="3200" baseline="0">
          <a:solidFill>
            <a:schemeClr val="tx1"/>
          </a:solidFill>
          <a:latin typeface="+mn-lt"/>
          <a:ea typeface="MS PGothic" pitchFamily="34" charset="-128"/>
          <a:cs typeface="+mj-cs"/>
        </a:defRPr>
      </a:lvl1pPr>
      <a:lvl2pPr algn="l" rtl="0" eaLnBrk="1" fontAlgn="base" hangingPunct="1">
        <a:spcBef>
          <a:spcPct val="0"/>
        </a:spcBef>
        <a:spcAft>
          <a:spcPct val="0"/>
        </a:spcAft>
        <a:defRPr sz="3200">
          <a:solidFill>
            <a:schemeClr val="tx1"/>
          </a:solidFill>
          <a:latin typeface="Arial" charset="0"/>
          <a:ea typeface="MS PGothic" pitchFamily="34" charset="-128"/>
        </a:defRPr>
      </a:lvl2pPr>
      <a:lvl3pPr algn="l" rtl="0" eaLnBrk="1" fontAlgn="base" hangingPunct="1">
        <a:spcBef>
          <a:spcPct val="0"/>
        </a:spcBef>
        <a:spcAft>
          <a:spcPct val="0"/>
        </a:spcAft>
        <a:defRPr sz="3200">
          <a:solidFill>
            <a:schemeClr val="tx1"/>
          </a:solidFill>
          <a:latin typeface="Arial" charset="0"/>
          <a:ea typeface="MS PGothic" pitchFamily="34" charset="-128"/>
        </a:defRPr>
      </a:lvl3pPr>
      <a:lvl4pPr algn="l" rtl="0" eaLnBrk="1" fontAlgn="base" hangingPunct="1">
        <a:spcBef>
          <a:spcPct val="0"/>
        </a:spcBef>
        <a:spcAft>
          <a:spcPct val="0"/>
        </a:spcAft>
        <a:defRPr sz="3200">
          <a:solidFill>
            <a:schemeClr val="tx1"/>
          </a:solidFill>
          <a:latin typeface="Arial" charset="0"/>
          <a:ea typeface="MS PGothic" pitchFamily="34" charset="-128"/>
        </a:defRPr>
      </a:lvl4pPr>
      <a:lvl5pPr algn="l" rtl="0" eaLnBrk="1" fontAlgn="base" hangingPunct="1">
        <a:spcBef>
          <a:spcPct val="0"/>
        </a:spcBef>
        <a:spcAft>
          <a:spcPct val="0"/>
        </a:spcAft>
        <a:defRPr sz="3200">
          <a:solidFill>
            <a:schemeClr val="tx1"/>
          </a:solidFill>
          <a:latin typeface="Arial" charset="0"/>
          <a:ea typeface="MS PGothic" pitchFamily="34" charset="-128"/>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p:titleStyle>
    <p:bodyStyle>
      <a:lvl1pPr algn="l" rtl="0" eaLnBrk="1" fontAlgn="base" hangingPunct="1">
        <a:lnSpc>
          <a:spcPct val="115000"/>
        </a:lnSpc>
        <a:spcBef>
          <a:spcPct val="20000"/>
        </a:spcBef>
        <a:spcAft>
          <a:spcPct val="0"/>
        </a:spcAft>
        <a:buClr>
          <a:srgbClr val="00783C"/>
        </a:buClr>
        <a:defRPr>
          <a:solidFill>
            <a:schemeClr val="tx1"/>
          </a:solidFill>
          <a:latin typeface="+mn-lt"/>
          <a:ea typeface="MS PGothic" pitchFamily="34" charset="-128"/>
          <a:cs typeface="+mn-cs"/>
        </a:defRPr>
      </a:lvl1pPr>
      <a:lvl2pPr algn="l" rtl="0" eaLnBrk="1" fontAlgn="base" hangingPunct="1">
        <a:spcBef>
          <a:spcPct val="20000"/>
        </a:spcBef>
        <a:spcAft>
          <a:spcPct val="0"/>
        </a:spcAft>
        <a:buClr>
          <a:srgbClr val="00783C"/>
        </a:buClr>
        <a:buFont typeface="Wingdings" pitchFamily="2" charset="2"/>
        <a:defRPr>
          <a:solidFill>
            <a:schemeClr val="tx1"/>
          </a:solidFill>
          <a:latin typeface="+mn-lt"/>
          <a:ea typeface="MS PGothic" pitchFamily="34" charset="-128"/>
        </a:defRPr>
      </a:lvl2pPr>
      <a:lvl3pPr marL="4763" algn="l" rtl="0" eaLnBrk="1" fontAlgn="base" hangingPunct="1">
        <a:spcBef>
          <a:spcPct val="20000"/>
        </a:spcBef>
        <a:spcAft>
          <a:spcPct val="0"/>
        </a:spcAft>
        <a:buClr>
          <a:srgbClr val="00783C"/>
        </a:buClr>
        <a:defRPr>
          <a:solidFill>
            <a:schemeClr val="tx1"/>
          </a:solidFill>
          <a:latin typeface="+mn-lt"/>
          <a:ea typeface="MS PGothic" pitchFamily="34" charset="-128"/>
        </a:defRPr>
      </a:lvl3pPr>
      <a:lvl4pPr algn="l" rtl="0" eaLnBrk="1" fontAlgn="base" hangingPunct="1">
        <a:spcBef>
          <a:spcPct val="20000"/>
        </a:spcBef>
        <a:spcAft>
          <a:spcPct val="0"/>
        </a:spcAft>
        <a:buClr>
          <a:srgbClr val="00783C"/>
        </a:buClr>
        <a:defRPr>
          <a:solidFill>
            <a:schemeClr val="tx1"/>
          </a:solidFill>
          <a:latin typeface="+mn-lt"/>
          <a:ea typeface="MS PGothic" pitchFamily="34" charset="-128"/>
        </a:defRPr>
      </a:lvl4pPr>
      <a:lvl5pPr algn="l" rtl="0" eaLnBrk="1" fontAlgn="base" hangingPunct="1">
        <a:spcBef>
          <a:spcPct val="20000"/>
        </a:spcBef>
        <a:spcAft>
          <a:spcPct val="0"/>
        </a:spcAft>
        <a:buClr>
          <a:srgbClr val="00783C"/>
        </a:buClr>
        <a:defRPr>
          <a:solidFill>
            <a:schemeClr val="tx1"/>
          </a:solidFill>
          <a:latin typeface="+mn-lt"/>
          <a:ea typeface="MS PGothic" pitchFamily="34" charset="-128"/>
        </a:defRPr>
      </a:lvl5pPr>
      <a:lvl6pPr marL="2514600" indent="-228600" algn="l" rtl="0" eaLnBrk="1" fontAlgn="base" hangingPunct="1">
        <a:spcBef>
          <a:spcPct val="20000"/>
        </a:spcBef>
        <a:spcAft>
          <a:spcPct val="0"/>
        </a:spcAft>
        <a:buClr>
          <a:srgbClr val="00783C"/>
        </a:buClr>
        <a:buChar char="»"/>
        <a:defRPr sz="1600">
          <a:solidFill>
            <a:schemeClr val="tx1"/>
          </a:solidFill>
          <a:latin typeface="+mn-lt"/>
        </a:defRPr>
      </a:lvl6pPr>
      <a:lvl7pPr marL="2971800" indent="-228600" algn="l" rtl="0" eaLnBrk="1" fontAlgn="base" hangingPunct="1">
        <a:spcBef>
          <a:spcPct val="20000"/>
        </a:spcBef>
        <a:spcAft>
          <a:spcPct val="0"/>
        </a:spcAft>
        <a:buClr>
          <a:srgbClr val="00783C"/>
        </a:buClr>
        <a:buChar char="»"/>
        <a:defRPr sz="1600">
          <a:solidFill>
            <a:schemeClr val="tx1"/>
          </a:solidFill>
          <a:latin typeface="+mn-lt"/>
        </a:defRPr>
      </a:lvl7pPr>
      <a:lvl8pPr marL="3429000" indent="-228600" algn="l" rtl="0" eaLnBrk="1" fontAlgn="base" hangingPunct="1">
        <a:spcBef>
          <a:spcPct val="20000"/>
        </a:spcBef>
        <a:spcAft>
          <a:spcPct val="0"/>
        </a:spcAft>
        <a:buClr>
          <a:srgbClr val="00783C"/>
        </a:buClr>
        <a:buChar char="»"/>
        <a:defRPr sz="1600">
          <a:solidFill>
            <a:schemeClr val="tx1"/>
          </a:solidFill>
          <a:latin typeface="+mn-lt"/>
        </a:defRPr>
      </a:lvl8pPr>
      <a:lvl9pPr marL="3886200" indent="-228600" algn="l" rtl="0" eaLnBrk="1" fontAlgn="base" hangingPunct="1">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83391E-9150-4B06-A104-659331FE99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3C1DAC-A582-4D6A-9D5A-54AA647B59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3AD3D1-9625-4428-8B26-228ED9466F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9EE988-70F2-41B5-9B37-662538A8A8EA}" type="datetimeFigureOut">
              <a:rPr lang="en-US" smtClean="0"/>
              <a:t>4/24/2025</a:t>
            </a:fld>
            <a:endParaRPr lang="en-US"/>
          </a:p>
        </p:txBody>
      </p:sp>
      <p:sp>
        <p:nvSpPr>
          <p:cNvPr id="5" name="Footer Placeholder 4">
            <a:extLst>
              <a:ext uri="{FF2B5EF4-FFF2-40B4-BE49-F238E27FC236}">
                <a16:creationId xmlns:a16="http://schemas.microsoft.com/office/drawing/2014/main" id="{FC9BDEA5-AE73-4D98-8484-125630099E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1BE26C3-2ED5-46D5-BE9F-000FAE2111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6A9671-3623-4D35-9261-B8C26805D501}" type="slidenum">
              <a:rPr lang="en-US" smtClean="0"/>
              <a:t>‹#›</a:t>
            </a:fld>
            <a:endParaRPr lang="en-US"/>
          </a:p>
        </p:txBody>
      </p:sp>
      <p:sp>
        <p:nvSpPr>
          <p:cNvPr id="7" name="MSIPCMContentMarking" descr="{&quot;HashCode&quot;:1990712160,&quot;Placement&quot;:&quot;Footer&quot;,&quot;Top&quot;:516.65155,&quot;Left&quot;:879.706238,&quot;SlideWidth&quot;:960,&quot;SlideHeight&quot;:540}">
            <a:extLst>
              <a:ext uri="{FF2B5EF4-FFF2-40B4-BE49-F238E27FC236}">
                <a16:creationId xmlns:a16="http://schemas.microsoft.com/office/drawing/2014/main" id="{A5309F5C-0FB4-4253-B088-D8B4299DF52C}"/>
              </a:ext>
            </a:extLst>
          </p:cNvPr>
          <p:cNvSpPr txBox="1"/>
          <p:nvPr userDrawn="1"/>
        </p:nvSpPr>
        <p:spPr>
          <a:xfrm>
            <a:off x="11172269" y="6561475"/>
            <a:ext cx="1019731" cy="296525"/>
          </a:xfrm>
          <a:prstGeom prst="rect">
            <a:avLst/>
          </a:prstGeom>
          <a:noFill/>
        </p:spPr>
        <p:txBody>
          <a:bodyPr vert="horz" wrap="square" lIns="0" tIns="0" rIns="0" bIns="0" rtlCol="0" anchor="ctr" anchorCtr="1">
            <a:spAutoFit/>
          </a:bodyPr>
          <a:lstStyle/>
          <a:p>
            <a:pPr algn="r">
              <a:spcBef>
                <a:spcPts val="0"/>
              </a:spcBef>
              <a:spcAft>
                <a:spcPts val="0"/>
              </a:spcAft>
            </a:pPr>
            <a:r>
              <a:rPr lang="en-US" sz="1200">
                <a:solidFill>
                  <a:srgbClr val="000000"/>
                </a:solidFill>
                <a:latin typeface="Calibri" panose="020F0502020204030204" pitchFamily="34" charset="0"/>
              </a:rPr>
              <a:t>Official Use</a:t>
            </a:r>
          </a:p>
        </p:txBody>
      </p:sp>
    </p:spTree>
    <p:extLst>
      <p:ext uri="{BB962C8B-B14F-4D97-AF65-F5344CB8AC3E}">
        <p14:creationId xmlns:p14="http://schemas.microsoft.com/office/powerpoint/2010/main" val="332689793"/>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B8C06-60A0-4453-993D-E036D9B7D5CE}" type="datetime1">
              <a:rPr lang="en-US" smtClean="0"/>
              <a:t>4/24/2025</a:t>
            </a:fld>
            <a:endParaRPr lang="en-US" dirty="0"/>
          </a:p>
        </p:txBody>
      </p:sp>
      <p:sp>
        <p:nvSpPr>
          <p:cNvPr id="5" name="Footer Placeholder 4"/>
          <p:cNvSpPr>
            <a:spLocks noGrp="1"/>
          </p:cNvSpPr>
          <p:nvPr>
            <p:ph type="ftr" sz="quarter" idx="3"/>
          </p:nvPr>
        </p:nvSpPr>
        <p:spPr>
          <a:xfrm>
            <a:off x="4038600" y="635635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88B7D3-D167-47A7-95CC-E7CA22EF56E3}" type="slidenum">
              <a:rPr lang="en-US" smtClean="0"/>
              <a:t>‹#›</a:t>
            </a:fld>
            <a:endParaRPr lang="en-US" dirty="0"/>
          </a:p>
        </p:txBody>
      </p:sp>
    </p:spTree>
    <p:extLst>
      <p:ext uri="{BB962C8B-B14F-4D97-AF65-F5344CB8AC3E}">
        <p14:creationId xmlns:p14="http://schemas.microsoft.com/office/powerpoint/2010/main" val="321634441"/>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76251" y="301626"/>
            <a:ext cx="11281834" cy="492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dirty="0"/>
              <a:t>Cover slide</a:t>
            </a:r>
          </a:p>
        </p:txBody>
      </p:sp>
      <p:sp>
        <p:nvSpPr>
          <p:cNvPr id="3" name="Rectangle 6"/>
          <p:cNvSpPr>
            <a:spLocks noGrp="1" noChangeArrowheads="1"/>
          </p:cNvSpPr>
          <p:nvPr>
            <p:ph type="sldNum" sz="quarter" idx="4"/>
          </p:nvPr>
        </p:nvSpPr>
        <p:spPr bwMode="auto">
          <a:xfrm>
            <a:off x="476252" y="6311900"/>
            <a:ext cx="383116" cy="215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36000" rIns="0" bIns="0" numCol="1" anchor="t" anchorCtr="0" compatLnSpc="1">
            <a:prstTxWarp prst="textNoShape">
              <a:avLst/>
            </a:prstTxWarp>
          </a:bodyPr>
          <a:lstStyle>
            <a:lvl1pPr algn="l">
              <a:defRPr sz="900" smtClean="0">
                <a:solidFill>
                  <a:schemeClr val="tx1"/>
                </a:solidFill>
                <a:latin typeface="Arial"/>
                <a:cs typeface="Arial"/>
              </a:defRPr>
            </a:lvl1pPr>
          </a:lstStyle>
          <a:p>
            <a:pPr>
              <a:defRPr/>
            </a:pPr>
            <a:fld id="{E067091C-D2E8-4B35-9C05-5008AC765F06}" type="slidenum">
              <a:rPr lang="en-US" smtClean="0"/>
              <a:pPr>
                <a:defRPr/>
              </a:pPr>
              <a:t>‹#›</a:t>
            </a:fld>
            <a:endParaRPr lang="en-US" dirty="0"/>
          </a:p>
        </p:txBody>
      </p:sp>
    </p:spTree>
    <p:extLst>
      <p:ext uri="{BB962C8B-B14F-4D97-AF65-F5344CB8AC3E}">
        <p14:creationId xmlns:p14="http://schemas.microsoft.com/office/powerpoint/2010/main" val="4009151101"/>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Lst>
  <p:hf hdr="0" ftr="0" dt="0"/>
  <p:txStyles>
    <p:titleStyle>
      <a:lvl1pPr algn="l" rtl="0" eaLnBrk="1" fontAlgn="base" hangingPunct="1">
        <a:spcBef>
          <a:spcPct val="0"/>
        </a:spcBef>
        <a:spcAft>
          <a:spcPct val="0"/>
        </a:spcAft>
        <a:defRPr sz="3200" baseline="0">
          <a:solidFill>
            <a:schemeClr val="tx1"/>
          </a:solidFill>
          <a:latin typeface="+mn-lt"/>
          <a:ea typeface="MS PGothic" pitchFamily="34" charset="-128"/>
          <a:cs typeface="+mj-cs"/>
        </a:defRPr>
      </a:lvl1pPr>
      <a:lvl2pPr algn="l" rtl="0" eaLnBrk="1" fontAlgn="base" hangingPunct="1">
        <a:spcBef>
          <a:spcPct val="0"/>
        </a:spcBef>
        <a:spcAft>
          <a:spcPct val="0"/>
        </a:spcAft>
        <a:defRPr sz="3200">
          <a:solidFill>
            <a:schemeClr val="tx1"/>
          </a:solidFill>
          <a:latin typeface="Arial" charset="0"/>
          <a:ea typeface="MS PGothic" pitchFamily="34" charset="-128"/>
        </a:defRPr>
      </a:lvl2pPr>
      <a:lvl3pPr algn="l" rtl="0" eaLnBrk="1" fontAlgn="base" hangingPunct="1">
        <a:spcBef>
          <a:spcPct val="0"/>
        </a:spcBef>
        <a:spcAft>
          <a:spcPct val="0"/>
        </a:spcAft>
        <a:defRPr sz="3200">
          <a:solidFill>
            <a:schemeClr val="tx1"/>
          </a:solidFill>
          <a:latin typeface="Arial" charset="0"/>
          <a:ea typeface="MS PGothic" pitchFamily="34" charset="-128"/>
        </a:defRPr>
      </a:lvl3pPr>
      <a:lvl4pPr algn="l" rtl="0" eaLnBrk="1" fontAlgn="base" hangingPunct="1">
        <a:spcBef>
          <a:spcPct val="0"/>
        </a:spcBef>
        <a:spcAft>
          <a:spcPct val="0"/>
        </a:spcAft>
        <a:defRPr sz="3200">
          <a:solidFill>
            <a:schemeClr val="tx1"/>
          </a:solidFill>
          <a:latin typeface="Arial" charset="0"/>
          <a:ea typeface="MS PGothic" pitchFamily="34" charset="-128"/>
        </a:defRPr>
      </a:lvl4pPr>
      <a:lvl5pPr algn="l" rtl="0" eaLnBrk="1" fontAlgn="base" hangingPunct="1">
        <a:spcBef>
          <a:spcPct val="0"/>
        </a:spcBef>
        <a:spcAft>
          <a:spcPct val="0"/>
        </a:spcAft>
        <a:defRPr sz="3200">
          <a:solidFill>
            <a:schemeClr val="tx1"/>
          </a:solidFill>
          <a:latin typeface="Arial" charset="0"/>
          <a:ea typeface="MS PGothic" pitchFamily="34" charset="-128"/>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p:titleStyle>
    <p:bodyStyle>
      <a:lvl1pPr algn="l" rtl="0" eaLnBrk="1" fontAlgn="base" hangingPunct="1">
        <a:lnSpc>
          <a:spcPct val="115000"/>
        </a:lnSpc>
        <a:spcBef>
          <a:spcPct val="20000"/>
        </a:spcBef>
        <a:spcAft>
          <a:spcPct val="0"/>
        </a:spcAft>
        <a:buClr>
          <a:srgbClr val="00783C"/>
        </a:buClr>
        <a:defRPr>
          <a:solidFill>
            <a:schemeClr val="tx1"/>
          </a:solidFill>
          <a:latin typeface="+mn-lt"/>
          <a:ea typeface="MS PGothic" pitchFamily="34" charset="-128"/>
          <a:cs typeface="+mn-cs"/>
        </a:defRPr>
      </a:lvl1pPr>
      <a:lvl2pPr algn="l" rtl="0" eaLnBrk="1" fontAlgn="base" hangingPunct="1">
        <a:spcBef>
          <a:spcPct val="20000"/>
        </a:spcBef>
        <a:spcAft>
          <a:spcPct val="0"/>
        </a:spcAft>
        <a:buClr>
          <a:srgbClr val="00783C"/>
        </a:buClr>
        <a:buFont typeface="Wingdings" pitchFamily="2" charset="2"/>
        <a:defRPr>
          <a:solidFill>
            <a:schemeClr val="tx1"/>
          </a:solidFill>
          <a:latin typeface="+mn-lt"/>
          <a:ea typeface="MS PGothic" pitchFamily="34" charset="-128"/>
        </a:defRPr>
      </a:lvl2pPr>
      <a:lvl3pPr marL="4763" algn="l" rtl="0" eaLnBrk="1" fontAlgn="base" hangingPunct="1">
        <a:spcBef>
          <a:spcPct val="20000"/>
        </a:spcBef>
        <a:spcAft>
          <a:spcPct val="0"/>
        </a:spcAft>
        <a:buClr>
          <a:srgbClr val="00783C"/>
        </a:buClr>
        <a:defRPr>
          <a:solidFill>
            <a:schemeClr val="tx1"/>
          </a:solidFill>
          <a:latin typeface="+mn-lt"/>
          <a:ea typeface="MS PGothic" pitchFamily="34" charset="-128"/>
        </a:defRPr>
      </a:lvl3pPr>
      <a:lvl4pPr algn="l" rtl="0" eaLnBrk="1" fontAlgn="base" hangingPunct="1">
        <a:spcBef>
          <a:spcPct val="20000"/>
        </a:spcBef>
        <a:spcAft>
          <a:spcPct val="0"/>
        </a:spcAft>
        <a:buClr>
          <a:srgbClr val="00783C"/>
        </a:buClr>
        <a:defRPr>
          <a:solidFill>
            <a:schemeClr val="tx1"/>
          </a:solidFill>
          <a:latin typeface="+mn-lt"/>
          <a:ea typeface="MS PGothic" pitchFamily="34" charset="-128"/>
        </a:defRPr>
      </a:lvl4pPr>
      <a:lvl5pPr algn="l" rtl="0" eaLnBrk="1" fontAlgn="base" hangingPunct="1">
        <a:spcBef>
          <a:spcPct val="20000"/>
        </a:spcBef>
        <a:spcAft>
          <a:spcPct val="0"/>
        </a:spcAft>
        <a:buClr>
          <a:srgbClr val="00783C"/>
        </a:buClr>
        <a:defRPr>
          <a:solidFill>
            <a:schemeClr val="tx1"/>
          </a:solidFill>
          <a:latin typeface="+mn-lt"/>
          <a:ea typeface="MS PGothic" pitchFamily="34" charset="-128"/>
        </a:defRPr>
      </a:lvl5pPr>
      <a:lvl6pPr marL="2514600" indent="-228600" algn="l" rtl="0" eaLnBrk="1" fontAlgn="base" hangingPunct="1">
        <a:spcBef>
          <a:spcPct val="20000"/>
        </a:spcBef>
        <a:spcAft>
          <a:spcPct val="0"/>
        </a:spcAft>
        <a:buClr>
          <a:srgbClr val="00783C"/>
        </a:buClr>
        <a:buChar char="»"/>
        <a:defRPr sz="1600">
          <a:solidFill>
            <a:schemeClr val="tx1"/>
          </a:solidFill>
          <a:latin typeface="+mn-lt"/>
        </a:defRPr>
      </a:lvl6pPr>
      <a:lvl7pPr marL="2971800" indent="-228600" algn="l" rtl="0" eaLnBrk="1" fontAlgn="base" hangingPunct="1">
        <a:spcBef>
          <a:spcPct val="20000"/>
        </a:spcBef>
        <a:spcAft>
          <a:spcPct val="0"/>
        </a:spcAft>
        <a:buClr>
          <a:srgbClr val="00783C"/>
        </a:buClr>
        <a:buChar char="»"/>
        <a:defRPr sz="1600">
          <a:solidFill>
            <a:schemeClr val="tx1"/>
          </a:solidFill>
          <a:latin typeface="+mn-lt"/>
        </a:defRPr>
      </a:lvl7pPr>
      <a:lvl8pPr marL="3429000" indent="-228600" algn="l" rtl="0" eaLnBrk="1" fontAlgn="base" hangingPunct="1">
        <a:spcBef>
          <a:spcPct val="20000"/>
        </a:spcBef>
        <a:spcAft>
          <a:spcPct val="0"/>
        </a:spcAft>
        <a:buClr>
          <a:srgbClr val="00783C"/>
        </a:buClr>
        <a:buChar char="»"/>
        <a:defRPr sz="1600">
          <a:solidFill>
            <a:schemeClr val="tx1"/>
          </a:solidFill>
          <a:latin typeface="+mn-lt"/>
        </a:defRPr>
      </a:lvl8pPr>
      <a:lvl9pPr marL="3886200" indent="-228600" algn="l" rtl="0" eaLnBrk="1" fontAlgn="base" hangingPunct="1">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178945"/>
            <a:ext cx="109728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Title Here (Arial 30, Bold)</a:t>
            </a:r>
          </a:p>
        </p:txBody>
      </p:sp>
      <p:sp>
        <p:nvSpPr>
          <p:cNvPr id="3" name="Text Placeholder 2"/>
          <p:cNvSpPr>
            <a:spLocks noGrp="1"/>
          </p:cNvSpPr>
          <p:nvPr>
            <p:ph type="body" idx="1"/>
          </p:nvPr>
        </p:nvSpPr>
        <p:spPr>
          <a:xfrm>
            <a:off x="609600" y="1408113"/>
            <a:ext cx="10972800" cy="4718050"/>
          </a:xfrm>
          <a:prstGeom prst="rect">
            <a:avLst/>
          </a:prstGeom>
        </p:spPr>
        <p:txBody>
          <a:bodyPr vert="horz" lIns="91440" tIns="45720" rIns="91440" bIns="45720" rtlCol="0">
            <a:normAutofit/>
          </a:bodyPr>
          <a:lstStyle/>
          <a:p>
            <a:pPr lvl="0"/>
            <a:r>
              <a:rPr lang="en-US"/>
              <a:t>Paragraph text (Arial 26)</a:t>
            </a:r>
          </a:p>
          <a:p>
            <a:pPr lvl="0"/>
            <a:r>
              <a:rPr lang="en-US"/>
              <a:t>First level bullet</a:t>
            </a:r>
          </a:p>
          <a:p>
            <a:pPr lvl="1"/>
            <a:r>
              <a:rPr lang="en-US"/>
              <a:t>Second level</a:t>
            </a:r>
          </a:p>
          <a:p>
            <a:pPr lvl="2"/>
            <a:r>
              <a:rPr lang="en-US"/>
              <a:t>Third level</a:t>
            </a:r>
          </a:p>
          <a:p>
            <a:pPr lvl="3"/>
            <a:r>
              <a:rPr lang="en-US"/>
              <a:t>Fourth level</a:t>
            </a:r>
          </a:p>
          <a:p>
            <a:pPr lvl="4"/>
            <a:r>
              <a:rPr lang="en-US"/>
              <a:t>Fifth level</a:t>
            </a:r>
          </a:p>
        </p:txBody>
      </p:sp>
      <p:pic>
        <p:nvPicPr>
          <p:cNvPr id="2052"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311217" y="6296026"/>
            <a:ext cx="2453216"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a:spLocks noChangeArrowheads="1"/>
          </p:cNvSpPr>
          <p:nvPr/>
        </p:nvSpPr>
        <p:spPr bwMode="auto">
          <a:xfrm>
            <a:off x="0" y="1143000"/>
            <a:ext cx="12192000" cy="90488"/>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solidFill>
                <a:schemeClr val="bg1"/>
              </a:solidFill>
            </a:endParaRPr>
          </a:p>
        </p:txBody>
      </p:sp>
      <p:sp>
        <p:nvSpPr>
          <p:cNvPr id="15" name="Slide Number Placeholder 13"/>
          <p:cNvSpPr>
            <a:spLocks noGrp="1"/>
          </p:cNvSpPr>
          <p:nvPr>
            <p:ph type="sldNum" sz="quarter" idx="4"/>
          </p:nvPr>
        </p:nvSpPr>
        <p:spPr>
          <a:xfrm>
            <a:off x="304801" y="6297614"/>
            <a:ext cx="641351" cy="365125"/>
          </a:xfrm>
          <a:prstGeom prst="rect">
            <a:avLst/>
          </a:prstGeom>
        </p:spPr>
        <p:txBody>
          <a:bodyPr vert="horz" lIns="91440" tIns="45720" rIns="91440" bIns="45720" rtlCol="0" anchor="ctr"/>
          <a:lstStyle>
            <a:lvl1pPr algn="r" eaLnBrk="1" hangingPunct="1">
              <a:defRPr sz="1000" smtClean="0">
                <a:solidFill>
                  <a:schemeClr val="tx2">
                    <a:lumMod val="65000"/>
                    <a:lumOff val="35000"/>
                  </a:schemeClr>
                </a:solidFill>
                <a:latin typeface="+mj-lt"/>
              </a:defRPr>
            </a:lvl1pPr>
          </a:lstStyle>
          <a:p>
            <a:pPr>
              <a:defRPr/>
            </a:pPr>
            <a:fld id="{CEDEB607-28C4-491E-AB57-DCB877338DC6}" type="slidenum">
              <a:rPr lang="en-US"/>
              <a:pPr>
                <a:defRPr/>
              </a:pPr>
              <a:t>‹#›</a:t>
            </a:fld>
            <a:endParaRPr lang="en-US"/>
          </a:p>
        </p:txBody>
      </p:sp>
    </p:spTree>
    <p:extLst>
      <p:ext uri="{BB962C8B-B14F-4D97-AF65-F5344CB8AC3E}">
        <p14:creationId xmlns:p14="http://schemas.microsoft.com/office/powerpoint/2010/main" val="310143909"/>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Lst>
  <p:hf sldNum="0" hdr="0" ftr="0" dt="0"/>
  <p:txStyles>
    <p:titleStyle>
      <a:lvl1pPr algn="l" rtl="0" fontAlgn="base">
        <a:spcBef>
          <a:spcPct val="0"/>
        </a:spcBef>
        <a:spcAft>
          <a:spcPct val="0"/>
        </a:spcAft>
        <a:defRPr sz="3200" b="1" kern="1200">
          <a:solidFill>
            <a:schemeClr val="tx1"/>
          </a:solidFill>
          <a:latin typeface="Calibri Light" panose="020F0302020204030204" pitchFamily="34" charset="0"/>
          <a:ea typeface="+mj-ea"/>
          <a:cs typeface="Calibri Light" panose="020F0302020204030204" pitchFamily="34" charset="0"/>
        </a:defRPr>
      </a:lvl1pPr>
      <a:lvl2pPr algn="l" rtl="0" fontAlgn="base">
        <a:spcBef>
          <a:spcPct val="0"/>
        </a:spcBef>
        <a:spcAft>
          <a:spcPct val="0"/>
        </a:spcAft>
        <a:defRPr sz="3000" b="1">
          <a:solidFill>
            <a:schemeClr val="tx1"/>
          </a:solidFill>
          <a:latin typeface="Arial" panose="020B0604020202020204" pitchFamily="34" charset="0"/>
          <a:cs typeface="Arial" panose="020B0604020202020204" pitchFamily="34" charset="0"/>
        </a:defRPr>
      </a:lvl2pPr>
      <a:lvl3pPr algn="l" rtl="0" fontAlgn="base">
        <a:spcBef>
          <a:spcPct val="0"/>
        </a:spcBef>
        <a:spcAft>
          <a:spcPct val="0"/>
        </a:spcAft>
        <a:defRPr sz="3000" b="1">
          <a:solidFill>
            <a:schemeClr val="tx1"/>
          </a:solidFill>
          <a:latin typeface="Arial" panose="020B0604020202020204" pitchFamily="34" charset="0"/>
          <a:cs typeface="Arial" panose="020B0604020202020204" pitchFamily="34" charset="0"/>
        </a:defRPr>
      </a:lvl3pPr>
      <a:lvl4pPr algn="l" rtl="0" fontAlgn="base">
        <a:spcBef>
          <a:spcPct val="0"/>
        </a:spcBef>
        <a:spcAft>
          <a:spcPct val="0"/>
        </a:spcAft>
        <a:defRPr sz="3000" b="1">
          <a:solidFill>
            <a:schemeClr val="tx1"/>
          </a:solidFill>
          <a:latin typeface="Arial" panose="020B0604020202020204" pitchFamily="34" charset="0"/>
          <a:cs typeface="Arial" panose="020B0604020202020204" pitchFamily="34" charset="0"/>
        </a:defRPr>
      </a:lvl4pPr>
      <a:lvl5pPr algn="l" rtl="0" fontAlgn="base">
        <a:spcBef>
          <a:spcPct val="0"/>
        </a:spcBef>
        <a:spcAft>
          <a:spcPct val="0"/>
        </a:spcAft>
        <a:defRPr sz="3000" b="1">
          <a:solidFill>
            <a:schemeClr val="tx1"/>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3000" b="1">
          <a:solidFill>
            <a:schemeClr val="tx1"/>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3000" b="1">
          <a:solidFill>
            <a:schemeClr val="tx1"/>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3000" b="1">
          <a:solidFill>
            <a:schemeClr val="tx1"/>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3000" b="1">
          <a:solidFill>
            <a:schemeClr val="tx1"/>
          </a:solidFill>
          <a:latin typeface="Arial" panose="020B0604020202020204" pitchFamily="34" charset="0"/>
          <a:cs typeface="Arial" panose="020B0604020202020204" pitchFamily="34" charset="0"/>
        </a:defRPr>
      </a:lvl9pPr>
    </p:titleStyle>
    <p:bodyStyle>
      <a:lvl1pPr marL="457200" indent="-457200" algn="l" rtl="0" fontAlgn="base">
        <a:spcBef>
          <a:spcPct val="20000"/>
        </a:spcBef>
        <a:spcAft>
          <a:spcPct val="0"/>
        </a:spcAft>
        <a:buFont typeface="Arial" panose="020B0604020202020204" pitchFamily="34" charset="0"/>
        <a:buChar char="•"/>
        <a:defRPr sz="2600" kern="1200">
          <a:solidFill>
            <a:schemeClr val="tx1"/>
          </a:solidFill>
          <a:latin typeface="Arial" panose="020B0604020202020204" pitchFamily="34" charset="0"/>
          <a:ea typeface="+mn-ea"/>
          <a:cs typeface="Arial" panose="020B0604020202020204" pitchFamily="34" charset="0"/>
        </a:defRPr>
      </a:lvl1pPr>
      <a:lvl2pPr marL="742950" indent="-285750" algn="l" rtl="0" fontAlgn="base">
        <a:spcBef>
          <a:spcPct val="20000"/>
        </a:spcBef>
        <a:spcAft>
          <a:spcPct val="0"/>
        </a:spcAft>
        <a:buFont typeface="Arial" panose="020B0604020202020204" pitchFamily="34" charset="0"/>
        <a:buChar char="–"/>
        <a:defRPr sz="2200" kern="1200">
          <a:solidFill>
            <a:schemeClr val="bg2"/>
          </a:solidFill>
          <a:latin typeface="Arial" panose="020B0604020202020204" pitchFamily="34" charset="0"/>
          <a:ea typeface="+mn-ea"/>
          <a:cs typeface="Arial" panose="020B0604020202020204" pitchFamily="34" charset="0"/>
        </a:defRPr>
      </a:lvl2pPr>
      <a:lvl3pPr marL="1143000" indent="-228600" algn="l" rtl="0" fontAlgn="base">
        <a:spcBef>
          <a:spcPct val="200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3pPr>
      <a:lvl4pPr marL="1600200" indent="-228600" algn="l" rtl="0" fontAlgn="base">
        <a:spcBef>
          <a:spcPct val="200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fontAlgn="base">
        <a:spcBef>
          <a:spcPct val="200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1.png"/><Relationship Id="rId4" Type="http://schemas.openxmlformats.org/officeDocument/2006/relationships/image" Target="../media/image22.svg"/></Relationships>
</file>

<file path=ppt/slides/_rels/slide3.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3" Type="http://schemas.openxmlformats.org/officeDocument/2006/relationships/image" Target="../media/image1.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notesSlide" Target="../notesSlides/notesSlide2.xml"/><Relationship Id="rId16" Type="http://schemas.openxmlformats.org/officeDocument/2006/relationships/image" Target="../media/image35.svg"/><Relationship Id="rId1" Type="http://schemas.openxmlformats.org/officeDocument/2006/relationships/slideLayout" Target="../slideLayouts/slideLayout5.xml"/><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 Id="rId14" Type="http://schemas.openxmlformats.org/officeDocument/2006/relationships/image" Target="../media/image33.svg"/></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svg"/><Relationship Id="rId4" Type="http://schemas.openxmlformats.org/officeDocument/2006/relationships/image" Target="../media/image37.png"/></Relationships>
</file>

<file path=ppt/slides/_rels/slide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svg"/><Relationship Id="rId7" Type="http://schemas.openxmlformats.org/officeDocument/2006/relationships/image" Target="../media/image46.svg"/><Relationship Id="rId2" Type="http://schemas.openxmlformats.org/officeDocument/2006/relationships/image" Target="../media/image41.png"/><Relationship Id="rId1" Type="http://schemas.openxmlformats.org/officeDocument/2006/relationships/slideLayout" Target="../slideLayouts/slideLayout5.xml"/><Relationship Id="rId6" Type="http://schemas.openxmlformats.org/officeDocument/2006/relationships/image" Target="../media/image45.png"/><Relationship Id="rId11" Type="http://schemas.openxmlformats.org/officeDocument/2006/relationships/image" Target="../media/image50.svg"/><Relationship Id="rId5" Type="http://schemas.openxmlformats.org/officeDocument/2006/relationships/image" Target="../media/image44.sv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svg"/></Relationships>
</file>

<file path=ppt/slides/_rels/slide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5.xml"/><Relationship Id="rId4" Type="http://schemas.openxmlformats.org/officeDocument/2006/relationships/image" Target="../media/image53.jpeg"/></Relationships>
</file>

<file path=ppt/slides/_rels/slide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59.xml"/><Relationship Id="rId4" Type="http://schemas.openxmlformats.org/officeDocument/2006/relationships/image" Target="../media/image55.png"/></Relationships>
</file>

<file path=ppt/slides/_rels/slide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xml"/><Relationship Id="rId1" Type="http://schemas.openxmlformats.org/officeDocument/2006/relationships/slideLayout" Target="../slideLayouts/slideLayout21.xml"/><Relationship Id="rId5" Type="http://schemas.openxmlformats.org/officeDocument/2006/relationships/image" Target="../media/image59.tif"/><Relationship Id="rId4" Type="http://schemas.openxmlformats.org/officeDocument/2006/relationships/image" Target="../media/image58.png"/></Relationships>
</file>

<file path=ppt/slides/_rels/slide11.xml.rels><?xml version="1.0" encoding="UTF-8" standalone="yes"?>
<Relationships xmlns="http://schemas.openxmlformats.org/package/2006/relationships"><Relationship Id="rId3" Type="http://schemas.openxmlformats.org/officeDocument/2006/relationships/image" Target="../media/image59.tif"/><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9.tif"/><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2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0.xml"/><Relationship Id="rId1" Type="http://schemas.openxmlformats.org/officeDocument/2006/relationships/slideLayout" Target="../slideLayouts/slideLayout21.xml"/><Relationship Id="rId5" Type="http://schemas.openxmlformats.org/officeDocument/2006/relationships/image" Target="../media/image59.tif"/><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3" Type="http://schemas.openxmlformats.org/officeDocument/2006/relationships/image" Target="../media/image59.tif"/><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2.xml"/><Relationship Id="rId1" Type="http://schemas.openxmlformats.org/officeDocument/2006/relationships/slideLayout" Target="../slideLayouts/slideLayout21.xml"/><Relationship Id="rId5" Type="http://schemas.openxmlformats.org/officeDocument/2006/relationships/image" Target="../media/image63.png"/><Relationship Id="rId4" Type="http://schemas.openxmlformats.org/officeDocument/2006/relationships/image" Target="../media/image59.tif"/></Relationships>
</file>

<file path=ppt/slides/_rels/slide1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tiff"/><Relationship Id="rId2" Type="http://schemas.openxmlformats.org/officeDocument/2006/relationships/notesSlide" Target="../notesSlides/notesSlide15.xml"/><Relationship Id="rId1" Type="http://schemas.openxmlformats.org/officeDocument/2006/relationships/slideLayout" Target="../slideLayouts/slideLayout4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9.tif"/><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E98111D-549B-A698-90BD-BE5B6DB7C304}"/>
              </a:ext>
            </a:extLst>
          </p:cNvPr>
          <p:cNvSpPr txBox="1"/>
          <p:nvPr/>
        </p:nvSpPr>
        <p:spPr>
          <a:xfrm>
            <a:off x="3291840" y="4114800"/>
            <a:ext cx="5763116" cy="369332"/>
          </a:xfrm>
          <a:prstGeom prst="rect">
            <a:avLst/>
          </a:prstGeom>
          <a:noFill/>
        </p:spPr>
        <p:txBody>
          <a:bodyPr wrap="none" rtlCol="0">
            <a:spAutoFit/>
          </a:bodyPr>
          <a:lstStyle/>
          <a:p>
            <a:pPr algn="ctr"/>
            <a:r>
              <a:rPr lang="es-ES" b="1" i="1" dirty="0">
                <a:solidFill>
                  <a:prstClr val="white"/>
                </a:solidFill>
                <a:effectLst>
                  <a:outerShdw blurRad="63500" sx="102000" sy="102000" algn="ctr" rotWithShape="0">
                    <a:prstClr val="black">
                      <a:alpha val="40000"/>
                    </a:prstClr>
                  </a:outerShdw>
                </a:effectLst>
                <a:latin typeface="Arial" panose="020B0604020202020204" pitchFamily="34" charset="0"/>
                <a:ea typeface="Calibri" panose="020F0502020204030204" pitchFamily="34" charset="0"/>
              </a:rPr>
              <a:t>Programa de Desafíos Globales del Banco Mundial</a:t>
            </a:r>
          </a:p>
        </p:txBody>
      </p:sp>
      <p:sp>
        <p:nvSpPr>
          <p:cNvPr id="4" name="TextBox 3">
            <a:extLst>
              <a:ext uri="{FF2B5EF4-FFF2-40B4-BE49-F238E27FC236}">
                <a16:creationId xmlns:a16="http://schemas.microsoft.com/office/drawing/2014/main" id="{315193B9-BBB8-4576-E7E9-A05330EF9FC3}"/>
              </a:ext>
            </a:extLst>
          </p:cNvPr>
          <p:cNvSpPr txBox="1"/>
          <p:nvPr/>
        </p:nvSpPr>
        <p:spPr>
          <a:xfrm>
            <a:off x="3056324" y="2938893"/>
            <a:ext cx="6112648" cy="1077218"/>
          </a:xfrm>
          <a:prstGeom prst="rect">
            <a:avLst/>
          </a:prstGeom>
          <a:noFill/>
        </p:spPr>
        <p:txBody>
          <a:bodyPr wrap="square">
            <a:spAutoFit/>
          </a:bodyPr>
          <a:lstStyle/>
          <a:p>
            <a:pPr algn="ctr"/>
            <a:r>
              <a:rPr lang="es-ES" sz="3200" b="1" cap="none" dirty="0">
                <a:solidFill>
                  <a:schemeClr val="bg1"/>
                </a:solidFill>
                <a:latin typeface="+mn-lt"/>
              </a:rPr>
              <a:t>Hacia la Seguridad Hídrica y la Adaptación al Cambio Climático</a:t>
            </a:r>
          </a:p>
        </p:txBody>
      </p:sp>
      <p:sp>
        <p:nvSpPr>
          <p:cNvPr id="6" name="TextBox 5">
            <a:extLst>
              <a:ext uri="{FF2B5EF4-FFF2-40B4-BE49-F238E27FC236}">
                <a16:creationId xmlns:a16="http://schemas.microsoft.com/office/drawing/2014/main" id="{42214EC8-8FD8-CAAE-E641-13E16A462FEF}"/>
              </a:ext>
            </a:extLst>
          </p:cNvPr>
          <p:cNvSpPr txBox="1"/>
          <p:nvPr/>
        </p:nvSpPr>
        <p:spPr>
          <a:xfrm>
            <a:off x="8483173" y="5135239"/>
            <a:ext cx="3708827" cy="1292662"/>
          </a:xfrm>
          <a:prstGeom prst="rect">
            <a:avLst/>
          </a:prstGeom>
          <a:noFill/>
        </p:spPr>
        <p:txBody>
          <a:bodyPr wrap="square">
            <a:spAutoFit/>
          </a:bodyPr>
          <a:lstStyle/>
          <a:p>
            <a:pPr marL="0" indent="0" algn="r">
              <a:buNone/>
            </a:pPr>
            <a:r>
              <a:rPr lang="es-ES" sz="2000" b="1" dirty="0">
                <a:solidFill>
                  <a:schemeClr val="accent1"/>
                </a:solidFill>
                <a:latin typeface="+mn-lt"/>
              </a:rPr>
              <a:t>Gustavo Saltiel</a:t>
            </a:r>
          </a:p>
          <a:p>
            <a:pPr marL="0" indent="0" algn="r">
              <a:buNone/>
            </a:pPr>
            <a:r>
              <a:rPr lang="es-ES" sz="2000" b="1" dirty="0">
                <a:solidFill>
                  <a:schemeClr val="accent1"/>
                </a:solidFill>
              </a:rPr>
              <a:t>Asesor Estratégico Banco Mundial</a:t>
            </a:r>
            <a:endParaRPr lang="es-ES" sz="2000" b="1" dirty="0">
              <a:solidFill>
                <a:schemeClr val="accent1"/>
              </a:solidFill>
              <a:latin typeface="+mn-lt"/>
            </a:endParaRPr>
          </a:p>
          <a:p>
            <a:pPr marL="0" indent="0" algn="r">
              <a:buNone/>
            </a:pPr>
            <a:r>
              <a:rPr lang="es-ES" sz="1800" dirty="0">
                <a:solidFill>
                  <a:schemeClr val="accent1"/>
                </a:solidFill>
                <a:latin typeface="+mn-lt"/>
              </a:rPr>
              <a:t>24 de Abril de 2025</a:t>
            </a:r>
          </a:p>
        </p:txBody>
      </p:sp>
    </p:spTree>
    <p:extLst>
      <p:ext uri="{BB962C8B-B14F-4D97-AF65-F5344CB8AC3E}">
        <p14:creationId xmlns:p14="http://schemas.microsoft.com/office/powerpoint/2010/main" val="543002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4F69738-C337-3FEE-F88C-847EB8D0A97D}"/>
              </a:ext>
            </a:extLst>
          </p:cNvPr>
          <p:cNvSpPr/>
          <p:nvPr/>
        </p:nvSpPr>
        <p:spPr>
          <a:xfrm>
            <a:off x="0" y="0"/>
            <a:ext cx="12191999" cy="6858000"/>
          </a:xfrm>
          <a:prstGeom prst="rect">
            <a:avLst/>
          </a:prstGeom>
          <a:solidFill>
            <a:srgbClr val="002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552156B-3553-D629-913E-CA50160CF353}"/>
              </a:ext>
            </a:extLst>
          </p:cNvPr>
          <p:cNvSpPr txBox="1"/>
          <p:nvPr/>
        </p:nvSpPr>
        <p:spPr>
          <a:xfrm>
            <a:off x="2697925" y="1504984"/>
            <a:ext cx="9334874" cy="20000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10000"/>
              </a:lnSpc>
            </a:pPr>
            <a:r>
              <a:rPr lang="es-ES" sz="2000" b="1" dirty="0">
                <a:solidFill>
                  <a:schemeClr val="bg1"/>
                </a:solidFill>
                <a:latin typeface="Times New Roman" panose="02020603050405020304" pitchFamily="18" charset="0"/>
                <a:cs typeface="Times New Roman" panose="02020603050405020304" pitchFamily="18" charset="0"/>
              </a:rPr>
              <a:t>II. Una nueva visión y misión del Banco Mundial</a:t>
            </a:r>
          </a:p>
          <a:p>
            <a:pPr lvl="1">
              <a:lnSpc>
                <a:spcPct val="110000"/>
              </a:lnSpc>
            </a:pPr>
            <a:r>
              <a:rPr lang="es-ES" sz="2000" b="1" dirty="0">
                <a:solidFill>
                  <a:schemeClr val="bg1"/>
                </a:solidFill>
                <a:latin typeface="Times New Roman" panose="02020603050405020304" pitchFamily="18" charset="0"/>
                <a:cs typeface="Times New Roman" panose="02020603050405020304" pitchFamily="18" charset="0"/>
              </a:rPr>
              <a:t>a. Nuestra dirección</a:t>
            </a:r>
          </a:p>
          <a:p>
            <a:pPr marL="457200" indent="-457200">
              <a:lnSpc>
                <a:spcPct val="110000"/>
              </a:lnSpc>
              <a:buAutoNum type="alphaLcPeriod"/>
            </a:pPr>
            <a:endParaRPr lang="en-US" sz="2000" dirty="0">
              <a:solidFill>
                <a:schemeClr val="bg1"/>
              </a:solidFill>
              <a:latin typeface="Times New Roman" panose="02020603050405020304" pitchFamily="18" charset="0"/>
              <a:cs typeface="Times New Roman" panose="02020603050405020304" pitchFamily="18" charset="0"/>
            </a:endParaRPr>
          </a:p>
          <a:p>
            <a:pPr lvl="1">
              <a:lnSpc>
                <a:spcPct val="110000"/>
              </a:lnSpc>
            </a:pPr>
            <a:r>
              <a:rPr lang="es-ES" dirty="0">
                <a:solidFill>
                  <a:schemeClr val="bg1"/>
                </a:solidFill>
                <a:latin typeface="Times New Roman" panose="02020603050405020304" pitchFamily="18" charset="0"/>
                <a:cs typeface="Times New Roman" panose="02020603050405020304" pitchFamily="18" charset="0"/>
              </a:rPr>
              <a:t>“Nuestra nueva visión es crear un mundo sin pobreza en un planeta habitable, y nuestra nueva misión es poner fin a la pobreza extrema e impulsar la prosperidad compartida en un planeta habitable”*.</a:t>
            </a:r>
          </a:p>
        </p:txBody>
      </p:sp>
      <p:sp>
        <p:nvSpPr>
          <p:cNvPr id="9" name="Oval 8">
            <a:extLst>
              <a:ext uri="{FF2B5EF4-FFF2-40B4-BE49-F238E27FC236}">
                <a16:creationId xmlns:a16="http://schemas.microsoft.com/office/drawing/2014/main" id="{F3C323AA-EB98-6DEB-593B-5A81F19896BE}"/>
              </a:ext>
            </a:extLst>
          </p:cNvPr>
          <p:cNvSpPr/>
          <p:nvPr/>
        </p:nvSpPr>
        <p:spPr>
          <a:xfrm>
            <a:off x="908893" y="2489812"/>
            <a:ext cx="1027323" cy="1027323"/>
          </a:xfrm>
          <a:prstGeom prst="ellipse">
            <a:avLst/>
          </a:prstGeom>
          <a:solidFill>
            <a:srgbClr val="77D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Closed book outline">
            <a:extLst>
              <a:ext uri="{FF2B5EF4-FFF2-40B4-BE49-F238E27FC236}">
                <a16:creationId xmlns:a16="http://schemas.microsoft.com/office/drawing/2014/main" id="{5A54689C-38AA-5DAE-517C-9576AD4C33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700000">
            <a:off x="1093485" y="2674402"/>
            <a:ext cx="658140" cy="658140"/>
          </a:xfrm>
          <a:prstGeom prst="rect">
            <a:avLst/>
          </a:prstGeom>
        </p:spPr>
      </p:pic>
      <p:grpSp>
        <p:nvGrpSpPr>
          <p:cNvPr id="13" name="Group 12">
            <a:extLst>
              <a:ext uri="{FF2B5EF4-FFF2-40B4-BE49-F238E27FC236}">
                <a16:creationId xmlns:a16="http://schemas.microsoft.com/office/drawing/2014/main" id="{5519FB44-BAE8-92C6-1F0D-59415C89B1E1}"/>
              </a:ext>
            </a:extLst>
          </p:cNvPr>
          <p:cNvGrpSpPr/>
          <p:nvPr/>
        </p:nvGrpSpPr>
        <p:grpSpPr>
          <a:xfrm flipV="1">
            <a:off x="-18036" y="-8323"/>
            <a:ext cx="12228074" cy="1380769"/>
            <a:chOff x="-18036" y="-114595"/>
            <a:chExt cx="12228074" cy="1380769"/>
          </a:xfrm>
          <a:solidFill>
            <a:schemeClr val="accent1">
              <a:alpha val="16000"/>
            </a:schemeClr>
          </a:solidFill>
        </p:grpSpPr>
        <p:sp>
          <p:nvSpPr>
            <p:cNvPr id="14" name="Rectangle 13">
              <a:extLst>
                <a:ext uri="{FF2B5EF4-FFF2-40B4-BE49-F238E27FC236}">
                  <a16:creationId xmlns:a16="http://schemas.microsoft.com/office/drawing/2014/main" id="{BA7A9403-70E2-E37B-024B-795ACC3187AF}"/>
                </a:ext>
              </a:extLst>
            </p:cNvPr>
            <p:cNvSpPr/>
            <p:nvPr/>
          </p:nvSpPr>
          <p:spPr>
            <a:xfrm>
              <a:off x="-18036" y="-114595"/>
              <a:ext cx="12210036" cy="138076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Graphic 14">
              <a:extLst>
                <a:ext uri="{FF2B5EF4-FFF2-40B4-BE49-F238E27FC236}">
                  <a16:creationId xmlns:a16="http://schemas.microsoft.com/office/drawing/2014/main" id="{CFE0E7EF-D125-01B3-E58C-659A004FF45F}"/>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r="717" b="27428"/>
            <a:stretch/>
          </p:blipFill>
          <p:spPr>
            <a:xfrm>
              <a:off x="-18036" y="277014"/>
              <a:ext cx="12228074" cy="989160"/>
            </a:xfrm>
            <a:prstGeom prst="rect">
              <a:avLst/>
            </a:prstGeom>
          </p:spPr>
        </p:pic>
      </p:grpSp>
      <p:sp>
        <p:nvSpPr>
          <p:cNvPr id="18" name="Title 1">
            <a:extLst>
              <a:ext uri="{FF2B5EF4-FFF2-40B4-BE49-F238E27FC236}">
                <a16:creationId xmlns:a16="http://schemas.microsoft.com/office/drawing/2014/main" id="{F4C945B2-79F3-7847-CA6F-1BEF9303CBF3}"/>
              </a:ext>
            </a:extLst>
          </p:cNvPr>
          <p:cNvSpPr>
            <a:spLocks noGrp="1"/>
          </p:cNvSpPr>
          <p:nvPr>
            <p:ph type="title"/>
          </p:nvPr>
        </p:nvSpPr>
        <p:spPr>
          <a:xfrm>
            <a:off x="350581" y="88615"/>
            <a:ext cx="11490833" cy="1146486"/>
          </a:xfrm>
        </p:spPr>
        <p:txBody>
          <a:bodyPr anchor="ctr">
            <a:noAutofit/>
          </a:bodyPr>
          <a:lstStyle/>
          <a:p>
            <a:r>
              <a:rPr lang="es-ES" cap="none" dirty="0">
                <a:solidFill>
                  <a:schemeClr val="bg1"/>
                </a:solidFill>
                <a:latin typeface="Korolev Medium" pitchFamily="50" charset="0"/>
              </a:rPr>
              <a:t>Hoja de Ruta para la Evolución del Banco Mundial:</a:t>
            </a:r>
            <a:br>
              <a:rPr lang="es-ES" cap="none" dirty="0">
                <a:solidFill>
                  <a:schemeClr val="bg1"/>
                </a:solidFill>
                <a:latin typeface="Korolev Medium" pitchFamily="50" charset="0"/>
              </a:rPr>
            </a:br>
            <a:r>
              <a:rPr lang="es-ES" cap="none" dirty="0">
                <a:solidFill>
                  <a:schemeClr val="bg1"/>
                </a:solidFill>
                <a:latin typeface="Korolev Medium" pitchFamily="50" charset="0"/>
              </a:rPr>
              <a:t>Programas de Desafíos </a:t>
            </a:r>
            <a:r>
              <a:rPr lang="es-ES" dirty="0">
                <a:solidFill>
                  <a:schemeClr val="bg1"/>
                </a:solidFill>
                <a:latin typeface="Korolev Medium" pitchFamily="50" charset="0"/>
              </a:rPr>
              <a:t>Globales</a:t>
            </a:r>
            <a:endParaRPr lang="es-ES" cap="none" dirty="0">
              <a:solidFill>
                <a:schemeClr val="bg1"/>
              </a:solidFill>
              <a:latin typeface="Korolev Medium" pitchFamily="50" charset="0"/>
            </a:endParaRPr>
          </a:p>
        </p:txBody>
      </p:sp>
      <p:sp>
        <p:nvSpPr>
          <p:cNvPr id="19" name="Title 1">
            <a:extLst>
              <a:ext uri="{FF2B5EF4-FFF2-40B4-BE49-F238E27FC236}">
                <a16:creationId xmlns:a16="http://schemas.microsoft.com/office/drawing/2014/main" id="{DF191188-9774-4F91-127C-170C20AA1C88}"/>
              </a:ext>
            </a:extLst>
          </p:cNvPr>
          <p:cNvSpPr txBox="1">
            <a:spLocks/>
          </p:cNvSpPr>
          <p:nvPr/>
        </p:nvSpPr>
        <p:spPr>
          <a:xfrm>
            <a:off x="445003" y="3537225"/>
            <a:ext cx="1955102" cy="1146486"/>
          </a:xfrm>
          <a:prstGeom prst="rect">
            <a:avLst/>
          </a:prstGeom>
        </p:spPr>
        <p:txBody>
          <a:bodyPr vert="horz" lIns="91440" tIns="45720" rIns="91440" bIns="45720" rtlCol="0" anchor="ctr">
            <a:noAutofit/>
          </a:bodyPr>
          <a:lstStyle>
            <a:lvl1pPr algn="l" defTabSz="457200" rtl="0" eaLnBrk="1" latinLnBrk="0" hangingPunct="1">
              <a:lnSpc>
                <a:spcPct val="100000"/>
              </a:lnSpc>
              <a:spcBef>
                <a:spcPct val="0"/>
              </a:spcBef>
              <a:buNone/>
              <a:defRPr sz="3200" b="0" kern="1200" cap="none" spc="50" baseline="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sz="1800" dirty="0">
                <a:solidFill>
                  <a:srgbClr val="3AC0EA"/>
                </a:solidFill>
                <a:latin typeface="Korolev Medium" pitchFamily="50" charset="0"/>
              </a:rPr>
              <a:t>Hoja de Ruta para la Evolución del Banco Mundial (2023)</a:t>
            </a:r>
          </a:p>
        </p:txBody>
      </p:sp>
      <p:sp>
        <p:nvSpPr>
          <p:cNvPr id="8" name="TextBox 7">
            <a:extLst>
              <a:ext uri="{FF2B5EF4-FFF2-40B4-BE49-F238E27FC236}">
                <a16:creationId xmlns:a16="http://schemas.microsoft.com/office/drawing/2014/main" id="{DBC7BA05-91D9-6B59-1D9B-CF73EDB9755D}"/>
              </a:ext>
            </a:extLst>
          </p:cNvPr>
          <p:cNvSpPr txBox="1"/>
          <p:nvPr/>
        </p:nvSpPr>
        <p:spPr>
          <a:xfrm>
            <a:off x="6096001" y="6216280"/>
            <a:ext cx="5936800" cy="461665"/>
          </a:xfrm>
          <a:prstGeom prst="rect">
            <a:avLst/>
          </a:prstGeom>
          <a:noFill/>
        </p:spPr>
        <p:txBody>
          <a:bodyPr wrap="square">
            <a:spAutoFit/>
          </a:bodyPr>
          <a:lstStyle/>
          <a:p>
            <a:pPr algn="r"/>
            <a:r>
              <a:rPr lang="es-ES" sz="1200" i="1" dirty="0">
                <a:solidFill>
                  <a:schemeClr val="bg1"/>
                </a:solidFill>
                <a:latin typeface="Calibri" panose="020F0502020204030204" pitchFamily="34" charset="0"/>
                <a:ea typeface="Calibri" panose="020F0502020204030204" pitchFamily="34" charset="0"/>
                <a:cs typeface="Calibri" panose="020F0502020204030204" pitchFamily="34" charset="0"/>
              </a:rPr>
              <a:t>* Un planeta habitable es un planeta sano y sostenible en el que las personas puedan prosperar. Los parámetros asociados se incluirán en el sistema de calificación institucional.</a:t>
            </a:r>
          </a:p>
        </p:txBody>
      </p:sp>
      <p:sp>
        <p:nvSpPr>
          <p:cNvPr id="20" name="TextBox 19">
            <a:extLst>
              <a:ext uri="{FF2B5EF4-FFF2-40B4-BE49-F238E27FC236}">
                <a16:creationId xmlns:a16="http://schemas.microsoft.com/office/drawing/2014/main" id="{A942268D-C1F6-B698-6115-BC08BB61AC30}"/>
              </a:ext>
            </a:extLst>
          </p:cNvPr>
          <p:cNvSpPr txBox="1"/>
          <p:nvPr/>
        </p:nvSpPr>
        <p:spPr>
          <a:xfrm>
            <a:off x="2697924" y="3470018"/>
            <a:ext cx="9334875" cy="2846420"/>
          </a:xfrm>
          <a:prstGeom prst="rect">
            <a:avLst/>
          </a:prstGeom>
          <a:noFill/>
        </p:spPr>
        <p:txBody>
          <a:bodyPr wrap="square">
            <a:spAutoFit/>
          </a:bodyPr>
          <a:lstStyle/>
          <a:p>
            <a:pPr>
              <a:lnSpc>
                <a:spcPct val="110000"/>
              </a:lnSpc>
            </a:pPr>
            <a:r>
              <a:rPr lang="es-ES" sz="2000" b="1" dirty="0">
                <a:solidFill>
                  <a:schemeClr val="bg1"/>
                </a:solidFill>
                <a:latin typeface="Times New Roman" panose="02020603050405020304" pitchFamily="18" charset="0"/>
                <a:cs typeface="Times New Roman" panose="02020603050405020304" pitchFamily="18" charset="0"/>
              </a:rPr>
              <a:t>III. Un nuevo modelo estratégico del Banco Mundial</a:t>
            </a:r>
          </a:p>
          <a:p>
            <a:pPr lvl="1">
              <a:lnSpc>
                <a:spcPct val="110000"/>
              </a:lnSpc>
            </a:pPr>
            <a:r>
              <a:rPr lang="es-ES" sz="1800" b="1" dirty="0">
                <a:solidFill>
                  <a:schemeClr val="bg1"/>
                </a:solidFill>
                <a:latin typeface="Times New Roman" panose="02020603050405020304" pitchFamily="18" charset="0"/>
                <a:cs typeface="Times New Roman" panose="02020603050405020304" pitchFamily="18" charset="0"/>
              </a:rPr>
              <a:t>a. Redoblar el impacto</a:t>
            </a:r>
          </a:p>
          <a:p>
            <a:pPr lvl="1">
              <a:lnSpc>
                <a:spcPct val="110000"/>
              </a:lnSpc>
            </a:pPr>
            <a:endParaRPr lang="en-US" sz="1800" dirty="0">
              <a:solidFill>
                <a:schemeClr val="bg1"/>
              </a:solidFill>
              <a:latin typeface="Times New Roman" panose="02020603050405020304" pitchFamily="18" charset="0"/>
              <a:cs typeface="Times New Roman" panose="02020603050405020304" pitchFamily="18" charset="0"/>
            </a:endParaRPr>
          </a:p>
          <a:p>
            <a:pPr lvl="1">
              <a:lnSpc>
                <a:spcPct val="110000"/>
              </a:lnSpc>
            </a:pPr>
            <a:r>
              <a:rPr lang="es-ES" sz="1800" dirty="0">
                <a:solidFill>
                  <a:schemeClr val="bg1"/>
                </a:solidFill>
                <a:latin typeface="Times New Roman" panose="02020603050405020304" pitchFamily="18" charset="0"/>
                <a:cs typeface="Times New Roman" panose="02020603050405020304" pitchFamily="18" charset="0"/>
              </a:rPr>
              <a:t>“El Banco Mundial lanzará un conjunto de </a:t>
            </a:r>
            <a:r>
              <a:rPr lang="es-ES" sz="1800" b="1" dirty="0">
                <a:solidFill>
                  <a:schemeClr val="bg1"/>
                </a:solidFill>
                <a:latin typeface="Times New Roman" panose="02020603050405020304" pitchFamily="18" charset="0"/>
                <a:cs typeface="Times New Roman" panose="02020603050405020304" pitchFamily="18" charset="0"/>
              </a:rPr>
              <a:t>Programas de Desafíos </a:t>
            </a:r>
            <a:r>
              <a:rPr lang="es-ES" b="1" dirty="0">
                <a:solidFill>
                  <a:schemeClr val="bg1"/>
                </a:solidFill>
                <a:latin typeface="Times New Roman" panose="02020603050405020304" pitchFamily="18" charset="0"/>
                <a:cs typeface="Times New Roman" panose="02020603050405020304" pitchFamily="18" charset="0"/>
              </a:rPr>
              <a:t>Globales</a:t>
            </a:r>
            <a:r>
              <a:rPr lang="es-ES" sz="1800" dirty="0">
                <a:solidFill>
                  <a:schemeClr val="bg1"/>
                </a:solidFill>
                <a:latin typeface="Times New Roman" panose="02020603050405020304" pitchFamily="18" charset="0"/>
                <a:cs typeface="Times New Roman" panose="02020603050405020304" pitchFamily="18" charset="0"/>
              </a:rPr>
              <a:t>. En ellos se utilizarán enfoques reproducibles y ampliables para ayudar a los países a lograr resultados en términos de desarrollo con mayor rapidez e impacto, contribuyendo al mismo tiempo a intensificar la respuesta a los desafíos mundiales. Cada Programa de Desafíos </a:t>
            </a:r>
            <a:r>
              <a:rPr lang="es-ES" dirty="0">
                <a:solidFill>
                  <a:schemeClr val="bg1"/>
                </a:solidFill>
                <a:latin typeface="Times New Roman" panose="02020603050405020304" pitchFamily="18" charset="0"/>
                <a:cs typeface="Times New Roman" panose="02020603050405020304" pitchFamily="18" charset="0"/>
              </a:rPr>
              <a:t>M</a:t>
            </a:r>
            <a:r>
              <a:rPr lang="es-ES" sz="1800" dirty="0">
                <a:solidFill>
                  <a:schemeClr val="bg1"/>
                </a:solidFill>
                <a:latin typeface="Times New Roman" panose="02020603050405020304" pitchFamily="18" charset="0"/>
                <a:cs typeface="Times New Roman" panose="02020603050405020304" pitchFamily="18" charset="0"/>
              </a:rPr>
              <a:t>undiales (GCP) comprenderá una serie de operaciones en el país que formarán parte de una plataforma más amplia y coordinada a escala global”.</a:t>
            </a:r>
          </a:p>
        </p:txBody>
      </p:sp>
    </p:spTree>
    <p:extLst>
      <p:ext uri="{BB962C8B-B14F-4D97-AF65-F5344CB8AC3E}">
        <p14:creationId xmlns:p14="http://schemas.microsoft.com/office/powerpoint/2010/main" val="3066806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7BF41FF-8A34-5FA0-A5FB-D1AADEEDA911}"/>
              </a:ext>
            </a:extLst>
          </p:cNvPr>
          <p:cNvSpPr/>
          <p:nvPr/>
        </p:nvSpPr>
        <p:spPr>
          <a:xfrm>
            <a:off x="0" y="0"/>
            <a:ext cx="12191999" cy="6858000"/>
          </a:xfrm>
          <a:prstGeom prst="rect">
            <a:avLst/>
          </a:prstGeom>
          <a:solidFill>
            <a:srgbClr val="002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DDB536A0-9B53-4D82-E0A6-6E74B343D12B}"/>
              </a:ext>
            </a:extLst>
          </p:cNvPr>
          <p:cNvSpPr/>
          <p:nvPr/>
        </p:nvSpPr>
        <p:spPr>
          <a:xfrm>
            <a:off x="2346398" y="1809115"/>
            <a:ext cx="1781942" cy="4225925"/>
          </a:xfrm>
          <a:prstGeom prst="rect">
            <a:avLst/>
          </a:prstGeom>
          <a:solidFill>
            <a:schemeClr val="accent2">
              <a:alpha val="1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5" name="Rectangle 74">
            <a:extLst>
              <a:ext uri="{FF2B5EF4-FFF2-40B4-BE49-F238E27FC236}">
                <a16:creationId xmlns:a16="http://schemas.microsoft.com/office/drawing/2014/main" id="{07287405-C60D-8D6E-FA27-ECADCEA633C1}"/>
              </a:ext>
            </a:extLst>
          </p:cNvPr>
          <p:cNvSpPr/>
          <p:nvPr/>
        </p:nvSpPr>
        <p:spPr>
          <a:xfrm>
            <a:off x="4253977" y="1809115"/>
            <a:ext cx="1781942" cy="4225925"/>
          </a:xfrm>
          <a:prstGeom prst="rect">
            <a:avLst/>
          </a:prstGeom>
          <a:solidFill>
            <a:schemeClr val="accent2">
              <a:alpha val="1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6" name="Rectangle 75">
            <a:extLst>
              <a:ext uri="{FF2B5EF4-FFF2-40B4-BE49-F238E27FC236}">
                <a16:creationId xmlns:a16="http://schemas.microsoft.com/office/drawing/2014/main" id="{C7F0902F-B16B-E43F-5394-3F94D778EA4D}"/>
              </a:ext>
            </a:extLst>
          </p:cNvPr>
          <p:cNvSpPr/>
          <p:nvPr/>
        </p:nvSpPr>
        <p:spPr>
          <a:xfrm>
            <a:off x="6161556" y="1809115"/>
            <a:ext cx="1864704" cy="4225925"/>
          </a:xfrm>
          <a:prstGeom prst="rect">
            <a:avLst/>
          </a:prstGeom>
          <a:solidFill>
            <a:schemeClr val="accent2">
              <a:alpha val="1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7" name="Rectangle 76">
            <a:extLst>
              <a:ext uri="{FF2B5EF4-FFF2-40B4-BE49-F238E27FC236}">
                <a16:creationId xmlns:a16="http://schemas.microsoft.com/office/drawing/2014/main" id="{C9027600-C96A-0648-A56E-44605648558B}"/>
              </a:ext>
            </a:extLst>
          </p:cNvPr>
          <p:cNvSpPr/>
          <p:nvPr/>
        </p:nvSpPr>
        <p:spPr>
          <a:xfrm>
            <a:off x="8151897" y="1809115"/>
            <a:ext cx="1781942" cy="4225925"/>
          </a:xfrm>
          <a:prstGeom prst="rect">
            <a:avLst/>
          </a:prstGeom>
          <a:solidFill>
            <a:schemeClr val="accent2">
              <a:alpha val="1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8" name="Rectangle 77">
            <a:extLst>
              <a:ext uri="{FF2B5EF4-FFF2-40B4-BE49-F238E27FC236}">
                <a16:creationId xmlns:a16="http://schemas.microsoft.com/office/drawing/2014/main" id="{BE03C9BA-B192-32F5-7ED7-EB551C6FB841}"/>
              </a:ext>
            </a:extLst>
          </p:cNvPr>
          <p:cNvSpPr/>
          <p:nvPr/>
        </p:nvSpPr>
        <p:spPr>
          <a:xfrm>
            <a:off x="10059474" y="1809115"/>
            <a:ext cx="1781942" cy="4225925"/>
          </a:xfrm>
          <a:prstGeom prst="rect">
            <a:avLst/>
          </a:prstGeom>
          <a:solidFill>
            <a:schemeClr val="accent2">
              <a:alpha val="1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3" name="Rectangle 72">
            <a:extLst>
              <a:ext uri="{FF2B5EF4-FFF2-40B4-BE49-F238E27FC236}">
                <a16:creationId xmlns:a16="http://schemas.microsoft.com/office/drawing/2014/main" id="{C3AC49E7-FE37-3040-BA59-CF786EFE8676}"/>
              </a:ext>
            </a:extLst>
          </p:cNvPr>
          <p:cNvSpPr/>
          <p:nvPr/>
        </p:nvSpPr>
        <p:spPr>
          <a:xfrm>
            <a:off x="438819" y="1809115"/>
            <a:ext cx="1781942" cy="4225925"/>
          </a:xfrm>
          <a:prstGeom prst="rect">
            <a:avLst/>
          </a:prstGeom>
          <a:solidFill>
            <a:schemeClr val="accent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1" name="Group 10">
            <a:extLst>
              <a:ext uri="{FF2B5EF4-FFF2-40B4-BE49-F238E27FC236}">
                <a16:creationId xmlns:a16="http://schemas.microsoft.com/office/drawing/2014/main" id="{85E5FE70-30E2-C035-537E-3E505C703FAD}"/>
              </a:ext>
            </a:extLst>
          </p:cNvPr>
          <p:cNvGrpSpPr/>
          <p:nvPr/>
        </p:nvGrpSpPr>
        <p:grpSpPr>
          <a:xfrm flipV="1">
            <a:off x="-18036" y="-8323"/>
            <a:ext cx="12228074" cy="1380769"/>
            <a:chOff x="-18036" y="-114595"/>
            <a:chExt cx="12228074" cy="1380769"/>
          </a:xfrm>
          <a:solidFill>
            <a:schemeClr val="accent1">
              <a:alpha val="16000"/>
            </a:schemeClr>
          </a:solidFill>
        </p:grpSpPr>
        <p:sp>
          <p:nvSpPr>
            <p:cNvPr id="9" name="Rectangle 8">
              <a:extLst>
                <a:ext uri="{FF2B5EF4-FFF2-40B4-BE49-F238E27FC236}">
                  <a16:creationId xmlns:a16="http://schemas.microsoft.com/office/drawing/2014/main" id="{0D04619D-237D-5F74-9588-306E451247D3}"/>
                </a:ext>
              </a:extLst>
            </p:cNvPr>
            <p:cNvSpPr/>
            <p:nvPr/>
          </p:nvSpPr>
          <p:spPr>
            <a:xfrm>
              <a:off x="-18036" y="-114595"/>
              <a:ext cx="12210036" cy="138076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 name="Graphic 9">
              <a:extLst>
                <a:ext uri="{FF2B5EF4-FFF2-40B4-BE49-F238E27FC236}">
                  <a16:creationId xmlns:a16="http://schemas.microsoft.com/office/drawing/2014/main" id="{2AD9A525-AA9F-47C2-DCA0-37AFE2472DC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r="717" b="27428"/>
            <a:stretch/>
          </p:blipFill>
          <p:spPr>
            <a:xfrm>
              <a:off x="-18036" y="277014"/>
              <a:ext cx="12228074" cy="989160"/>
            </a:xfrm>
            <a:prstGeom prst="rect">
              <a:avLst/>
            </a:prstGeom>
          </p:spPr>
        </p:pic>
      </p:grpSp>
      <p:sp>
        <p:nvSpPr>
          <p:cNvPr id="27" name="TextBox 26">
            <a:extLst>
              <a:ext uri="{FF2B5EF4-FFF2-40B4-BE49-F238E27FC236}">
                <a16:creationId xmlns:a16="http://schemas.microsoft.com/office/drawing/2014/main" id="{4C90BC1B-B5A2-5797-F39A-7D2EF874B1B3}"/>
              </a:ext>
            </a:extLst>
          </p:cNvPr>
          <p:cNvSpPr txBox="1"/>
          <p:nvPr/>
        </p:nvSpPr>
        <p:spPr>
          <a:xfrm>
            <a:off x="438819" y="3148378"/>
            <a:ext cx="1797464" cy="1631216"/>
          </a:xfrm>
          <a:prstGeom prst="rect">
            <a:avLst/>
          </a:prstGeom>
          <a:noFill/>
        </p:spPr>
        <p:txBody>
          <a:bodyPr wrap="square" rtlCol="0">
            <a:spAutoFit/>
          </a:bodyPr>
          <a:lstStyle/>
          <a:p>
            <a:pPr algn="ctr"/>
            <a:r>
              <a:rPr lang="es-ES" sz="2000" b="0" i="0" dirty="0">
                <a:solidFill>
                  <a:schemeClr val="bg1"/>
                </a:solidFill>
              </a:rPr>
              <a:t>Seguridad hídrica y Adaptación al cambio climático</a:t>
            </a:r>
          </a:p>
        </p:txBody>
      </p:sp>
      <p:sp>
        <p:nvSpPr>
          <p:cNvPr id="28" name="TextBox 27">
            <a:extLst>
              <a:ext uri="{FF2B5EF4-FFF2-40B4-BE49-F238E27FC236}">
                <a16:creationId xmlns:a16="http://schemas.microsoft.com/office/drawing/2014/main" id="{5E54E1F3-4478-2790-774B-6666423546CD}"/>
              </a:ext>
            </a:extLst>
          </p:cNvPr>
          <p:cNvSpPr txBox="1"/>
          <p:nvPr/>
        </p:nvSpPr>
        <p:spPr>
          <a:xfrm>
            <a:off x="2359692" y="3148378"/>
            <a:ext cx="1766422" cy="1631216"/>
          </a:xfrm>
          <a:prstGeom prst="rect">
            <a:avLst/>
          </a:prstGeom>
          <a:noFill/>
        </p:spPr>
        <p:txBody>
          <a:bodyPr wrap="square" rtlCol="0">
            <a:spAutoFit/>
          </a:bodyPr>
          <a:lstStyle/>
          <a:p>
            <a:pPr lvl="0" algn="ctr"/>
            <a:r>
              <a:rPr lang="es-ES" sz="2000" dirty="0">
                <a:solidFill>
                  <a:schemeClr val="bg1"/>
                </a:solidFill>
                <a:effectLst/>
                <a:ea typeface="Calibri" panose="020F0502020204030204" pitchFamily="34" charset="0"/>
                <a:cs typeface="Times New Roman (Body CS)"/>
              </a:rPr>
              <a:t>Transición energética, eficiencia y acceso energéticos</a:t>
            </a:r>
          </a:p>
        </p:txBody>
      </p:sp>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a:xfrm>
            <a:off x="0" y="187767"/>
            <a:ext cx="12191999" cy="1146486"/>
          </a:xfrm>
        </p:spPr>
        <p:txBody>
          <a:bodyPr anchor="ctr">
            <a:noAutofit/>
          </a:bodyPr>
          <a:lstStyle/>
          <a:p>
            <a:pPr algn="ctr"/>
            <a:r>
              <a:rPr lang="es-ES" cap="none" dirty="0">
                <a:solidFill>
                  <a:schemeClr val="bg1"/>
                </a:solidFill>
                <a:latin typeface="Korolev Medium" pitchFamily="50" charset="0"/>
              </a:rPr>
              <a:t>El agua es uno de los seis primeros Programas de Desafíos Globales</a:t>
            </a:r>
          </a:p>
        </p:txBody>
      </p:sp>
      <p:sp>
        <p:nvSpPr>
          <p:cNvPr id="21" name="TextBox 20">
            <a:extLst>
              <a:ext uri="{FF2B5EF4-FFF2-40B4-BE49-F238E27FC236}">
                <a16:creationId xmlns:a16="http://schemas.microsoft.com/office/drawing/2014/main" id="{212C8F34-9EF8-4985-2229-E5BA668DED7E}"/>
              </a:ext>
            </a:extLst>
          </p:cNvPr>
          <p:cNvSpPr txBox="1"/>
          <p:nvPr/>
        </p:nvSpPr>
        <p:spPr>
          <a:xfrm>
            <a:off x="4251748" y="3148378"/>
            <a:ext cx="1768647" cy="1323439"/>
          </a:xfrm>
          <a:prstGeom prst="rect">
            <a:avLst/>
          </a:prstGeom>
          <a:noFill/>
        </p:spPr>
        <p:txBody>
          <a:bodyPr wrap="square" rtlCol="0">
            <a:spAutoFit/>
          </a:bodyPr>
          <a:lstStyle/>
          <a:p>
            <a:pPr lvl="0" algn="ctr"/>
            <a:r>
              <a:rPr lang="es-ES" sz="2000" dirty="0">
                <a:solidFill>
                  <a:schemeClr val="bg1"/>
                </a:solidFill>
                <a:effectLst/>
                <a:ea typeface="Calibri" panose="020F0502020204030204" pitchFamily="34" charset="0"/>
                <a:cs typeface="Times New Roman (Body CS)"/>
              </a:rPr>
              <a:t>Respuesta ante emergencias sanitarias</a:t>
            </a:r>
          </a:p>
        </p:txBody>
      </p:sp>
      <p:sp>
        <p:nvSpPr>
          <p:cNvPr id="23" name="TextBox 22">
            <a:extLst>
              <a:ext uri="{FF2B5EF4-FFF2-40B4-BE49-F238E27FC236}">
                <a16:creationId xmlns:a16="http://schemas.microsoft.com/office/drawing/2014/main" id="{2472C6C4-D0B3-0ECF-A95E-EC699E9AB2B9}"/>
              </a:ext>
            </a:extLst>
          </p:cNvPr>
          <p:cNvSpPr txBox="1"/>
          <p:nvPr/>
        </p:nvSpPr>
        <p:spPr>
          <a:xfrm>
            <a:off x="6072840" y="3148378"/>
            <a:ext cx="2055887" cy="400110"/>
          </a:xfrm>
          <a:prstGeom prst="rect">
            <a:avLst/>
          </a:prstGeom>
          <a:noFill/>
        </p:spPr>
        <p:txBody>
          <a:bodyPr wrap="square" rtlCol="0">
            <a:spAutoFit/>
          </a:bodyPr>
          <a:lstStyle/>
          <a:p>
            <a:pPr lvl="0" algn="ctr"/>
            <a:r>
              <a:rPr lang="es-ES" sz="2000" dirty="0">
                <a:solidFill>
                  <a:schemeClr val="bg1"/>
                </a:solidFill>
                <a:effectLst/>
                <a:ea typeface="Calibri" panose="020F0502020204030204" pitchFamily="34" charset="0"/>
                <a:cs typeface="Times New Roman (Body CS)"/>
              </a:rPr>
              <a:t>Digitalización</a:t>
            </a:r>
          </a:p>
        </p:txBody>
      </p:sp>
      <p:pic>
        <p:nvPicPr>
          <p:cNvPr id="66" name="Graphic 65">
            <a:extLst>
              <a:ext uri="{FF2B5EF4-FFF2-40B4-BE49-F238E27FC236}">
                <a16:creationId xmlns:a16="http://schemas.microsoft.com/office/drawing/2014/main" id="{A509B9CE-1ADC-C0F4-C813-D73B18D154E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7802" y="2017271"/>
            <a:ext cx="739498" cy="739498"/>
          </a:xfrm>
          <a:prstGeom prst="rect">
            <a:avLst/>
          </a:prstGeom>
        </p:spPr>
      </p:pic>
      <p:sp>
        <p:nvSpPr>
          <p:cNvPr id="12" name="TextBox 11">
            <a:extLst>
              <a:ext uri="{FF2B5EF4-FFF2-40B4-BE49-F238E27FC236}">
                <a16:creationId xmlns:a16="http://schemas.microsoft.com/office/drawing/2014/main" id="{8C00F980-D87D-02A6-4667-D1819ABF833C}"/>
              </a:ext>
            </a:extLst>
          </p:cNvPr>
          <p:cNvSpPr txBox="1"/>
          <p:nvPr/>
        </p:nvSpPr>
        <p:spPr>
          <a:xfrm>
            <a:off x="8307175" y="3148378"/>
            <a:ext cx="1471386" cy="1323439"/>
          </a:xfrm>
          <a:prstGeom prst="rect">
            <a:avLst/>
          </a:prstGeom>
          <a:noFill/>
        </p:spPr>
        <p:txBody>
          <a:bodyPr wrap="square" rtlCol="0">
            <a:spAutoFit/>
          </a:bodyPr>
          <a:lstStyle/>
          <a:p>
            <a:pPr lvl="0" algn="ctr"/>
            <a:r>
              <a:rPr lang="es-ES" sz="2000" dirty="0">
                <a:solidFill>
                  <a:schemeClr val="bg1"/>
                </a:solidFill>
                <a:effectLst/>
                <a:ea typeface="Calibri" panose="020F0502020204030204" pitchFamily="34" charset="0"/>
                <a:cs typeface="Times New Roman (Body CS)"/>
              </a:rPr>
              <a:t>Seguridad </a:t>
            </a:r>
            <a:br>
              <a:rPr lang="es-ES" sz="2000" dirty="0">
                <a:solidFill>
                  <a:schemeClr val="bg1"/>
                </a:solidFill>
                <a:effectLst/>
                <a:ea typeface="Calibri" panose="020F0502020204030204" pitchFamily="34" charset="0"/>
                <a:cs typeface="Times New Roman (Body CS)"/>
              </a:rPr>
            </a:br>
            <a:r>
              <a:rPr lang="es-ES" sz="2000" dirty="0">
                <a:solidFill>
                  <a:schemeClr val="bg1"/>
                </a:solidFill>
                <a:effectLst/>
                <a:ea typeface="Calibri" panose="020F0502020204030204" pitchFamily="34" charset="0"/>
                <a:cs typeface="Times New Roman (Body CS)"/>
              </a:rPr>
              <a:t>alimentaria y nutricional</a:t>
            </a:r>
          </a:p>
        </p:txBody>
      </p:sp>
      <p:sp>
        <p:nvSpPr>
          <p:cNvPr id="13" name="TextBox 12">
            <a:extLst>
              <a:ext uri="{FF2B5EF4-FFF2-40B4-BE49-F238E27FC236}">
                <a16:creationId xmlns:a16="http://schemas.microsoft.com/office/drawing/2014/main" id="{FD91230F-7790-6D35-2F2D-99A53187CC49}"/>
              </a:ext>
            </a:extLst>
          </p:cNvPr>
          <p:cNvSpPr txBox="1"/>
          <p:nvPr/>
        </p:nvSpPr>
        <p:spPr>
          <a:xfrm>
            <a:off x="10059474" y="3148378"/>
            <a:ext cx="1781942" cy="707886"/>
          </a:xfrm>
          <a:prstGeom prst="rect">
            <a:avLst/>
          </a:prstGeom>
          <a:noFill/>
        </p:spPr>
        <p:txBody>
          <a:bodyPr wrap="square" rtlCol="0">
            <a:spAutoFit/>
          </a:bodyPr>
          <a:lstStyle/>
          <a:p>
            <a:pPr lvl="0" algn="ctr"/>
            <a:r>
              <a:rPr lang="es-ES" sz="2000" dirty="0">
                <a:solidFill>
                  <a:schemeClr val="bg1"/>
                </a:solidFill>
                <a:effectLst/>
                <a:ea typeface="Calibri" panose="020F0502020204030204" pitchFamily="34" charset="0"/>
                <a:cs typeface="Times New Roman (Body CS)"/>
              </a:rPr>
              <a:t>Biodiversidad y naturaleza</a:t>
            </a:r>
          </a:p>
        </p:txBody>
      </p:sp>
      <p:pic>
        <p:nvPicPr>
          <p:cNvPr id="18" name="Graphic 17">
            <a:extLst>
              <a:ext uri="{FF2B5EF4-FFF2-40B4-BE49-F238E27FC236}">
                <a16:creationId xmlns:a16="http://schemas.microsoft.com/office/drawing/2014/main" id="{F3E01233-A815-865B-911A-207AE61F237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05540" y="2118056"/>
            <a:ext cx="1061062" cy="657225"/>
          </a:xfrm>
          <a:prstGeom prst="rect">
            <a:avLst/>
          </a:prstGeom>
        </p:spPr>
      </p:pic>
      <p:pic>
        <p:nvPicPr>
          <p:cNvPr id="33" name="Graphic 32">
            <a:extLst>
              <a:ext uri="{FF2B5EF4-FFF2-40B4-BE49-F238E27FC236}">
                <a16:creationId xmlns:a16="http://schemas.microsoft.com/office/drawing/2014/main" id="{299EBB5C-7529-4B5A-4A80-099186BB9DD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717664" y="2026956"/>
            <a:ext cx="650409" cy="740120"/>
          </a:xfrm>
          <a:prstGeom prst="rect">
            <a:avLst/>
          </a:prstGeom>
        </p:spPr>
      </p:pic>
      <p:pic>
        <p:nvPicPr>
          <p:cNvPr id="36" name="Graphic 35">
            <a:extLst>
              <a:ext uri="{FF2B5EF4-FFF2-40B4-BE49-F238E27FC236}">
                <a16:creationId xmlns:a16="http://schemas.microsoft.com/office/drawing/2014/main" id="{8B1E54B5-4336-54C0-F120-3F9960D4248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617645" y="2148245"/>
            <a:ext cx="665600" cy="619162"/>
          </a:xfrm>
          <a:prstGeom prst="rect">
            <a:avLst/>
          </a:prstGeom>
        </p:spPr>
      </p:pic>
      <p:pic>
        <p:nvPicPr>
          <p:cNvPr id="38" name="Graphic 37">
            <a:extLst>
              <a:ext uri="{FF2B5EF4-FFF2-40B4-BE49-F238E27FC236}">
                <a16:creationId xmlns:a16="http://schemas.microsoft.com/office/drawing/2014/main" id="{36876E87-44AD-C58C-2FCE-7F3F7159A99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764904" y="2169452"/>
            <a:ext cx="671758" cy="607781"/>
          </a:xfrm>
          <a:prstGeom prst="rect">
            <a:avLst/>
          </a:prstGeom>
        </p:spPr>
      </p:pic>
      <p:pic>
        <p:nvPicPr>
          <p:cNvPr id="68" name="Graphic 67">
            <a:extLst>
              <a:ext uri="{FF2B5EF4-FFF2-40B4-BE49-F238E27FC236}">
                <a16:creationId xmlns:a16="http://schemas.microsoft.com/office/drawing/2014/main" id="{1B067C19-6C0F-C6EA-C0DD-5E3ECC0A4B4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873154" y="2034142"/>
            <a:ext cx="739498" cy="728293"/>
          </a:xfrm>
          <a:prstGeom prst="rect">
            <a:avLst/>
          </a:prstGeom>
        </p:spPr>
      </p:pic>
    </p:spTree>
    <p:extLst>
      <p:ext uri="{BB962C8B-B14F-4D97-AF65-F5344CB8AC3E}">
        <p14:creationId xmlns:p14="http://schemas.microsoft.com/office/powerpoint/2010/main" val="2086906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806AD8E-B1F6-2964-EAC9-D68E03707EA6}"/>
              </a:ext>
            </a:extLst>
          </p:cNvPr>
          <p:cNvGrpSpPr/>
          <p:nvPr/>
        </p:nvGrpSpPr>
        <p:grpSpPr>
          <a:xfrm>
            <a:off x="0" y="2305632"/>
            <a:ext cx="12191999" cy="4552368"/>
            <a:chOff x="0" y="2305632"/>
            <a:chExt cx="12191999" cy="4552368"/>
          </a:xfrm>
        </p:grpSpPr>
        <p:pic>
          <p:nvPicPr>
            <p:cNvPr id="25" name="Picture 24">
              <a:extLst>
                <a:ext uri="{FF2B5EF4-FFF2-40B4-BE49-F238E27FC236}">
                  <a16:creationId xmlns:a16="http://schemas.microsoft.com/office/drawing/2014/main" id="{96093A7F-F0D1-862A-70A4-476DE8C06250}"/>
                </a:ext>
              </a:extLst>
            </p:cNvPr>
            <p:cNvPicPr>
              <a:picLocks noChangeAspect="1"/>
            </p:cNvPicPr>
            <p:nvPr/>
          </p:nvPicPr>
          <p:blipFill rotWithShape="1">
            <a:blip r:embed="rId3">
              <a:alphaModFix amt="5000"/>
            </a:blip>
            <a:srcRect l="1088" t="1904" r="1349" b="1959"/>
            <a:stretch/>
          </p:blipFill>
          <p:spPr>
            <a:xfrm>
              <a:off x="0" y="2305632"/>
              <a:ext cx="12191999" cy="4552368"/>
            </a:xfrm>
            <a:prstGeom prst="rect">
              <a:avLst/>
            </a:prstGeom>
          </p:spPr>
        </p:pic>
        <p:sp>
          <p:nvSpPr>
            <p:cNvPr id="27" name="TextBox 26">
              <a:extLst>
                <a:ext uri="{FF2B5EF4-FFF2-40B4-BE49-F238E27FC236}">
                  <a16:creationId xmlns:a16="http://schemas.microsoft.com/office/drawing/2014/main" id="{4C90BC1B-B5A2-5797-F39A-7D2EF874B1B3}"/>
                </a:ext>
              </a:extLst>
            </p:cNvPr>
            <p:cNvSpPr txBox="1">
              <a:spLocks/>
            </p:cNvSpPr>
            <p:nvPr/>
          </p:nvSpPr>
          <p:spPr>
            <a:xfrm>
              <a:off x="241554" y="3634100"/>
              <a:ext cx="3578773" cy="2941703"/>
            </a:xfrm>
            <a:prstGeom prst="rect">
              <a:avLst/>
            </a:prstGeom>
            <a:noFill/>
          </p:spPr>
          <p:txBody>
            <a:bodyPr wrap="square" rtlCol="0">
              <a:spAutoFit/>
            </a:bodyPr>
            <a:lstStyle/>
            <a:p>
              <a:pPr algn="ctr">
                <a:lnSpc>
                  <a:spcPct val="110000"/>
                </a:lnSpc>
              </a:pPr>
              <a:r>
                <a:rPr lang="es-ES" sz="1700" b="1" dirty="0">
                  <a:solidFill>
                    <a:schemeClr val="accent2"/>
                  </a:solidFill>
                </a:rPr>
                <a:t>Más de 2000 millones de personas carecen de acceso al agua gestionada de manera segura</a:t>
              </a:r>
              <a:r>
                <a:rPr lang="es-ES" sz="1700" dirty="0">
                  <a:solidFill>
                    <a:schemeClr val="accent2"/>
                  </a:solidFill>
                </a:rPr>
                <a:t> </a:t>
              </a:r>
              <a:r>
                <a:rPr lang="es-ES" sz="1700" dirty="0"/>
                <a:t>y 3600 millones de personas no tienen servicios de saneamiento.</a:t>
              </a:r>
              <a:r>
                <a:rPr lang="es-ES" sz="1700" b="1" dirty="0"/>
                <a:t> </a:t>
              </a:r>
              <a:r>
                <a:rPr lang="es-ES" sz="1700" dirty="0"/>
                <a:t>Alrededor de 1800 millones de personas corren el riesgo de sufrir inundaciones y unos 800 millones viven en países con un estrés hídrico elevado o crítico. </a:t>
              </a:r>
            </a:p>
          </p:txBody>
        </p:sp>
        <p:sp>
          <p:nvSpPr>
            <p:cNvPr id="21" name="TextBox 20">
              <a:extLst>
                <a:ext uri="{FF2B5EF4-FFF2-40B4-BE49-F238E27FC236}">
                  <a16:creationId xmlns:a16="http://schemas.microsoft.com/office/drawing/2014/main" id="{212C8F34-9EF8-4985-2229-E5BA668DED7E}"/>
                </a:ext>
              </a:extLst>
            </p:cNvPr>
            <p:cNvSpPr txBox="1"/>
            <p:nvPr/>
          </p:nvSpPr>
          <p:spPr>
            <a:xfrm>
              <a:off x="4306613" y="3634100"/>
              <a:ext cx="3578773" cy="2078389"/>
            </a:xfrm>
            <a:prstGeom prst="rect">
              <a:avLst/>
            </a:prstGeom>
            <a:noFill/>
          </p:spPr>
          <p:txBody>
            <a:bodyPr wrap="square" rtlCol="0">
              <a:spAutoFit/>
            </a:bodyPr>
            <a:lstStyle/>
            <a:p>
              <a:pPr lvl="0" algn="ctr">
                <a:lnSpc>
                  <a:spcPct val="110000"/>
                </a:lnSpc>
              </a:pPr>
              <a:r>
                <a:rPr lang="es-ES" sz="1700" b="1" dirty="0">
                  <a:solidFill>
                    <a:schemeClr val="accent4"/>
                  </a:solidFill>
                </a:rPr>
                <a:t>Unos 1200 millones de personas viven en áreas afectadas por la escasez de agua. </a:t>
              </a:r>
            </a:p>
            <a:p>
              <a:pPr lvl="0" algn="ctr">
                <a:lnSpc>
                  <a:spcPct val="110000"/>
                </a:lnSpc>
              </a:pPr>
              <a:r>
                <a:rPr lang="es-ES" sz="1700" dirty="0"/>
                <a:t>Para 2050, se prevé que la mitad de la población mundial sufra estrés hídrico y que la demanda de alimentos aumente hasta un 60 %.</a:t>
              </a:r>
            </a:p>
          </p:txBody>
        </p:sp>
        <p:sp>
          <p:nvSpPr>
            <p:cNvPr id="23" name="TextBox 22">
              <a:extLst>
                <a:ext uri="{FF2B5EF4-FFF2-40B4-BE49-F238E27FC236}">
                  <a16:creationId xmlns:a16="http://schemas.microsoft.com/office/drawing/2014/main" id="{2472C6C4-D0B3-0ECF-A95E-EC699E9AB2B9}"/>
                </a:ext>
              </a:extLst>
            </p:cNvPr>
            <p:cNvSpPr txBox="1"/>
            <p:nvPr/>
          </p:nvSpPr>
          <p:spPr>
            <a:xfrm>
              <a:off x="8328692" y="3635785"/>
              <a:ext cx="3420000" cy="2078389"/>
            </a:xfrm>
            <a:prstGeom prst="rect">
              <a:avLst/>
            </a:prstGeom>
            <a:noFill/>
          </p:spPr>
          <p:txBody>
            <a:bodyPr wrap="square" lIns="91440" tIns="45720" rIns="91440" bIns="45720" rtlCol="0" anchor="t">
              <a:spAutoFit/>
            </a:bodyPr>
            <a:lstStyle/>
            <a:p>
              <a:pPr algn="ctr">
                <a:lnSpc>
                  <a:spcPct val="110000"/>
                </a:lnSpc>
              </a:pPr>
              <a:r>
                <a:rPr lang="es-ES" sz="1700" b="1" dirty="0">
                  <a:solidFill>
                    <a:srgbClr val="7030A0"/>
                  </a:solidFill>
                  <a:effectLst/>
                  <a:ea typeface="Calibri"/>
                  <a:cs typeface="Times New Roman (Body CS)"/>
                </a:rPr>
                <a:t>Para 2050, las tasas de crecimiento del producto interno bruto (PIB) podrían disminuir hasta un 6 % </a:t>
              </a:r>
              <a:r>
                <a:rPr lang="es-ES" sz="1700" dirty="0">
                  <a:effectLst/>
                  <a:ea typeface="Calibri"/>
                  <a:cs typeface="Times New Roman (Body CS)"/>
                </a:rPr>
                <a:t>en Oriente </a:t>
              </a:r>
              <a:r>
                <a:rPr lang="es-ES" sz="1700" dirty="0"/>
                <a:t>Medio </a:t>
              </a:r>
              <a:r>
                <a:rPr lang="es-ES" sz="1700" dirty="0">
                  <a:effectLst/>
                  <a:ea typeface="Calibri"/>
                  <a:cs typeface="Times New Roman (Body CS)"/>
                </a:rPr>
                <a:t>y Norte de África</a:t>
              </a:r>
              <a:r>
                <a:rPr lang="es-ES" sz="1700" dirty="0"/>
                <a:t> </a:t>
              </a:r>
              <a:r>
                <a:rPr lang="es-ES" sz="1700" dirty="0">
                  <a:effectLst/>
                  <a:ea typeface="Calibri"/>
                  <a:cs typeface="Times New Roman (Body CS)"/>
                </a:rPr>
                <a:t>como consecuencia de las pérdidas relacionadas con el agua.</a:t>
              </a:r>
            </a:p>
          </p:txBody>
        </p:sp>
        <p:sp>
          <p:nvSpPr>
            <p:cNvPr id="9" name="Rectangle 8">
              <a:extLst>
                <a:ext uri="{FF2B5EF4-FFF2-40B4-BE49-F238E27FC236}">
                  <a16:creationId xmlns:a16="http://schemas.microsoft.com/office/drawing/2014/main" id="{49E32BDE-9458-E736-23E6-F1B8385FDE97}"/>
                </a:ext>
              </a:extLst>
            </p:cNvPr>
            <p:cNvSpPr/>
            <p:nvPr/>
          </p:nvSpPr>
          <p:spPr>
            <a:xfrm>
              <a:off x="1216475" y="3531534"/>
              <a:ext cx="1787703" cy="53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5" name="Graphic 34">
              <a:extLst>
                <a:ext uri="{FF2B5EF4-FFF2-40B4-BE49-F238E27FC236}">
                  <a16:creationId xmlns:a16="http://schemas.microsoft.com/office/drawing/2014/main" id="{3E590E7E-B81F-E60C-3081-2729376551E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04746" y="2688310"/>
              <a:ext cx="582506" cy="638156"/>
            </a:xfrm>
            <a:prstGeom prst="rect">
              <a:avLst/>
            </a:prstGeom>
          </p:spPr>
        </p:pic>
        <p:sp>
          <p:nvSpPr>
            <p:cNvPr id="36" name="Rectangle 35">
              <a:extLst>
                <a:ext uri="{FF2B5EF4-FFF2-40B4-BE49-F238E27FC236}">
                  <a16:creationId xmlns:a16="http://schemas.microsoft.com/office/drawing/2014/main" id="{53B53A01-006B-E0D8-10E8-97DFD5B6BAD0}"/>
                </a:ext>
              </a:extLst>
            </p:cNvPr>
            <p:cNvSpPr/>
            <p:nvPr/>
          </p:nvSpPr>
          <p:spPr>
            <a:xfrm>
              <a:off x="5202147" y="3531534"/>
              <a:ext cx="1787703" cy="53675"/>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solidFill>
                  <a:schemeClr val="accent4"/>
                </a:solidFill>
              </a:endParaRPr>
            </a:p>
          </p:txBody>
        </p:sp>
        <p:pic>
          <p:nvPicPr>
            <p:cNvPr id="38" name="Graphic 37">
              <a:extLst>
                <a:ext uri="{FF2B5EF4-FFF2-40B4-BE49-F238E27FC236}">
                  <a16:creationId xmlns:a16="http://schemas.microsoft.com/office/drawing/2014/main" id="{BEC819FB-F919-59E0-2128-A7317643669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790420" y="2688310"/>
              <a:ext cx="582506" cy="638156"/>
            </a:xfrm>
            <a:prstGeom prst="rect">
              <a:avLst/>
            </a:prstGeom>
          </p:spPr>
        </p:pic>
        <p:sp>
          <p:nvSpPr>
            <p:cNvPr id="39" name="Rectangle 38">
              <a:extLst>
                <a:ext uri="{FF2B5EF4-FFF2-40B4-BE49-F238E27FC236}">
                  <a16:creationId xmlns:a16="http://schemas.microsoft.com/office/drawing/2014/main" id="{C0E52D6F-1731-FB8F-FF97-856B5A068816}"/>
                </a:ext>
              </a:extLst>
            </p:cNvPr>
            <p:cNvSpPr/>
            <p:nvPr/>
          </p:nvSpPr>
          <p:spPr>
            <a:xfrm>
              <a:off x="9187822" y="3531534"/>
              <a:ext cx="1787703" cy="53675"/>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Graphic 4" descr="Water">
              <a:extLst>
                <a:ext uri="{FF2B5EF4-FFF2-40B4-BE49-F238E27FC236}">
                  <a16:creationId xmlns:a16="http://schemas.microsoft.com/office/drawing/2014/main" id="{8895C808-CEDC-E948-1842-CD0CE3B0C019}"/>
                </a:ext>
              </a:extLst>
            </p:cNvPr>
            <p:cNvSpPr>
              <a:spLocks noChangeAspect="1"/>
            </p:cNvSpPr>
            <p:nvPr/>
          </p:nvSpPr>
          <p:spPr>
            <a:xfrm>
              <a:off x="1904802" y="2688310"/>
              <a:ext cx="411047" cy="638156"/>
            </a:xfrm>
            <a:custGeom>
              <a:avLst/>
              <a:gdLst>
                <a:gd name="connsiteX0" fmla="*/ 238125 w 476250"/>
                <a:gd name="connsiteY0" fmla="*/ 0 h 723900"/>
                <a:gd name="connsiteX1" fmla="*/ 0 w 476250"/>
                <a:gd name="connsiteY1" fmla="*/ 485775 h 723900"/>
                <a:gd name="connsiteX2" fmla="*/ 238125 w 476250"/>
                <a:gd name="connsiteY2" fmla="*/ 723900 h 723900"/>
                <a:gd name="connsiteX3" fmla="*/ 476250 w 476250"/>
                <a:gd name="connsiteY3" fmla="*/ 485775 h 723900"/>
                <a:gd name="connsiteX4" fmla="*/ 238125 w 47625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 h="723900">
                  <a:moveTo>
                    <a:pt x="238125" y="0"/>
                  </a:moveTo>
                  <a:cubicBezTo>
                    <a:pt x="238125" y="0"/>
                    <a:pt x="0" y="335280"/>
                    <a:pt x="0" y="485775"/>
                  </a:cubicBezTo>
                  <a:cubicBezTo>
                    <a:pt x="0" y="617220"/>
                    <a:pt x="106680" y="723900"/>
                    <a:pt x="238125" y="723900"/>
                  </a:cubicBezTo>
                  <a:cubicBezTo>
                    <a:pt x="369570" y="723900"/>
                    <a:pt x="476250" y="617220"/>
                    <a:pt x="476250" y="485775"/>
                  </a:cubicBezTo>
                  <a:cubicBezTo>
                    <a:pt x="476250" y="334328"/>
                    <a:pt x="238125" y="0"/>
                    <a:pt x="238125" y="0"/>
                  </a:cubicBezTo>
                  <a:close/>
                </a:path>
              </a:pathLst>
            </a:custGeom>
            <a:noFill/>
            <a:ln w="28575" cap="flat">
              <a:solidFill>
                <a:schemeClr val="accent2"/>
              </a:solidFill>
              <a:prstDash val="solid"/>
              <a:miter/>
            </a:ln>
          </p:spPr>
          <p:txBody>
            <a:bodyPr rtlCol="0" anchor="ctr"/>
            <a:lstStyle/>
            <a:p>
              <a:endParaRPr lang="en-US" dirty="0"/>
            </a:p>
          </p:txBody>
        </p:sp>
      </p:grpSp>
      <p:sp>
        <p:nvSpPr>
          <p:cNvPr id="22" name="TextBox 21">
            <a:extLst>
              <a:ext uri="{FF2B5EF4-FFF2-40B4-BE49-F238E27FC236}">
                <a16:creationId xmlns:a16="http://schemas.microsoft.com/office/drawing/2014/main" id="{4C44A5E3-F154-1ED2-66CC-8A6CC71A3FD0}"/>
              </a:ext>
            </a:extLst>
          </p:cNvPr>
          <p:cNvSpPr txBox="1"/>
          <p:nvPr/>
        </p:nvSpPr>
        <p:spPr>
          <a:xfrm>
            <a:off x="0" y="1369632"/>
            <a:ext cx="12191999" cy="707886"/>
          </a:xfrm>
          <a:prstGeom prst="rect">
            <a:avLst/>
          </a:prstGeom>
          <a:solidFill>
            <a:schemeClr val="tx2"/>
          </a:solidFill>
          <a:ln>
            <a:noFill/>
          </a:ln>
        </p:spPr>
        <p:txBody>
          <a:bodyPr wrap="square" rtlCol="0">
            <a:spAutoFit/>
          </a:bodyPr>
          <a:lstStyle/>
          <a:p>
            <a:pPr algn="ctr"/>
            <a:r>
              <a:rPr lang="es-ES" sz="2000" dirty="0">
                <a:solidFill>
                  <a:schemeClr val="bg1"/>
                </a:solidFill>
              </a:rPr>
              <a:t>Agudizada por el </a:t>
            </a:r>
            <a:r>
              <a:rPr lang="es-ES" sz="2000" b="1" dirty="0">
                <a:solidFill>
                  <a:schemeClr val="bg1"/>
                </a:solidFill>
              </a:rPr>
              <a:t>cambio climático</a:t>
            </a:r>
            <a:r>
              <a:rPr lang="es-ES" sz="2000" dirty="0">
                <a:solidFill>
                  <a:schemeClr val="bg1"/>
                </a:solidFill>
              </a:rPr>
              <a:t>, la </a:t>
            </a:r>
            <a:r>
              <a:rPr lang="es-ES" sz="2000" b="1" dirty="0">
                <a:solidFill>
                  <a:schemeClr val="bg1"/>
                </a:solidFill>
              </a:rPr>
              <a:t>crisis mundial del agua</a:t>
            </a:r>
            <a:r>
              <a:rPr lang="es-ES" sz="2000" dirty="0">
                <a:solidFill>
                  <a:schemeClr val="bg1"/>
                </a:solidFill>
              </a:rPr>
              <a:t> es una de las crisis multidimensionales </a:t>
            </a:r>
            <a:r>
              <a:rPr lang="es-ES" sz="2000" b="1" cap="none" dirty="0">
                <a:solidFill>
                  <a:schemeClr val="bg1"/>
                </a:solidFill>
              </a:rPr>
              <a:t>más urgentes</a:t>
            </a:r>
            <a:r>
              <a:rPr lang="es-ES" sz="2000" cap="none" dirty="0">
                <a:solidFill>
                  <a:schemeClr val="bg1"/>
                </a:solidFill>
              </a:rPr>
              <a:t> del mundo y amenaza nuestra capacidad para cumplir los Objetivos de Desarrollo Sostenible (ODS). </a:t>
            </a:r>
          </a:p>
        </p:txBody>
      </p:sp>
      <p:sp>
        <p:nvSpPr>
          <p:cNvPr id="7" name="Title 1">
            <a:extLst>
              <a:ext uri="{FF2B5EF4-FFF2-40B4-BE49-F238E27FC236}">
                <a16:creationId xmlns:a16="http://schemas.microsoft.com/office/drawing/2014/main" id="{BC494D6E-D874-B640-7819-FBB4E24B79AF}"/>
              </a:ext>
            </a:extLst>
          </p:cNvPr>
          <p:cNvSpPr txBox="1">
            <a:spLocks/>
          </p:cNvSpPr>
          <p:nvPr/>
        </p:nvSpPr>
        <p:spPr>
          <a:xfrm>
            <a:off x="400327" y="129236"/>
            <a:ext cx="11348365" cy="1080000"/>
          </a:xfrm>
          <a:prstGeom prst="rect">
            <a:avLst/>
          </a:prstGeom>
        </p:spPr>
        <p:txBody>
          <a:bodyPr vert="horz" lIns="91440" tIns="45720" rIns="91440" bIns="45720" rtlCol="0" anchor="t">
            <a:noAutofit/>
          </a:bodyPr>
          <a:lstStyle>
            <a:lvl1pPr algn="l" defTabSz="457200" rtl="0" eaLnBrk="1" latinLnBrk="0" hangingPunct="1">
              <a:lnSpc>
                <a:spcPct val="100000"/>
              </a:lnSpc>
              <a:spcBef>
                <a:spcPct val="0"/>
              </a:spcBef>
              <a:buNone/>
              <a:defRPr sz="3200" b="0" kern="1200" cap="none" spc="50" baseline="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b="1" spc="0" dirty="0">
                <a:solidFill>
                  <a:srgbClr val="78B2BF"/>
                </a:solidFill>
                <a:effectLst>
                  <a:outerShdw blurRad="38100" dist="38100" dir="2700000" algn="tl">
                    <a:srgbClr val="000000">
                      <a:alpha val="43137"/>
                    </a:srgbClr>
                  </a:outerShdw>
                </a:effectLst>
                <a:latin typeface="Calibri" panose="020F0502020204030204"/>
              </a:rPr>
              <a:t>¿Por qué se necesita un GCP exclusivo para la seguridad hídrica y la adaptación al cambio climático?</a:t>
            </a:r>
          </a:p>
        </p:txBody>
      </p:sp>
    </p:spTree>
    <p:extLst>
      <p:ext uri="{BB962C8B-B14F-4D97-AF65-F5344CB8AC3E}">
        <p14:creationId xmlns:p14="http://schemas.microsoft.com/office/powerpoint/2010/main" val="576251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D83637E-2F50-24CB-C233-5535C9700EDB}"/>
              </a:ext>
            </a:extLst>
          </p:cNvPr>
          <p:cNvGrpSpPr/>
          <p:nvPr/>
        </p:nvGrpSpPr>
        <p:grpSpPr>
          <a:xfrm>
            <a:off x="483142" y="2760914"/>
            <a:ext cx="11115757" cy="3822766"/>
            <a:chOff x="483142" y="3117528"/>
            <a:chExt cx="11115757" cy="3822766"/>
          </a:xfrm>
        </p:grpSpPr>
        <p:sp>
          <p:nvSpPr>
            <p:cNvPr id="32" name="TextBox 31">
              <a:extLst>
                <a:ext uri="{FF2B5EF4-FFF2-40B4-BE49-F238E27FC236}">
                  <a16:creationId xmlns:a16="http://schemas.microsoft.com/office/drawing/2014/main" id="{2C5011AB-2573-F7E5-4C8D-692EC7F05109}"/>
                </a:ext>
              </a:extLst>
            </p:cNvPr>
            <p:cNvSpPr txBox="1"/>
            <p:nvPr/>
          </p:nvSpPr>
          <p:spPr>
            <a:xfrm>
              <a:off x="3580697" y="4292800"/>
              <a:ext cx="2380941" cy="1015663"/>
            </a:xfrm>
            <a:prstGeom prst="rect">
              <a:avLst/>
            </a:prstGeom>
            <a:noFill/>
          </p:spPr>
          <p:txBody>
            <a:bodyPr wrap="square" rtlCol="0">
              <a:spAutoFit/>
            </a:bodyPr>
            <a:lstStyle/>
            <a:p>
              <a:pPr algn="ctr"/>
              <a:r>
                <a:rPr lang="es-ES" sz="2000" i="0" dirty="0">
                  <a:solidFill>
                    <a:schemeClr val="tx2"/>
                  </a:solidFill>
                </a:rPr>
                <a:t>Operaciones poco eficientes y entorno poco propicio </a:t>
              </a:r>
            </a:p>
          </p:txBody>
        </p:sp>
        <p:sp>
          <p:nvSpPr>
            <p:cNvPr id="33" name="TextBox 32">
              <a:extLst>
                <a:ext uri="{FF2B5EF4-FFF2-40B4-BE49-F238E27FC236}">
                  <a16:creationId xmlns:a16="http://schemas.microsoft.com/office/drawing/2014/main" id="{D8372BCA-5FC5-03CA-D361-E2051D1C876D}"/>
                </a:ext>
              </a:extLst>
            </p:cNvPr>
            <p:cNvSpPr txBox="1"/>
            <p:nvPr/>
          </p:nvSpPr>
          <p:spPr>
            <a:xfrm>
              <a:off x="6454647" y="4185078"/>
              <a:ext cx="2488778" cy="1631216"/>
            </a:xfrm>
            <a:prstGeom prst="rect">
              <a:avLst/>
            </a:prstGeom>
            <a:noFill/>
          </p:spPr>
          <p:txBody>
            <a:bodyPr wrap="square" rtlCol="0">
              <a:spAutoFit/>
            </a:bodyPr>
            <a:lstStyle/>
            <a:p>
              <a:pPr algn="ctr"/>
              <a:r>
                <a:rPr lang="es-ES" sz="2000" dirty="0">
                  <a:solidFill>
                    <a:schemeClr val="tx2"/>
                  </a:solidFill>
                </a:rPr>
                <a:t>Falta de inversión c</a:t>
              </a:r>
              <a:r>
                <a:rPr lang="es-ES" sz="2000" i="0" dirty="0">
                  <a:solidFill>
                    <a:schemeClr val="tx2"/>
                  </a:solidFill>
                </a:rPr>
                <a:t>rónica en sistemas y servicios de abastecimiento de agua </a:t>
              </a:r>
            </a:p>
          </p:txBody>
        </p:sp>
        <p:sp>
          <p:nvSpPr>
            <p:cNvPr id="35" name="TextBox 34">
              <a:extLst>
                <a:ext uri="{FF2B5EF4-FFF2-40B4-BE49-F238E27FC236}">
                  <a16:creationId xmlns:a16="http://schemas.microsoft.com/office/drawing/2014/main" id="{B378A014-932B-5F2C-B0C7-EF140618C706}"/>
                </a:ext>
              </a:extLst>
            </p:cNvPr>
            <p:cNvSpPr txBox="1"/>
            <p:nvPr/>
          </p:nvSpPr>
          <p:spPr>
            <a:xfrm>
              <a:off x="483142" y="4292800"/>
              <a:ext cx="2701602" cy="1015663"/>
            </a:xfrm>
            <a:prstGeom prst="rect">
              <a:avLst/>
            </a:prstGeom>
            <a:noFill/>
          </p:spPr>
          <p:txBody>
            <a:bodyPr wrap="square" rtlCol="0">
              <a:spAutoFit/>
            </a:bodyPr>
            <a:lstStyle/>
            <a:p>
              <a:pPr algn="ctr"/>
              <a:r>
                <a:rPr lang="es-ES" sz="2000" i="0" dirty="0">
                  <a:solidFill>
                    <a:schemeClr val="tx2"/>
                  </a:solidFill>
                </a:rPr>
                <a:t>Coordinación intersectorial limitada e ineficaz</a:t>
              </a:r>
            </a:p>
          </p:txBody>
        </p:sp>
        <p:sp>
          <p:nvSpPr>
            <p:cNvPr id="36" name="TextBox 35">
              <a:extLst>
                <a:ext uri="{FF2B5EF4-FFF2-40B4-BE49-F238E27FC236}">
                  <a16:creationId xmlns:a16="http://schemas.microsoft.com/office/drawing/2014/main" id="{C9E7E6ED-765D-3468-53ED-2E123FF6A9C5}"/>
                </a:ext>
              </a:extLst>
            </p:cNvPr>
            <p:cNvSpPr txBox="1"/>
            <p:nvPr/>
          </p:nvSpPr>
          <p:spPr>
            <a:xfrm>
              <a:off x="9436253" y="4292800"/>
              <a:ext cx="2162646" cy="1323439"/>
            </a:xfrm>
            <a:prstGeom prst="rect">
              <a:avLst/>
            </a:prstGeom>
            <a:noFill/>
          </p:spPr>
          <p:txBody>
            <a:bodyPr wrap="square" rtlCol="0">
              <a:spAutoFit/>
            </a:bodyPr>
            <a:lstStyle/>
            <a:p>
              <a:pPr algn="ctr"/>
              <a:r>
                <a:rPr lang="es-ES" sz="2000" i="0" dirty="0">
                  <a:solidFill>
                    <a:schemeClr val="tx2"/>
                  </a:solidFill>
                </a:rPr>
                <a:t>Bajo nivel de participación y financiamiento del sector privado</a:t>
              </a:r>
            </a:p>
          </p:txBody>
        </p:sp>
        <p:pic>
          <p:nvPicPr>
            <p:cNvPr id="37" name="Graphic 36">
              <a:extLst>
                <a:ext uri="{FF2B5EF4-FFF2-40B4-BE49-F238E27FC236}">
                  <a16:creationId xmlns:a16="http://schemas.microsoft.com/office/drawing/2014/main" id="{BCE73E78-BF81-62E3-195F-E987DDAB976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21972" y="3157032"/>
              <a:ext cx="884529" cy="952449"/>
            </a:xfrm>
            <a:prstGeom prst="rect">
              <a:avLst/>
            </a:prstGeom>
          </p:spPr>
        </p:pic>
        <p:grpSp>
          <p:nvGrpSpPr>
            <p:cNvPr id="38" name="Group 37">
              <a:extLst>
                <a:ext uri="{FF2B5EF4-FFF2-40B4-BE49-F238E27FC236}">
                  <a16:creationId xmlns:a16="http://schemas.microsoft.com/office/drawing/2014/main" id="{A27172B6-DAC4-D458-809B-D04B8227E712}"/>
                </a:ext>
              </a:extLst>
            </p:cNvPr>
            <p:cNvGrpSpPr/>
            <p:nvPr/>
          </p:nvGrpSpPr>
          <p:grpSpPr>
            <a:xfrm>
              <a:off x="10070041" y="3170907"/>
              <a:ext cx="975655" cy="899932"/>
              <a:chOff x="9734972" y="3711461"/>
              <a:chExt cx="928363" cy="795246"/>
            </a:xfrm>
          </p:grpSpPr>
          <p:pic>
            <p:nvPicPr>
              <p:cNvPr id="45" name="Graphic 44">
                <a:extLst>
                  <a:ext uri="{FF2B5EF4-FFF2-40B4-BE49-F238E27FC236}">
                    <a16:creationId xmlns:a16="http://schemas.microsoft.com/office/drawing/2014/main" id="{02FA046F-4042-8BEC-6DE3-24AEF0BE3C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9734972" y="4090544"/>
                <a:ext cx="928363" cy="416163"/>
              </a:xfrm>
              <a:prstGeom prst="rect">
                <a:avLst/>
              </a:prstGeom>
            </p:spPr>
          </p:pic>
          <p:pic>
            <p:nvPicPr>
              <p:cNvPr id="46" name="Graphic 45">
                <a:extLst>
                  <a:ext uri="{FF2B5EF4-FFF2-40B4-BE49-F238E27FC236}">
                    <a16:creationId xmlns:a16="http://schemas.microsoft.com/office/drawing/2014/main" id="{B04C1340-2EDE-827F-F9F3-81A772A4F60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030467" y="3711461"/>
                <a:ext cx="402007" cy="402007"/>
              </a:xfrm>
              <a:prstGeom prst="rect">
                <a:avLst/>
              </a:prstGeom>
            </p:spPr>
          </p:pic>
        </p:grpSp>
        <p:cxnSp>
          <p:nvCxnSpPr>
            <p:cNvPr id="42" name="Straight Connector 41">
              <a:extLst>
                <a:ext uri="{FF2B5EF4-FFF2-40B4-BE49-F238E27FC236}">
                  <a16:creationId xmlns:a16="http://schemas.microsoft.com/office/drawing/2014/main" id="{62CCC74B-403D-F87D-FE7F-524CDE87C6D5}"/>
                </a:ext>
              </a:extLst>
            </p:cNvPr>
            <p:cNvCxnSpPr>
              <a:cxnSpLocks/>
            </p:cNvCxnSpPr>
            <p:nvPr/>
          </p:nvCxnSpPr>
          <p:spPr>
            <a:xfrm>
              <a:off x="3388560" y="3152377"/>
              <a:ext cx="0" cy="3787917"/>
            </a:xfrm>
            <a:prstGeom prst="line">
              <a:avLst/>
            </a:prstGeom>
            <a:ln>
              <a:solidFill>
                <a:srgbClr val="002345"/>
              </a:solidFill>
              <a:prstDash val="sysDash"/>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521A700-A32C-84B3-D31F-2B4D5B1D2561}"/>
                </a:ext>
              </a:extLst>
            </p:cNvPr>
            <p:cNvCxnSpPr>
              <a:cxnSpLocks/>
            </p:cNvCxnSpPr>
            <p:nvPr/>
          </p:nvCxnSpPr>
          <p:spPr>
            <a:xfrm>
              <a:off x="6208142" y="3117528"/>
              <a:ext cx="0" cy="3822766"/>
            </a:xfrm>
            <a:prstGeom prst="line">
              <a:avLst/>
            </a:prstGeom>
            <a:ln>
              <a:solidFill>
                <a:srgbClr val="002345"/>
              </a:solidFill>
              <a:prstDash val="sys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0C199B0-AD3B-911F-0F7C-9F406F714A1B}"/>
                </a:ext>
              </a:extLst>
            </p:cNvPr>
            <p:cNvCxnSpPr>
              <a:cxnSpLocks/>
            </p:cNvCxnSpPr>
            <p:nvPr/>
          </p:nvCxnSpPr>
          <p:spPr>
            <a:xfrm>
              <a:off x="9161255" y="3117528"/>
              <a:ext cx="0" cy="3822766"/>
            </a:xfrm>
            <a:prstGeom prst="line">
              <a:avLst/>
            </a:prstGeom>
            <a:ln>
              <a:solidFill>
                <a:srgbClr val="002345"/>
              </a:solidFill>
              <a:prstDash val="sysDash"/>
            </a:ln>
          </p:spPr>
          <p:style>
            <a:lnRef idx="1">
              <a:schemeClr val="accent1"/>
            </a:lnRef>
            <a:fillRef idx="0">
              <a:schemeClr val="accent1"/>
            </a:fillRef>
            <a:effectRef idx="0">
              <a:schemeClr val="accent1"/>
            </a:effectRef>
            <a:fontRef idx="minor">
              <a:schemeClr val="tx1"/>
            </a:fontRef>
          </p:style>
        </p:cxnSp>
        <p:pic>
          <p:nvPicPr>
            <p:cNvPr id="40" name="Graphic 39">
              <a:extLst>
                <a:ext uri="{FF2B5EF4-FFF2-40B4-BE49-F238E27FC236}">
                  <a16:creationId xmlns:a16="http://schemas.microsoft.com/office/drawing/2014/main" id="{684817CA-D414-914B-9B1A-DEA8D63DAA6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76434" y="3152377"/>
              <a:ext cx="884529" cy="973155"/>
            </a:xfrm>
            <a:prstGeom prst="rect">
              <a:avLst/>
            </a:prstGeom>
          </p:spPr>
        </p:pic>
        <p:pic>
          <p:nvPicPr>
            <p:cNvPr id="41" name="Graphic 40">
              <a:extLst>
                <a:ext uri="{FF2B5EF4-FFF2-40B4-BE49-F238E27FC236}">
                  <a16:creationId xmlns:a16="http://schemas.microsoft.com/office/drawing/2014/main" id="{08FB809A-D298-2EBF-AC8C-AB40E1D536A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428535" y="3200490"/>
              <a:ext cx="810815" cy="873075"/>
            </a:xfrm>
            <a:prstGeom prst="rect">
              <a:avLst/>
            </a:prstGeom>
          </p:spPr>
        </p:pic>
      </p:grpSp>
      <p:sp>
        <p:nvSpPr>
          <p:cNvPr id="47" name="TextBox 46">
            <a:extLst>
              <a:ext uri="{FF2B5EF4-FFF2-40B4-BE49-F238E27FC236}">
                <a16:creationId xmlns:a16="http://schemas.microsoft.com/office/drawing/2014/main" id="{D4053B7A-BF63-9962-0B69-5107A204843D}"/>
              </a:ext>
            </a:extLst>
          </p:cNvPr>
          <p:cNvSpPr txBox="1"/>
          <p:nvPr/>
        </p:nvSpPr>
        <p:spPr>
          <a:xfrm>
            <a:off x="-1" y="1356644"/>
            <a:ext cx="12191999" cy="830997"/>
          </a:xfrm>
          <a:prstGeom prst="rect">
            <a:avLst/>
          </a:prstGeom>
          <a:solidFill>
            <a:schemeClr val="tx2"/>
          </a:solidFill>
          <a:ln>
            <a:noFill/>
          </a:ln>
        </p:spPr>
        <p:txBody>
          <a:bodyPr wrap="square" rtlCol="0">
            <a:spAutoFit/>
          </a:bodyPr>
          <a:lstStyle/>
          <a:p>
            <a:pPr algn="ctr"/>
            <a:r>
              <a:rPr lang="es-ES" sz="2400" dirty="0">
                <a:solidFill>
                  <a:schemeClr val="bg1"/>
                </a:solidFill>
              </a:rPr>
              <a:t>Los enfoques convencionales han perpetuado los</a:t>
            </a:r>
            <a:r>
              <a:rPr lang="es-ES" sz="2400" b="1" dirty="0">
                <a:solidFill>
                  <a:schemeClr val="bg1"/>
                </a:solidFill>
              </a:rPr>
              <a:t> principales obstáculos </a:t>
            </a:r>
            <a:r>
              <a:rPr lang="es-ES" sz="2400" dirty="0">
                <a:solidFill>
                  <a:schemeClr val="bg1"/>
                </a:solidFill>
              </a:rPr>
              <a:t>que </a:t>
            </a:r>
            <a:r>
              <a:rPr lang="es-ES" sz="2400" b="1" dirty="0">
                <a:solidFill>
                  <a:schemeClr val="bg1"/>
                </a:solidFill>
              </a:rPr>
              <a:t>impiden un cambio duradero</a:t>
            </a:r>
            <a:r>
              <a:rPr lang="es-ES" sz="2400" dirty="0">
                <a:solidFill>
                  <a:schemeClr val="bg1"/>
                </a:solidFill>
              </a:rPr>
              <a:t> en el sector del agua</a:t>
            </a:r>
          </a:p>
        </p:txBody>
      </p:sp>
      <p:sp>
        <p:nvSpPr>
          <p:cNvPr id="6" name="Title 1">
            <a:extLst>
              <a:ext uri="{FF2B5EF4-FFF2-40B4-BE49-F238E27FC236}">
                <a16:creationId xmlns:a16="http://schemas.microsoft.com/office/drawing/2014/main" id="{D422EE4A-0E2E-527F-974E-81EDA2571AD7}"/>
              </a:ext>
            </a:extLst>
          </p:cNvPr>
          <p:cNvSpPr>
            <a:spLocks noGrp="1"/>
          </p:cNvSpPr>
          <p:nvPr>
            <p:ph type="title"/>
          </p:nvPr>
        </p:nvSpPr>
        <p:spPr>
          <a:xfrm>
            <a:off x="483143" y="129236"/>
            <a:ext cx="11115756" cy="1080000"/>
          </a:xfrm>
        </p:spPr>
        <p:txBody>
          <a:bodyPr>
            <a:noAutofit/>
          </a:bodyPr>
          <a:lstStyle/>
          <a:p>
            <a:pPr algn="ctr"/>
            <a:r>
              <a:rPr lang="es-ES" b="1" spc="0" dirty="0">
                <a:solidFill>
                  <a:srgbClr val="78B2BF"/>
                </a:solidFill>
                <a:effectLst>
                  <a:outerShdw blurRad="38100" dist="38100" dir="2700000" algn="tl">
                    <a:srgbClr val="000000">
                      <a:alpha val="43137"/>
                    </a:srgbClr>
                  </a:outerShdw>
                </a:effectLst>
                <a:latin typeface="Calibri" panose="020F0502020204030204"/>
              </a:rPr>
              <a:t>¿Por qué se necesita un GCP exclusivo para la seguridad hídrica y la adaptación al cambio climático? (2)</a:t>
            </a:r>
          </a:p>
        </p:txBody>
      </p:sp>
      <p:sp>
        <p:nvSpPr>
          <p:cNvPr id="14" name="TextBox 13">
            <a:extLst>
              <a:ext uri="{FF2B5EF4-FFF2-40B4-BE49-F238E27FC236}">
                <a16:creationId xmlns:a16="http://schemas.microsoft.com/office/drawing/2014/main" id="{6BC38B92-97DC-40C6-02BF-BFDEABB5C3B5}"/>
              </a:ext>
            </a:extLst>
          </p:cNvPr>
          <p:cNvSpPr txBox="1"/>
          <p:nvPr/>
        </p:nvSpPr>
        <p:spPr>
          <a:xfrm>
            <a:off x="-3" y="5739385"/>
            <a:ext cx="12191999" cy="461665"/>
          </a:xfrm>
          <a:prstGeom prst="rect">
            <a:avLst/>
          </a:prstGeom>
          <a:solidFill>
            <a:schemeClr val="accent4"/>
          </a:solidFill>
        </p:spPr>
        <p:txBody>
          <a:bodyPr wrap="square">
            <a:spAutoFit/>
          </a:bodyPr>
          <a:lstStyle/>
          <a:p>
            <a:pPr algn="ctr"/>
            <a:r>
              <a:rPr lang="es-ES" sz="2400" b="1">
                <a:solidFill>
                  <a:schemeClr val="bg1"/>
                </a:solidFill>
                <a:effectLst/>
                <a:latin typeface="+mj-lt"/>
                <a:ea typeface="Times New Roman" panose="02020603050405020304" pitchFamily="18" charset="0"/>
                <a:cs typeface="Times New Roman" panose="02020603050405020304" pitchFamily="18" charset="0"/>
              </a:rPr>
              <a:t> PRINCIPALES OBSTÁCULOS</a:t>
            </a:r>
          </a:p>
        </p:txBody>
      </p:sp>
    </p:spTree>
    <p:extLst>
      <p:ext uri="{BB962C8B-B14F-4D97-AF65-F5344CB8AC3E}">
        <p14:creationId xmlns:p14="http://schemas.microsoft.com/office/powerpoint/2010/main" val="3492797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791F0AE-E2D3-29FE-95EB-98799E2AC498}"/>
              </a:ext>
            </a:extLst>
          </p:cNvPr>
          <p:cNvSpPr/>
          <p:nvPr/>
        </p:nvSpPr>
        <p:spPr>
          <a:xfrm>
            <a:off x="8166424" y="1835325"/>
            <a:ext cx="3420000" cy="497964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8D87935A-04A5-47B2-43D8-F60F48E1AA82}"/>
              </a:ext>
            </a:extLst>
          </p:cNvPr>
          <p:cNvSpPr/>
          <p:nvPr/>
        </p:nvSpPr>
        <p:spPr>
          <a:xfrm>
            <a:off x="4374354" y="1835326"/>
            <a:ext cx="3420000" cy="497964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Rectangle 19">
            <a:extLst>
              <a:ext uri="{FF2B5EF4-FFF2-40B4-BE49-F238E27FC236}">
                <a16:creationId xmlns:a16="http://schemas.microsoft.com/office/drawing/2014/main" id="{EAFB65B9-92FE-CEDA-6BFB-2712D9FAF8B8}"/>
              </a:ext>
            </a:extLst>
          </p:cNvPr>
          <p:cNvSpPr/>
          <p:nvPr/>
        </p:nvSpPr>
        <p:spPr>
          <a:xfrm>
            <a:off x="582282" y="1835326"/>
            <a:ext cx="3420000" cy="497964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 name="Picture 5">
            <a:extLst>
              <a:ext uri="{FF2B5EF4-FFF2-40B4-BE49-F238E27FC236}">
                <a16:creationId xmlns:a16="http://schemas.microsoft.com/office/drawing/2014/main" id="{AD688F89-5DD7-3BC4-7F2C-C29A8F722605}"/>
              </a:ext>
            </a:extLst>
          </p:cNvPr>
          <p:cNvPicPr/>
          <p:nvPr/>
        </p:nvPicPr>
        <p:blipFill rotWithShape="1">
          <a:blip r:embed="rId2" cstate="hqprint">
            <a:extLst>
              <a:ext uri="{28A0092B-C50C-407E-A947-70E740481C1C}">
                <a14:useLocalDpi xmlns:a14="http://schemas.microsoft.com/office/drawing/2010/main"/>
              </a:ext>
            </a:extLst>
          </a:blip>
          <a:srcRect/>
          <a:stretch/>
        </p:blipFill>
        <p:spPr bwMode="auto">
          <a:xfrm>
            <a:off x="4809488" y="1835326"/>
            <a:ext cx="2576530" cy="1593673"/>
          </a:xfrm>
          <a:prstGeom prst="rect">
            <a:avLst/>
          </a:prstGeom>
        </p:spPr>
      </p:pic>
      <p:pic>
        <p:nvPicPr>
          <p:cNvPr id="3" name="Picture 2">
            <a:extLst>
              <a:ext uri="{FF2B5EF4-FFF2-40B4-BE49-F238E27FC236}">
                <a16:creationId xmlns:a16="http://schemas.microsoft.com/office/drawing/2014/main" id="{01E61DB5-F6D1-BDB8-AE4D-7690C0BD964D}"/>
              </a:ext>
            </a:extLst>
          </p:cNvPr>
          <p:cNvPicPr/>
          <p:nvPr/>
        </p:nvPicPr>
        <p:blipFill rotWithShape="1">
          <a:blip r:embed="rId3" cstate="hqprint">
            <a:extLst>
              <a:ext uri="{28A0092B-C50C-407E-A947-70E740481C1C}">
                <a14:useLocalDpi xmlns:a14="http://schemas.microsoft.com/office/drawing/2010/main"/>
              </a:ext>
            </a:extLst>
          </a:blip>
          <a:srcRect l="-1"/>
          <a:stretch/>
        </p:blipFill>
        <p:spPr bwMode="auto">
          <a:xfrm>
            <a:off x="1014016" y="1835327"/>
            <a:ext cx="2551278" cy="1577050"/>
          </a:xfrm>
          <a:prstGeom prst="rect">
            <a:avLst/>
          </a:prstGeom>
        </p:spPr>
      </p:pic>
      <p:pic>
        <p:nvPicPr>
          <p:cNvPr id="7" name="Picture 6">
            <a:extLst>
              <a:ext uri="{FF2B5EF4-FFF2-40B4-BE49-F238E27FC236}">
                <a16:creationId xmlns:a16="http://schemas.microsoft.com/office/drawing/2014/main" id="{F01E97B7-8832-0689-8140-9A1690D717A9}"/>
              </a:ext>
            </a:extLst>
          </p:cNvPr>
          <p:cNvPicPr/>
          <p:nvPr/>
        </p:nvPicPr>
        <p:blipFill rotWithShape="1">
          <a:blip r:embed="rId4" cstate="hqprint">
            <a:extLst>
              <a:ext uri="{28A0092B-C50C-407E-A947-70E740481C1C}">
                <a14:useLocalDpi xmlns:a14="http://schemas.microsoft.com/office/drawing/2010/main"/>
              </a:ext>
            </a:extLst>
          </a:blip>
          <a:srcRect/>
          <a:stretch/>
        </p:blipFill>
        <p:spPr bwMode="auto">
          <a:xfrm>
            <a:off x="8571580" y="1835327"/>
            <a:ext cx="2552660" cy="1577050"/>
          </a:xfrm>
          <a:prstGeom prst="rect">
            <a:avLst/>
          </a:prstGeom>
          <a:solidFill>
            <a:schemeClr val="bg2"/>
          </a:solidFill>
        </p:spPr>
      </p:pic>
      <p:sp>
        <p:nvSpPr>
          <p:cNvPr id="18" name="Rectangle 17">
            <a:extLst>
              <a:ext uri="{FF2B5EF4-FFF2-40B4-BE49-F238E27FC236}">
                <a16:creationId xmlns:a16="http://schemas.microsoft.com/office/drawing/2014/main" id="{37633742-F533-B6A4-A621-9379C294C472}"/>
              </a:ext>
            </a:extLst>
          </p:cNvPr>
          <p:cNvSpPr/>
          <p:nvPr/>
        </p:nvSpPr>
        <p:spPr>
          <a:xfrm>
            <a:off x="581192" y="1378372"/>
            <a:ext cx="11005231" cy="457156"/>
          </a:xfrm>
          <a:prstGeom prst="rect">
            <a:avLst/>
          </a:prstGeom>
          <a:solidFill>
            <a:schemeClr val="tx2">
              <a:alpha val="7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1000"/>
          </a:p>
        </p:txBody>
      </p:sp>
      <p:sp>
        <p:nvSpPr>
          <p:cNvPr id="2" name="Title 1">
            <a:extLst>
              <a:ext uri="{FF2B5EF4-FFF2-40B4-BE49-F238E27FC236}">
                <a16:creationId xmlns:a16="http://schemas.microsoft.com/office/drawing/2014/main" id="{50FB7691-6110-D3B5-AA32-D692F9995E90}"/>
              </a:ext>
            </a:extLst>
          </p:cNvPr>
          <p:cNvSpPr>
            <a:spLocks noGrp="1"/>
          </p:cNvSpPr>
          <p:nvPr>
            <p:ph type="title"/>
          </p:nvPr>
        </p:nvSpPr>
        <p:spPr>
          <a:xfrm>
            <a:off x="555224" y="403358"/>
            <a:ext cx="11354835" cy="1350963"/>
          </a:xfrm>
        </p:spPr>
        <p:txBody>
          <a:bodyPr>
            <a:normAutofit/>
          </a:bodyPr>
          <a:lstStyle/>
          <a:p>
            <a:pPr algn="ctr"/>
            <a:r>
              <a:rPr lang="es-ES" sz="2900" b="1" spc="0" dirty="0">
                <a:solidFill>
                  <a:srgbClr val="78B2BF"/>
                </a:solidFill>
                <a:effectLst>
                  <a:outerShdw blurRad="38100" dist="38100" dir="2700000" algn="tl">
                    <a:srgbClr val="000000">
                      <a:alpha val="43137"/>
                    </a:srgbClr>
                  </a:outerShdw>
                </a:effectLst>
                <a:latin typeface="Calibri" panose="020F0502020204030204"/>
              </a:rPr>
              <a:t>La crisis del agua global afecta desproporcionadamente a los mas pobres</a:t>
            </a:r>
          </a:p>
        </p:txBody>
      </p:sp>
      <p:sp>
        <p:nvSpPr>
          <p:cNvPr id="12" name="Content Placeholder 4">
            <a:extLst>
              <a:ext uri="{FF2B5EF4-FFF2-40B4-BE49-F238E27FC236}">
                <a16:creationId xmlns:a16="http://schemas.microsoft.com/office/drawing/2014/main" id="{0E451FD0-5D29-7CEA-DDD8-6454024D7D51}"/>
              </a:ext>
            </a:extLst>
          </p:cNvPr>
          <p:cNvSpPr txBox="1">
            <a:spLocks/>
          </p:cNvSpPr>
          <p:nvPr/>
        </p:nvSpPr>
        <p:spPr>
          <a:xfrm>
            <a:off x="587375" y="3574384"/>
            <a:ext cx="3313416" cy="3078578"/>
          </a:xfrm>
          <a:prstGeom prst="rect">
            <a:avLst/>
          </a:prstGeom>
        </p:spPr>
        <p:txBody>
          <a:bodyPr vert="horz" lIns="91440" tIns="45720" rIns="91440" bIns="45720" rtlCol="0" anchor="t">
            <a:noAutofit/>
          </a:bodyPr>
          <a:lstStyle>
            <a:lvl1pPr marL="306000" indent="-306000" algn="l" defTabSz="457200" rtl="0" eaLnBrk="1" latinLnBrk="0" hangingPunct="1">
              <a:lnSpc>
                <a:spcPct val="110000"/>
              </a:lnSpc>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1pPr>
            <a:lvl2pPr marL="630000" indent="-306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2pPr>
            <a:lvl3pPr marL="900000" indent="-270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3pPr>
            <a:lvl4pPr marL="1242000" indent="-234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4pPr>
            <a:lvl5pPr marL="1602000" indent="-234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nSpc>
                <a:spcPct val="100000"/>
              </a:lnSpc>
              <a:spcBef>
                <a:spcPts val="300"/>
              </a:spcBef>
              <a:spcAft>
                <a:spcPts val="300"/>
              </a:spcAft>
            </a:pPr>
            <a:r>
              <a:rPr lang="es-ES" sz="1400" dirty="0"/>
              <a:t>El 23 % de la población mundial (1810 millones de personas) enfrenta riesgos de inundación importantes.</a:t>
            </a:r>
          </a:p>
          <a:p>
            <a:pPr>
              <a:lnSpc>
                <a:spcPct val="100000"/>
              </a:lnSpc>
              <a:spcBef>
                <a:spcPts val="300"/>
              </a:spcBef>
              <a:spcAft>
                <a:spcPts val="300"/>
              </a:spcAft>
            </a:pPr>
            <a:r>
              <a:rPr lang="es-ES" sz="1400" dirty="0"/>
              <a:t>El cambio climático provoca un aumento de las precipitaciones intensas, lo que causa inundaciones, erosión del suelo y daños a los cultivos.  </a:t>
            </a:r>
          </a:p>
        </p:txBody>
      </p:sp>
      <p:sp>
        <p:nvSpPr>
          <p:cNvPr id="15" name="TextBox 14">
            <a:extLst>
              <a:ext uri="{FF2B5EF4-FFF2-40B4-BE49-F238E27FC236}">
                <a16:creationId xmlns:a16="http://schemas.microsoft.com/office/drawing/2014/main" id="{C939BDE4-C8D6-F6E3-0EF3-82D31A285BCB}"/>
              </a:ext>
            </a:extLst>
          </p:cNvPr>
          <p:cNvSpPr txBox="1"/>
          <p:nvPr/>
        </p:nvSpPr>
        <p:spPr>
          <a:xfrm>
            <a:off x="4381337" y="1345340"/>
            <a:ext cx="3231390" cy="523220"/>
          </a:xfrm>
          <a:prstGeom prst="rect">
            <a:avLst/>
          </a:prstGeom>
          <a:noFill/>
        </p:spPr>
        <p:txBody>
          <a:bodyPr wrap="square" rtlCol="0">
            <a:spAutoFit/>
          </a:bodyPr>
          <a:lstStyle/>
          <a:p>
            <a:pPr algn="ctr"/>
            <a:r>
              <a:rPr lang="es-ES" sz="2800" b="1" dirty="0">
                <a:solidFill>
                  <a:schemeClr val="bg1"/>
                </a:solidFill>
              </a:rPr>
              <a:t>Escasa</a:t>
            </a:r>
          </a:p>
        </p:txBody>
      </p:sp>
      <p:sp>
        <p:nvSpPr>
          <p:cNvPr id="16" name="Content Placeholder 4">
            <a:extLst>
              <a:ext uri="{FF2B5EF4-FFF2-40B4-BE49-F238E27FC236}">
                <a16:creationId xmlns:a16="http://schemas.microsoft.com/office/drawing/2014/main" id="{F85911F6-D86B-C734-BB51-65B38A0F702D}"/>
              </a:ext>
            </a:extLst>
          </p:cNvPr>
          <p:cNvSpPr txBox="1">
            <a:spLocks/>
          </p:cNvSpPr>
          <p:nvPr/>
        </p:nvSpPr>
        <p:spPr>
          <a:xfrm>
            <a:off x="4380546" y="3437224"/>
            <a:ext cx="3427814" cy="3078578"/>
          </a:xfrm>
          <a:prstGeom prst="rect">
            <a:avLst/>
          </a:prstGeom>
        </p:spPr>
        <p:txBody>
          <a:bodyPr vert="horz" lIns="91440" tIns="45720" rIns="91440" bIns="45720" rtlCol="0" anchor="t">
            <a:noAutofit/>
          </a:bodyPr>
          <a:lstStyle>
            <a:lvl1pPr marL="306000" indent="-306000" algn="l" defTabSz="457200" rtl="0" eaLnBrk="1" latinLnBrk="0" hangingPunct="1">
              <a:lnSpc>
                <a:spcPct val="110000"/>
              </a:lnSpc>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1pPr>
            <a:lvl2pPr marL="630000" indent="-306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2pPr>
            <a:lvl3pPr marL="900000" indent="-270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3pPr>
            <a:lvl4pPr marL="1242000" indent="-234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4pPr>
            <a:lvl5pPr marL="1602000" indent="-234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nSpc>
                <a:spcPct val="100000"/>
              </a:lnSpc>
              <a:spcBef>
                <a:spcPts val="300"/>
              </a:spcBef>
              <a:spcAft>
                <a:spcPts val="300"/>
              </a:spcAft>
            </a:pPr>
            <a:r>
              <a:rPr lang="es-ES" sz="1400" dirty="0"/>
              <a:t>Unos 2300 millones de personas carecen de acceso al agua gestionada de manera segura. Las personas que viven en zonas afectadas por situaciones de fragilidad, conflicto y violencia tienen la mitad de probabilidades de acceso.</a:t>
            </a:r>
          </a:p>
          <a:p>
            <a:pPr>
              <a:lnSpc>
                <a:spcPct val="100000"/>
              </a:lnSpc>
              <a:spcBef>
                <a:spcPts val="300"/>
              </a:spcBef>
              <a:spcAft>
                <a:spcPts val="300"/>
              </a:spcAft>
            </a:pPr>
            <a:r>
              <a:rPr lang="es-ES" sz="1400" dirty="0"/>
              <a:t>Unos 1200 millones de personas viven en áreas afectadas por la escasez de agua.</a:t>
            </a:r>
          </a:p>
          <a:p>
            <a:pPr>
              <a:lnSpc>
                <a:spcPct val="100000"/>
              </a:lnSpc>
              <a:spcBef>
                <a:spcPts val="300"/>
              </a:spcBef>
              <a:spcAft>
                <a:spcPts val="300"/>
              </a:spcAft>
            </a:pPr>
            <a:r>
              <a:rPr lang="es-ES" sz="1400" dirty="0"/>
              <a:t>Se prevé que la demanda de alimentos aumente un 60 % para 2050.</a:t>
            </a:r>
          </a:p>
          <a:p>
            <a:pPr>
              <a:lnSpc>
                <a:spcPct val="100000"/>
              </a:lnSpc>
              <a:spcBef>
                <a:spcPts val="300"/>
              </a:spcBef>
              <a:spcAft>
                <a:spcPts val="300"/>
              </a:spcAft>
            </a:pPr>
            <a:r>
              <a:rPr lang="es-ES" sz="1400" dirty="0"/>
              <a:t>Las sequías reducen la productividad agrícola entre un 7 % y un 14 %.</a:t>
            </a:r>
          </a:p>
        </p:txBody>
      </p:sp>
      <p:sp>
        <p:nvSpPr>
          <p:cNvPr id="22" name="Content Placeholder 4">
            <a:extLst>
              <a:ext uri="{FF2B5EF4-FFF2-40B4-BE49-F238E27FC236}">
                <a16:creationId xmlns:a16="http://schemas.microsoft.com/office/drawing/2014/main" id="{C862CB8B-E5C0-8580-68B4-4F88B59E16FB}"/>
              </a:ext>
            </a:extLst>
          </p:cNvPr>
          <p:cNvSpPr txBox="1">
            <a:spLocks/>
          </p:cNvSpPr>
          <p:nvPr/>
        </p:nvSpPr>
        <p:spPr>
          <a:xfrm>
            <a:off x="8161436" y="3574384"/>
            <a:ext cx="3294250" cy="3078578"/>
          </a:xfrm>
          <a:prstGeom prst="rect">
            <a:avLst/>
          </a:prstGeom>
        </p:spPr>
        <p:txBody>
          <a:bodyPr vert="horz" lIns="91440" tIns="45720" rIns="91440" bIns="45720" rtlCol="0" anchor="t">
            <a:noAutofit/>
          </a:bodyPr>
          <a:lstStyle>
            <a:lvl1pPr marL="306000" indent="-306000" algn="l" defTabSz="457200" rtl="0" eaLnBrk="1" latinLnBrk="0" hangingPunct="1">
              <a:lnSpc>
                <a:spcPct val="110000"/>
              </a:lnSpc>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1pPr>
            <a:lvl2pPr marL="630000" indent="-306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2pPr>
            <a:lvl3pPr marL="900000" indent="-270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3pPr>
            <a:lvl4pPr marL="1242000" indent="-234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4pPr>
            <a:lvl5pPr marL="1602000" indent="-234000" algn="l" defTabSz="457200" rtl="0" eaLnBrk="1" latinLnBrk="0" hangingPunct="1">
              <a:spcBef>
                <a:spcPct val="20000"/>
              </a:spcBef>
              <a:spcAft>
                <a:spcPts val="600"/>
              </a:spcAft>
              <a:buClr>
                <a:schemeClr val="accent1"/>
              </a:buClr>
              <a:buSzPct val="80000"/>
              <a:buFont typeface="Wingdings 2" panose="05020102010507070707" pitchFamily="18" charset="2"/>
              <a:buChar char=""/>
              <a:defRPr sz="2400" kern="1200" baseline="0">
                <a:solidFill>
                  <a:schemeClr val="tx2"/>
                </a:solidFill>
                <a:latin typeface="Barlow" panose="00000500000000000000" pitchFamily="2"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nSpc>
                <a:spcPct val="100000"/>
              </a:lnSpc>
              <a:spcBef>
                <a:spcPts val="300"/>
              </a:spcBef>
              <a:spcAft>
                <a:spcPts val="300"/>
              </a:spcAft>
            </a:pPr>
            <a:r>
              <a:rPr lang="es-ES" sz="1400" dirty="0"/>
              <a:t>El 50 % del agua residual a nivel global no se recolecta ni se trata.</a:t>
            </a:r>
          </a:p>
          <a:p>
            <a:pPr>
              <a:lnSpc>
                <a:spcPct val="100000"/>
              </a:lnSpc>
              <a:spcBef>
                <a:spcPts val="300"/>
              </a:spcBef>
              <a:spcAft>
                <a:spcPts val="300"/>
              </a:spcAft>
            </a:pPr>
            <a:r>
              <a:rPr lang="es-ES" sz="1400" dirty="0"/>
              <a:t>Hay 3500 millones de personas sin acceso al saneamiento gestionado de manera segura. </a:t>
            </a:r>
          </a:p>
          <a:p>
            <a:pPr>
              <a:lnSpc>
                <a:spcPct val="100000"/>
              </a:lnSpc>
              <a:spcBef>
                <a:spcPts val="300"/>
              </a:spcBef>
              <a:spcAft>
                <a:spcPts val="300"/>
              </a:spcAft>
            </a:pPr>
            <a:r>
              <a:rPr lang="es-ES" sz="1400" dirty="0"/>
              <a:t>La abundancia de especies de agua dulce ha disminuido un 83 % desde 1970.</a:t>
            </a:r>
          </a:p>
        </p:txBody>
      </p:sp>
      <p:sp>
        <p:nvSpPr>
          <p:cNvPr id="5" name="TextBox 4">
            <a:extLst>
              <a:ext uri="{FF2B5EF4-FFF2-40B4-BE49-F238E27FC236}">
                <a16:creationId xmlns:a16="http://schemas.microsoft.com/office/drawing/2014/main" id="{1540195C-1E00-B377-E856-493711485ADC}"/>
              </a:ext>
            </a:extLst>
          </p:cNvPr>
          <p:cNvSpPr txBox="1"/>
          <p:nvPr/>
        </p:nvSpPr>
        <p:spPr>
          <a:xfrm>
            <a:off x="562139" y="1316253"/>
            <a:ext cx="3231390" cy="523220"/>
          </a:xfrm>
          <a:prstGeom prst="rect">
            <a:avLst/>
          </a:prstGeom>
          <a:noFill/>
        </p:spPr>
        <p:txBody>
          <a:bodyPr wrap="square" rtlCol="0">
            <a:spAutoFit/>
          </a:bodyPr>
          <a:lstStyle/>
          <a:p>
            <a:pPr algn="ctr"/>
            <a:r>
              <a:rPr lang="es-ES" sz="2800" b="1">
                <a:solidFill>
                  <a:schemeClr val="bg1"/>
                </a:solidFill>
              </a:rPr>
              <a:t>Demasiada</a:t>
            </a:r>
          </a:p>
        </p:txBody>
      </p:sp>
      <p:sp>
        <p:nvSpPr>
          <p:cNvPr id="8" name="TextBox 7">
            <a:extLst>
              <a:ext uri="{FF2B5EF4-FFF2-40B4-BE49-F238E27FC236}">
                <a16:creationId xmlns:a16="http://schemas.microsoft.com/office/drawing/2014/main" id="{F3A3C6BD-6704-FEA4-D6C0-903C9C897736}"/>
              </a:ext>
            </a:extLst>
          </p:cNvPr>
          <p:cNvSpPr txBox="1"/>
          <p:nvPr/>
        </p:nvSpPr>
        <p:spPr>
          <a:xfrm>
            <a:off x="8190801" y="1319765"/>
            <a:ext cx="3231390" cy="523220"/>
          </a:xfrm>
          <a:prstGeom prst="rect">
            <a:avLst/>
          </a:prstGeom>
          <a:noFill/>
        </p:spPr>
        <p:txBody>
          <a:bodyPr wrap="square" rtlCol="0">
            <a:spAutoFit/>
          </a:bodyPr>
          <a:lstStyle/>
          <a:p>
            <a:pPr algn="ctr"/>
            <a:r>
              <a:rPr lang="es-ES" sz="2800" b="1">
                <a:solidFill>
                  <a:schemeClr val="bg1"/>
                </a:solidFill>
              </a:rPr>
              <a:t>Muy contaminada</a:t>
            </a:r>
          </a:p>
        </p:txBody>
      </p:sp>
    </p:spTree>
    <p:extLst>
      <p:ext uri="{BB962C8B-B14F-4D97-AF65-F5344CB8AC3E}">
        <p14:creationId xmlns:p14="http://schemas.microsoft.com/office/powerpoint/2010/main" val="2880463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8328" y="133959"/>
            <a:ext cx="11667744" cy="5334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412750" rtl="0" eaLnBrk="1" fontAlgn="auto" latinLnBrk="0" hangingPunct="1">
              <a:lnSpc>
                <a:spcPct val="100000"/>
              </a:lnSpc>
              <a:spcBef>
                <a:spcPts val="0"/>
              </a:spcBef>
              <a:spcAft>
                <a:spcPts val="0"/>
              </a:spcAft>
              <a:buClrTx/>
              <a:buSzTx/>
              <a:buFontTx/>
              <a:buNone/>
              <a:tabLst/>
              <a:defRPr/>
            </a:pPr>
            <a:r>
              <a:rPr kumimoji="0" lang="es-PE" sz="4750" b="1" i="0" u="none" strike="noStrike" kern="1200" cap="none" spc="0" normalizeH="0" baseline="0" noProof="0" dirty="0">
                <a:ln>
                  <a:noFill/>
                </a:ln>
                <a:solidFill>
                  <a:srgbClr val="78B2BF"/>
                </a:solidFill>
                <a:effectLst>
                  <a:outerShdw blurRad="38100" dist="38100" dir="2700000" algn="tl">
                    <a:srgbClr val="000000">
                      <a:alpha val="43137"/>
                    </a:srgbClr>
                  </a:outerShdw>
                </a:effectLst>
                <a:uLnTx/>
                <a:uFillTx/>
                <a:latin typeface="Calibri" panose="020F0502020204030204"/>
                <a:ea typeface="+mj-ea"/>
                <a:cs typeface="+mj-cs"/>
                <a:sym typeface="Futura Bold"/>
              </a:rPr>
              <a:t>Alcanzar los ODS impone grandes desafíos …</a:t>
            </a:r>
          </a:p>
        </p:txBody>
      </p:sp>
      <p:sp>
        <p:nvSpPr>
          <p:cNvPr id="24" name="Rectangle 23">
            <a:extLst>
              <a:ext uri="{FF2B5EF4-FFF2-40B4-BE49-F238E27FC236}">
                <a16:creationId xmlns:a16="http://schemas.microsoft.com/office/drawing/2014/main" id="{D6950344-5FB4-4D54-A96A-52254E75B1F0}"/>
              </a:ext>
            </a:extLst>
          </p:cNvPr>
          <p:cNvSpPr/>
          <p:nvPr/>
        </p:nvSpPr>
        <p:spPr>
          <a:xfrm>
            <a:off x="469978" y="4138959"/>
            <a:ext cx="1735969" cy="2250909"/>
          </a:xfrm>
          <a:prstGeom prst="rect">
            <a:avLst/>
          </a:prstGeom>
          <a:solidFill>
            <a:srgbClr val="4BACC6">
              <a:lumMod val="20000"/>
              <a:lumOff val="80000"/>
            </a:srgbClr>
          </a:solidFill>
          <a:ln w="25400" cap="flat" cmpd="sng" algn="ctr">
            <a:noFill/>
            <a:prstDash val="solid"/>
          </a:ln>
          <a:effectLst/>
        </p:spPr>
        <p:txBody>
          <a:bodyPr lIns="0" rIns="0" anchor="ct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1300" b="1" i="0" u="none" strike="noStrike" kern="0" cap="none" spc="0" normalizeH="0" baseline="0" noProof="0" dirty="0">
                <a:ln>
                  <a:noFill/>
                </a:ln>
                <a:solidFill>
                  <a:srgbClr val="0070C0"/>
                </a:solidFill>
                <a:effectLst/>
                <a:uLnTx/>
                <a:uFillTx/>
                <a:latin typeface="Calibri"/>
                <a:ea typeface="+mn-ea"/>
                <a:cs typeface="+mn-cs"/>
                <a:sym typeface="Helvetica Neue"/>
              </a:rPr>
              <a:t>Alcanzar la “ultima milla” </a:t>
            </a:r>
            <a:r>
              <a:rPr kumimoji="0" lang="es-ES" sz="1300" b="0" i="0" u="none" strike="noStrike" kern="0" cap="none" spc="0" normalizeH="0" baseline="0" noProof="0" dirty="0">
                <a:ln>
                  <a:noFill/>
                </a:ln>
                <a:solidFill>
                  <a:prstClr val="black"/>
                </a:solidFill>
                <a:effectLst/>
                <a:uLnTx/>
                <a:uFillTx/>
                <a:latin typeface="Calibri"/>
                <a:ea typeface="+mn-ea"/>
                <a:cs typeface="+mn-cs"/>
                <a:sym typeface="Helvetica Neue"/>
              </a:rPr>
              <a:t>es un gran desafío </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1300" b="1" i="0" u="none" strike="noStrike" kern="0" cap="none" spc="0" normalizeH="0" baseline="0" noProof="0" dirty="0">
                <a:ln>
                  <a:noFill/>
                </a:ln>
                <a:solidFill>
                  <a:srgbClr val="0070C0"/>
                </a:solidFill>
                <a:effectLst/>
                <a:uLnTx/>
                <a:uFillTx/>
                <a:latin typeface="Calibri"/>
                <a:ea typeface="+mn-ea"/>
                <a:cs typeface="+mn-cs"/>
                <a:sym typeface="Helvetica Neue"/>
              </a:rPr>
              <a:t>Cada 15 segundos </a:t>
            </a:r>
            <a:r>
              <a:rPr kumimoji="0" lang="es-ES" sz="1300" b="0" i="0" u="none" strike="noStrike" kern="0" cap="none" spc="0" normalizeH="0" baseline="0" noProof="0" dirty="0">
                <a:ln>
                  <a:noFill/>
                </a:ln>
                <a:solidFill>
                  <a:prstClr val="black"/>
                </a:solidFill>
                <a:effectLst/>
                <a:uLnTx/>
                <a:uFillTx/>
                <a:latin typeface="Calibri"/>
                <a:ea typeface="+mn-ea"/>
                <a:cs typeface="+mn-cs"/>
                <a:sym typeface="Helvetica Neue"/>
              </a:rPr>
              <a:t>un niño muere a causa de una enfermedad hídrica prevenible</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1300" b="1" i="0" u="none" strike="noStrike" kern="0" cap="none" spc="0" normalizeH="0" baseline="0" noProof="0" dirty="0">
                <a:ln>
                  <a:noFill/>
                </a:ln>
                <a:solidFill>
                  <a:srgbClr val="0070C0"/>
                </a:solidFill>
                <a:effectLst/>
                <a:uLnTx/>
                <a:uFillTx/>
                <a:latin typeface="Calibri"/>
                <a:ea typeface="+mn-ea"/>
                <a:cs typeface="+mn-cs"/>
                <a:sym typeface="Helvetica Neue"/>
              </a:rPr>
              <a:t>200 millones de horas </a:t>
            </a:r>
            <a:r>
              <a:rPr kumimoji="0" lang="es-ES" sz="1300" b="0" i="0" u="none" strike="noStrike" kern="0" cap="none" spc="0" normalizeH="0" baseline="0" noProof="0" dirty="0">
                <a:ln>
                  <a:noFill/>
                </a:ln>
                <a:solidFill>
                  <a:prstClr val="black"/>
                </a:solidFill>
                <a:effectLst/>
                <a:uLnTx/>
                <a:uFillTx/>
                <a:latin typeface="Calibri"/>
                <a:ea typeface="+mn-ea"/>
                <a:cs typeface="+mn-cs"/>
                <a:sym typeface="Helvetica Neue"/>
              </a:rPr>
              <a:t>= tiempo que emplean mujeres y niñas en buscar agua todos los días</a:t>
            </a:r>
          </a:p>
        </p:txBody>
      </p:sp>
      <p:sp>
        <p:nvSpPr>
          <p:cNvPr id="25" name="Rounded Rectangle 4">
            <a:extLst>
              <a:ext uri="{FF2B5EF4-FFF2-40B4-BE49-F238E27FC236}">
                <a16:creationId xmlns:a16="http://schemas.microsoft.com/office/drawing/2014/main" id="{82404552-352D-4740-8795-80EBEF951E25}"/>
              </a:ext>
            </a:extLst>
          </p:cNvPr>
          <p:cNvSpPr/>
          <p:nvPr/>
        </p:nvSpPr>
        <p:spPr>
          <a:xfrm>
            <a:off x="2390828" y="4138959"/>
            <a:ext cx="1735969" cy="2250909"/>
          </a:xfrm>
          <a:prstGeom prst="rect">
            <a:avLst/>
          </a:prstGeom>
          <a:solidFill>
            <a:srgbClr val="F79646">
              <a:lumMod val="20000"/>
              <a:lumOff val="80000"/>
            </a:srgbClr>
          </a:solidFill>
          <a:ln>
            <a:noFill/>
          </a:ln>
          <a:effectLst/>
        </p:spPr>
        <p:txBody>
          <a:bodyPr spcFirstLastPara="0" vert="horz" wrap="square" lIns="0" tIns="30480" rIns="0" bIns="30480"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1400" b="1" i="0" u="none" strike="noStrike" kern="0" cap="none" spc="0" normalizeH="0" baseline="0" noProof="0" dirty="0">
                <a:ln>
                  <a:noFill/>
                </a:ln>
                <a:solidFill>
                  <a:srgbClr val="0070C0"/>
                </a:solidFill>
                <a:effectLst/>
                <a:uLnTx/>
                <a:uFillTx/>
                <a:latin typeface="Calibri"/>
                <a:ea typeface="+mn-ea"/>
                <a:cs typeface="+mn-cs"/>
                <a:sym typeface="Helvetica Neue"/>
              </a:rPr>
              <a:t>1 de cada 3 personas </a:t>
            </a:r>
            <a:r>
              <a:rPr kumimoji="0" lang="es-ES" sz="1400" b="0" i="0" u="none" strike="noStrike" kern="0" cap="none" spc="0" normalizeH="0" baseline="0" noProof="0" dirty="0">
                <a:ln>
                  <a:noFill/>
                </a:ln>
                <a:solidFill>
                  <a:prstClr val="black"/>
                </a:solidFill>
                <a:effectLst/>
                <a:uLnTx/>
                <a:uFillTx/>
                <a:latin typeface="Calibri"/>
                <a:ea typeface="+mn-ea"/>
                <a:cs typeface="+mn-cs"/>
                <a:sym typeface="Helvetica Neue"/>
              </a:rPr>
              <a:t>no tienen acceso a saneamiento seguro</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1400" b="1" i="0" u="none" strike="noStrike" kern="0" cap="none" spc="0" normalizeH="0" baseline="0" noProof="0" dirty="0">
                <a:ln>
                  <a:noFill/>
                </a:ln>
                <a:solidFill>
                  <a:srgbClr val="0070C0"/>
                </a:solidFill>
                <a:effectLst/>
                <a:uLnTx/>
                <a:uFillTx/>
                <a:latin typeface="Calibri"/>
                <a:ea typeface="+mn-ea"/>
                <a:cs typeface="+mn-cs"/>
                <a:sym typeface="Helvetica Neue"/>
              </a:rPr>
              <a:t>1 de cada 7 </a:t>
            </a:r>
            <a:r>
              <a:rPr kumimoji="0" lang="es-ES" sz="1400" b="0" i="0" u="none" strike="noStrike" kern="0" cap="none" spc="0" normalizeH="0" baseline="0" noProof="0" dirty="0">
                <a:ln>
                  <a:noFill/>
                </a:ln>
                <a:solidFill>
                  <a:prstClr val="black"/>
                </a:solidFill>
                <a:effectLst/>
                <a:uLnTx/>
                <a:uFillTx/>
                <a:latin typeface="Calibri"/>
                <a:ea typeface="+mn-ea"/>
                <a:cs typeface="+mn-cs"/>
                <a:sym typeface="Helvetica Neue"/>
              </a:rPr>
              <a:t>aun practica la defecación al aire libre</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1400" b="0" i="0" u="none" strike="noStrike" kern="0" cap="none" spc="0" normalizeH="0" baseline="0" noProof="0" dirty="0">
                <a:ln>
                  <a:noFill/>
                </a:ln>
                <a:solidFill>
                  <a:prstClr val="black"/>
                </a:solidFill>
                <a:effectLst/>
                <a:uLnTx/>
                <a:uFillTx/>
                <a:latin typeface="Calibri"/>
                <a:ea typeface="+mn-ea"/>
                <a:cs typeface="+mn-cs"/>
                <a:sym typeface="Helvetica Neue"/>
              </a:rPr>
              <a:t>Algunos países</a:t>
            </a:r>
            <a:r>
              <a:rPr kumimoji="0" lang="es-ES" sz="1400" b="0" i="0" u="none" strike="noStrike" kern="0" cap="none" spc="0" normalizeH="0" baseline="0" noProof="0" dirty="0">
                <a:ln>
                  <a:noFill/>
                </a:ln>
                <a:solidFill>
                  <a:srgbClr val="009999"/>
                </a:solidFill>
                <a:effectLst/>
                <a:uLnTx/>
                <a:uFillTx/>
                <a:latin typeface="Calibri"/>
                <a:ea typeface="+mn-ea"/>
                <a:cs typeface="+mn-cs"/>
                <a:sym typeface="Helvetica Neue"/>
              </a:rPr>
              <a:t> </a:t>
            </a:r>
            <a:r>
              <a:rPr kumimoji="0" lang="es-ES" sz="1400" b="1" i="0" u="none" strike="noStrike" kern="0" cap="none" spc="0" normalizeH="0" baseline="0" noProof="0" dirty="0">
                <a:ln>
                  <a:noFill/>
                </a:ln>
                <a:solidFill>
                  <a:srgbClr val="0070C0"/>
                </a:solidFill>
                <a:effectLst/>
                <a:uLnTx/>
                <a:uFillTx/>
                <a:latin typeface="Calibri"/>
                <a:ea typeface="+mn-ea"/>
                <a:cs typeface="+mn-cs"/>
                <a:sym typeface="Helvetica Neue"/>
              </a:rPr>
              <a:t>pierden hasta el 7% del PBI </a:t>
            </a:r>
            <a:r>
              <a:rPr kumimoji="0" lang="es-ES" sz="1400" b="0" i="0" u="none" strike="noStrike" kern="0" cap="none" spc="0" normalizeH="0" baseline="0" noProof="0" dirty="0">
                <a:ln>
                  <a:noFill/>
                </a:ln>
                <a:solidFill>
                  <a:prstClr val="black"/>
                </a:solidFill>
                <a:effectLst/>
                <a:uLnTx/>
                <a:uFillTx/>
                <a:latin typeface="Calibri"/>
                <a:ea typeface="+mn-ea"/>
                <a:cs typeface="+mn-cs"/>
                <a:sym typeface="Helvetica Neue"/>
              </a:rPr>
              <a:t>debido a saneamiento inadecuado</a:t>
            </a:r>
          </a:p>
        </p:txBody>
      </p:sp>
      <p:sp>
        <p:nvSpPr>
          <p:cNvPr id="26" name="Rounded Rectangle 4">
            <a:extLst>
              <a:ext uri="{FF2B5EF4-FFF2-40B4-BE49-F238E27FC236}">
                <a16:creationId xmlns:a16="http://schemas.microsoft.com/office/drawing/2014/main" id="{62091AA6-81FE-4A1F-80C1-8768565E7B55}"/>
              </a:ext>
            </a:extLst>
          </p:cNvPr>
          <p:cNvSpPr/>
          <p:nvPr/>
        </p:nvSpPr>
        <p:spPr>
          <a:xfrm>
            <a:off x="4283176" y="4138960"/>
            <a:ext cx="1764401" cy="2250908"/>
          </a:xfrm>
          <a:prstGeom prst="rect">
            <a:avLst/>
          </a:prstGeom>
          <a:solidFill>
            <a:srgbClr val="4F81BD">
              <a:lumMod val="20000"/>
              <a:lumOff val="80000"/>
            </a:srgbClr>
          </a:solidFill>
          <a:ln>
            <a:noFill/>
          </a:ln>
          <a:effectLst/>
        </p:spPr>
        <p:txBody>
          <a:bodyPr spcFirstLastPara="0" vert="horz" wrap="square" lIns="0" tIns="30480" rIns="0" bIns="30480"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1400" b="1" i="0" u="none" strike="noStrike" kern="0" cap="none" spc="0" normalizeH="0" baseline="0" noProof="0" dirty="0">
                <a:ln>
                  <a:noFill/>
                </a:ln>
                <a:solidFill>
                  <a:srgbClr val="0070C0"/>
                </a:solidFill>
                <a:effectLst/>
                <a:uLnTx/>
                <a:uFillTx/>
                <a:latin typeface="Calibri"/>
                <a:ea typeface="+mn-ea"/>
                <a:cs typeface="+mn-cs"/>
                <a:sym typeface="Helvetica Neue"/>
              </a:rPr>
              <a:t>Mas del 80% </a:t>
            </a:r>
            <a:r>
              <a:rPr kumimoji="0" lang="es-ES" sz="1400" b="0" i="0" u="none" strike="noStrike" kern="0" cap="none" spc="0" normalizeH="0" baseline="0" noProof="0" dirty="0">
                <a:ln>
                  <a:noFill/>
                </a:ln>
                <a:solidFill>
                  <a:prstClr val="black"/>
                </a:solidFill>
                <a:effectLst/>
                <a:uLnTx/>
                <a:uFillTx/>
                <a:latin typeface="Calibri"/>
                <a:ea typeface="+mn-ea"/>
                <a:cs typeface="+mn-cs"/>
                <a:sym typeface="Helvetica Neue"/>
              </a:rPr>
              <a:t>de las aguas residuales en el mundo se descarga sin tratamiento</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1400" b="1" i="0" u="none" strike="noStrike" kern="0" cap="none" spc="0" normalizeH="0" baseline="0" noProof="0" dirty="0">
                <a:ln>
                  <a:noFill/>
                </a:ln>
                <a:solidFill>
                  <a:srgbClr val="0070C0"/>
                </a:solidFill>
                <a:effectLst/>
                <a:uLnTx/>
                <a:uFillTx/>
                <a:latin typeface="Calibri"/>
                <a:ea typeface="+mn-ea"/>
                <a:cs typeface="+mn-cs"/>
                <a:sym typeface="Helvetica Neue"/>
              </a:rPr>
              <a:t>2 millones de toneladas </a:t>
            </a:r>
            <a:r>
              <a:rPr kumimoji="0" lang="es-ES" sz="1400" b="0" i="0" u="none" strike="noStrike" kern="0" cap="none" spc="0" normalizeH="0" baseline="0" noProof="0" dirty="0">
                <a:ln>
                  <a:noFill/>
                </a:ln>
                <a:solidFill>
                  <a:prstClr val="black"/>
                </a:solidFill>
                <a:effectLst/>
                <a:uLnTx/>
                <a:uFillTx/>
                <a:latin typeface="Calibri"/>
                <a:ea typeface="+mn-ea"/>
                <a:cs typeface="+mn-cs"/>
                <a:sym typeface="Helvetica Neue"/>
              </a:rPr>
              <a:t>= Monto del desperdicio humano que se deposita todos los días en los cuerpos de agua</a:t>
            </a:r>
          </a:p>
        </p:txBody>
      </p:sp>
      <p:sp>
        <p:nvSpPr>
          <p:cNvPr id="27" name="Rounded Rectangle 4">
            <a:extLst>
              <a:ext uri="{FF2B5EF4-FFF2-40B4-BE49-F238E27FC236}">
                <a16:creationId xmlns:a16="http://schemas.microsoft.com/office/drawing/2014/main" id="{BC5CB374-20E4-4268-AEB5-70106CCDAD37}"/>
              </a:ext>
            </a:extLst>
          </p:cNvPr>
          <p:cNvSpPr/>
          <p:nvPr/>
        </p:nvSpPr>
        <p:spPr>
          <a:xfrm>
            <a:off x="6225410" y="4138960"/>
            <a:ext cx="1693258" cy="2250908"/>
          </a:xfrm>
          <a:prstGeom prst="rect">
            <a:avLst/>
          </a:prstGeom>
          <a:solidFill>
            <a:srgbClr val="9BBB59">
              <a:lumMod val="60000"/>
              <a:lumOff val="40000"/>
            </a:srgbClr>
          </a:solidFill>
          <a:ln>
            <a:noFill/>
          </a:ln>
          <a:effectLst/>
        </p:spPr>
        <p:txBody>
          <a:bodyPr spcFirstLastPara="0" vert="horz" wrap="square" lIns="0" tIns="30480" rIns="0" bIns="30480"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1400" b="1" i="0" u="none" strike="noStrike" kern="0" cap="none" spc="0" normalizeH="0" baseline="0" noProof="0" dirty="0">
                <a:ln>
                  <a:noFill/>
                </a:ln>
                <a:solidFill>
                  <a:srgbClr val="0070C0"/>
                </a:solidFill>
                <a:effectLst/>
                <a:uLnTx/>
                <a:uFillTx/>
                <a:latin typeface="Calibri"/>
                <a:ea typeface="+mn-ea"/>
                <a:cs typeface="+mn-cs"/>
                <a:sym typeface="Helvetica Neue"/>
              </a:rPr>
              <a:t>70%</a:t>
            </a:r>
            <a:r>
              <a:rPr kumimoji="0" lang="es-ES" sz="1400" b="0" i="0" u="none" strike="noStrike" kern="0" cap="none" spc="0" normalizeH="0" baseline="0" noProof="0" dirty="0">
                <a:ln>
                  <a:noFill/>
                </a:ln>
                <a:solidFill>
                  <a:srgbClr val="0070C0"/>
                </a:solidFill>
                <a:effectLst/>
                <a:uLnTx/>
                <a:uFillTx/>
                <a:latin typeface="Calibri"/>
                <a:ea typeface="+mn-ea"/>
                <a:cs typeface="+mn-cs"/>
                <a:sym typeface="Helvetica Neue"/>
              </a:rPr>
              <a:t> </a:t>
            </a:r>
            <a:r>
              <a:rPr kumimoji="0" lang="es-ES" sz="1400" b="0" i="0" u="none" strike="noStrike" kern="0" cap="none" spc="0" normalizeH="0" baseline="0" noProof="0" dirty="0">
                <a:ln>
                  <a:noFill/>
                </a:ln>
                <a:solidFill>
                  <a:prstClr val="black"/>
                </a:solidFill>
                <a:effectLst/>
                <a:uLnTx/>
                <a:uFillTx/>
                <a:latin typeface="Calibri"/>
                <a:ea typeface="+mn-ea"/>
                <a:cs typeface="+mn-cs"/>
                <a:sym typeface="Helvetica Neue"/>
              </a:rPr>
              <a:t>= Monto total del agua que consume la agricultura</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1400" b="1" i="0" u="none" strike="noStrike" kern="0" cap="none" spc="0" normalizeH="0" baseline="0" noProof="0" dirty="0">
                <a:ln>
                  <a:noFill/>
                </a:ln>
                <a:solidFill>
                  <a:srgbClr val="0070C0"/>
                </a:solidFill>
                <a:effectLst/>
                <a:uLnTx/>
                <a:uFillTx/>
                <a:latin typeface="Calibri"/>
                <a:ea typeface="+mn-ea"/>
                <a:cs typeface="+mn-cs"/>
                <a:sym typeface="Helvetica Neue"/>
              </a:rPr>
              <a:t>100%</a:t>
            </a:r>
            <a:r>
              <a:rPr kumimoji="0" lang="es-ES" sz="1400" b="0" i="0" u="none" strike="noStrike" kern="0" cap="none" spc="0" normalizeH="0" baseline="0" noProof="0" dirty="0">
                <a:ln>
                  <a:noFill/>
                </a:ln>
                <a:solidFill>
                  <a:srgbClr val="0070C0"/>
                </a:solidFill>
                <a:effectLst/>
                <a:uLnTx/>
                <a:uFillTx/>
                <a:latin typeface="Calibri"/>
                <a:ea typeface="+mn-ea"/>
                <a:cs typeface="+mn-cs"/>
                <a:sym typeface="Helvetica Neue"/>
              </a:rPr>
              <a:t> </a:t>
            </a:r>
            <a:r>
              <a:rPr kumimoji="0" lang="es-ES" sz="1400" b="0" i="0" u="none" strike="noStrike" kern="0" cap="none" spc="0" normalizeH="0" baseline="0" noProof="0" dirty="0">
                <a:ln>
                  <a:noFill/>
                </a:ln>
                <a:solidFill>
                  <a:prstClr val="black"/>
                </a:solidFill>
                <a:effectLst/>
                <a:uLnTx/>
                <a:uFillTx/>
                <a:latin typeface="Calibri"/>
                <a:ea typeface="+mn-ea"/>
                <a:cs typeface="+mn-cs"/>
                <a:sym typeface="Helvetica Neue"/>
              </a:rPr>
              <a:t>= de los costos operativos podrían cubrir muchos prestadores de servicios urbanos mejorando gobernanza y eficiencia</a:t>
            </a:r>
          </a:p>
        </p:txBody>
      </p:sp>
      <p:sp>
        <p:nvSpPr>
          <p:cNvPr id="28" name="Rounded Rectangle 23">
            <a:extLst>
              <a:ext uri="{FF2B5EF4-FFF2-40B4-BE49-F238E27FC236}">
                <a16:creationId xmlns:a16="http://schemas.microsoft.com/office/drawing/2014/main" id="{2C1FFB2F-C8B4-45C0-BD01-E7178722B09B}"/>
              </a:ext>
            </a:extLst>
          </p:cNvPr>
          <p:cNvSpPr/>
          <p:nvPr/>
        </p:nvSpPr>
        <p:spPr>
          <a:xfrm>
            <a:off x="937911" y="1064035"/>
            <a:ext cx="10273880" cy="2033624"/>
          </a:xfrm>
          <a:prstGeom prst="roundRect">
            <a:avLst>
              <a:gd name="adj" fmla="val 9589"/>
            </a:avLst>
          </a:prstGeom>
          <a:noFill/>
          <a:ln w="76200" cap="flat" cmpd="sng" algn="ctr">
            <a:solidFill>
              <a:srgbClr val="0070C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rgbClr val="0070C0"/>
              </a:solidFill>
              <a:effectLst/>
              <a:uLnTx/>
              <a:uFillTx/>
              <a:latin typeface="Calibri"/>
              <a:ea typeface="+mn-ea"/>
              <a:cs typeface="+mn-cs"/>
              <a:sym typeface="Helvetica Neue"/>
            </a:endParaRPr>
          </a:p>
        </p:txBody>
      </p:sp>
      <p:grpSp>
        <p:nvGrpSpPr>
          <p:cNvPr id="29" name="Group 28">
            <a:extLst>
              <a:ext uri="{FF2B5EF4-FFF2-40B4-BE49-F238E27FC236}">
                <a16:creationId xmlns:a16="http://schemas.microsoft.com/office/drawing/2014/main" id="{21EFF8E3-EB08-4D03-9469-11AB5CABBF81}"/>
              </a:ext>
            </a:extLst>
          </p:cNvPr>
          <p:cNvGrpSpPr/>
          <p:nvPr/>
        </p:nvGrpSpPr>
        <p:grpSpPr>
          <a:xfrm>
            <a:off x="3620790" y="1375590"/>
            <a:ext cx="1398019" cy="1410517"/>
            <a:chOff x="824988" y="2252440"/>
            <a:chExt cx="1044730" cy="1076713"/>
          </a:xfrm>
        </p:grpSpPr>
        <p:sp>
          <p:nvSpPr>
            <p:cNvPr id="30" name="Rounded Rectangle 26">
              <a:extLst>
                <a:ext uri="{FF2B5EF4-FFF2-40B4-BE49-F238E27FC236}">
                  <a16:creationId xmlns:a16="http://schemas.microsoft.com/office/drawing/2014/main" id="{33E2246E-05E9-4B1F-B4BF-F1403DCAF31F}"/>
                </a:ext>
              </a:extLst>
            </p:cNvPr>
            <p:cNvSpPr/>
            <p:nvPr/>
          </p:nvSpPr>
          <p:spPr>
            <a:xfrm>
              <a:off x="824988" y="2252440"/>
              <a:ext cx="1044730" cy="1076713"/>
            </a:xfrm>
            <a:prstGeom prst="roundRect">
              <a:avLst/>
            </a:prstGeom>
            <a:solidFill>
              <a:srgbClr val="27BFE6"/>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prstClr val="white"/>
                </a:solidFill>
                <a:effectLst/>
                <a:uLnTx/>
                <a:uFillTx/>
                <a:latin typeface="Calibri"/>
                <a:ea typeface="+mn-ea"/>
                <a:cs typeface="+mn-cs"/>
                <a:sym typeface="Helvetica Neue"/>
              </a:endParaRPr>
            </a:p>
          </p:txBody>
        </p:sp>
        <p:pic>
          <p:nvPicPr>
            <p:cNvPr id="31" name="Picture 30">
              <a:extLst>
                <a:ext uri="{FF2B5EF4-FFF2-40B4-BE49-F238E27FC236}">
                  <a16:creationId xmlns:a16="http://schemas.microsoft.com/office/drawing/2014/main" id="{D0716DCA-7DAC-42BD-BB44-59850A819F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4401" y="2379632"/>
              <a:ext cx="899256" cy="904673"/>
            </a:xfrm>
            <a:prstGeom prst="rect">
              <a:avLst/>
            </a:prstGeom>
          </p:spPr>
        </p:pic>
      </p:grpSp>
      <p:sp>
        <p:nvSpPr>
          <p:cNvPr id="32" name="Rectangle 31">
            <a:extLst>
              <a:ext uri="{FF2B5EF4-FFF2-40B4-BE49-F238E27FC236}">
                <a16:creationId xmlns:a16="http://schemas.microsoft.com/office/drawing/2014/main" id="{3B6FCC17-F052-41C8-B8AF-CB0574252BB1}"/>
              </a:ext>
            </a:extLst>
          </p:cNvPr>
          <p:cNvSpPr/>
          <p:nvPr/>
        </p:nvSpPr>
        <p:spPr>
          <a:xfrm>
            <a:off x="5532582" y="1107777"/>
            <a:ext cx="5388700" cy="1916166"/>
          </a:xfrm>
          <a:prstGeom prst="rect">
            <a:avLst/>
          </a:prstGeom>
        </p:spPr>
        <p:txBody>
          <a:bodyPr wrap="square">
            <a:spAutoFit/>
          </a:bodyPr>
          <a:lstStyle/>
          <a:p>
            <a:pPr marL="0" marR="0" lvl="0" indent="0" algn="l" defTabSz="914400" rtl="0" eaLnBrk="1" fontAlgn="auto" latinLnBrk="0" hangingPunct="1">
              <a:lnSpc>
                <a:spcPts val="24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0070C0"/>
                </a:solidFill>
                <a:effectLst/>
                <a:uLnTx/>
                <a:uFillTx/>
                <a:latin typeface="Calibri"/>
                <a:ea typeface="+mn-ea"/>
                <a:cs typeface="+mn-cs"/>
                <a:sym typeface="Helvetica Neue"/>
              </a:rPr>
              <a:t>6.1 </a:t>
            </a:r>
            <a:r>
              <a:rPr kumimoji="0" lang="es-ES" sz="1600" b="0" i="0" u="none" strike="noStrike" kern="0" cap="none" spc="0" normalizeH="0" baseline="0" noProof="0" dirty="0">
                <a:ln>
                  <a:noFill/>
                </a:ln>
                <a:solidFill>
                  <a:prstClr val="black"/>
                </a:solidFill>
                <a:effectLst/>
                <a:uLnTx/>
                <a:uFillTx/>
                <a:latin typeface="Calibri"/>
                <a:ea typeface="+mn-ea"/>
                <a:cs typeface="+mn-cs"/>
                <a:sym typeface="Helvetica Neue"/>
              </a:rPr>
              <a:t> Acceso universal a agua potable </a:t>
            </a:r>
          </a:p>
          <a:p>
            <a:pPr marL="0" marR="0" lvl="0" indent="0" algn="l" defTabSz="914400" rtl="0" eaLnBrk="1" fontAlgn="auto" latinLnBrk="0" hangingPunct="1">
              <a:lnSpc>
                <a:spcPts val="24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0070C0"/>
                </a:solidFill>
                <a:effectLst/>
                <a:uLnTx/>
                <a:uFillTx/>
                <a:latin typeface="Calibri"/>
                <a:ea typeface="+mn-ea"/>
                <a:cs typeface="+mn-cs"/>
                <a:sym typeface="Helvetica Neue"/>
              </a:rPr>
              <a:t>6.2</a:t>
            </a:r>
            <a:r>
              <a:rPr kumimoji="0" lang="es-ES" sz="1600" b="0" i="0" u="none" strike="noStrike" kern="0" cap="none" spc="0" normalizeH="0" baseline="0" noProof="0" dirty="0">
                <a:ln>
                  <a:noFill/>
                </a:ln>
                <a:solidFill>
                  <a:srgbClr val="0070C0"/>
                </a:solidFill>
                <a:effectLst/>
                <a:uLnTx/>
                <a:uFillTx/>
                <a:latin typeface="Calibri"/>
                <a:ea typeface="+mn-ea"/>
                <a:cs typeface="+mn-cs"/>
                <a:sym typeface="Helvetica Neue"/>
              </a:rPr>
              <a:t> </a:t>
            </a:r>
            <a:r>
              <a:rPr kumimoji="0" lang="es-ES" sz="1600" b="0" i="0" u="none" strike="noStrike" kern="0" cap="none" spc="0" normalizeH="0" baseline="0" noProof="0" dirty="0">
                <a:ln>
                  <a:noFill/>
                </a:ln>
                <a:solidFill>
                  <a:prstClr val="black"/>
                </a:solidFill>
                <a:effectLst/>
                <a:uLnTx/>
                <a:uFillTx/>
                <a:latin typeface="Calibri"/>
                <a:ea typeface="+mn-ea"/>
                <a:cs typeface="+mn-cs"/>
                <a:sym typeface="Helvetica Neue"/>
              </a:rPr>
              <a:t> Acceso universal a saneamiento e higiene</a:t>
            </a:r>
          </a:p>
          <a:p>
            <a:pPr marL="0" marR="0" lvl="0" indent="0" algn="l" defTabSz="914400" rtl="0" eaLnBrk="1" fontAlgn="auto" latinLnBrk="0" hangingPunct="1">
              <a:lnSpc>
                <a:spcPts val="24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0070C0"/>
                </a:solidFill>
                <a:effectLst/>
                <a:uLnTx/>
                <a:uFillTx/>
                <a:latin typeface="Calibri"/>
                <a:ea typeface="+mn-ea"/>
                <a:cs typeface="+mn-cs"/>
                <a:sym typeface="Helvetica Neue"/>
              </a:rPr>
              <a:t>6.3</a:t>
            </a:r>
            <a:r>
              <a:rPr kumimoji="0" lang="es-ES" sz="1600" b="0" i="0" u="none" strike="noStrike" kern="0" cap="none" spc="0" normalizeH="0" baseline="0" noProof="0" dirty="0">
                <a:ln>
                  <a:noFill/>
                </a:ln>
                <a:solidFill>
                  <a:prstClr val="black"/>
                </a:solidFill>
                <a:effectLst/>
                <a:uLnTx/>
                <a:uFillTx/>
                <a:latin typeface="Calibri"/>
                <a:ea typeface="+mn-ea"/>
                <a:cs typeface="+mn-cs"/>
                <a:sym typeface="Helvetica Neue"/>
              </a:rPr>
              <a:t>  Calidad de agua y reducción de la contaminación </a:t>
            </a:r>
          </a:p>
          <a:p>
            <a:pPr marL="0" marR="0" lvl="0" indent="0" algn="l" defTabSz="914400" rtl="0" eaLnBrk="1" fontAlgn="auto" latinLnBrk="0" hangingPunct="1">
              <a:lnSpc>
                <a:spcPts val="24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0070C0"/>
                </a:solidFill>
                <a:effectLst/>
                <a:uLnTx/>
                <a:uFillTx/>
                <a:latin typeface="Calibri"/>
                <a:ea typeface="+mn-ea"/>
                <a:cs typeface="+mn-cs"/>
                <a:sym typeface="Helvetica Neue"/>
              </a:rPr>
              <a:t>6.4</a:t>
            </a:r>
            <a:r>
              <a:rPr kumimoji="0" lang="es-ES" sz="1600" b="0" i="0" u="none" strike="noStrike" kern="0" cap="none" spc="0" normalizeH="0" baseline="0" noProof="0" dirty="0">
                <a:ln>
                  <a:noFill/>
                </a:ln>
                <a:solidFill>
                  <a:prstClr val="black"/>
                </a:solidFill>
                <a:effectLst/>
                <a:uLnTx/>
                <a:uFillTx/>
                <a:latin typeface="Calibri"/>
                <a:ea typeface="+mn-ea"/>
                <a:cs typeface="+mn-cs"/>
                <a:sym typeface="Helvetica Neue"/>
              </a:rPr>
              <a:t>  Utilización eficiente del agua</a:t>
            </a:r>
          </a:p>
          <a:p>
            <a:pPr marL="0" marR="0" lvl="0" indent="0" algn="l" defTabSz="914400" rtl="0" eaLnBrk="1" fontAlgn="auto" latinLnBrk="0" hangingPunct="1">
              <a:lnSpc>
                <a:spcPts val="24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0070C0"/>
                </a:solidFill>
                <a:effectLst/>
                <a:uLnTx/>
                <a:uFillTx/>
                <a:latin typeface="Calibri"/>
                <a:ea typeface="+mn-ea"/>
                <a:cs typeface="+mn-cs"/>
                <a:sym typeface="Helvetica Neue"/>
              </a:rPr>
              <a:t>6.5</a:t>
            </a:r>
            <a:r>
              <a:rPr kumimoji="0" lang="es-ES" sz="1600" b="0" i="0" u="none" strike="noStrike" kern="0" cap="none" spc="0" normalizeH="0" baseline="0" noProof="0" dirty="0">
                <a:ln>
                  <a:noFill/>
                </a:ln>
                <a:solidFill>
                  <a:prstClr val="black"/>
                </a:solidFill>
                <a:effectLst/>
                <a:uLnTx/>
                <a:uFillTx/>
                <a:latin typeface="Calibri"/>
                <a:ea typeface="+mn-ea"/>
                <a:cs typeface="+mn-cs"/>
                <a:sym typeface="Helvetica Neue"/>
              </a:rPr>
              <a:t>  Gestión integrada de los recursos hídricos</a:t>
            </a:r>
          </a:p>
          <a:p>
            <a:pPr marL="0" marR="0" lvl="0" indent="0" algn="l" defTabSz="914400" rtl="0" eaLnBrk="1" fontAlgn="auto" latinLnBrk="0" hangingPunct="1">
              <a:lnSpc>
                <a:spcPts val="24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0070C0"/>
                </a:solidFill>
                <a:effectLst/>
                <a:uLnTx/>
                <a:uFillTx/>
                <a:latin typeface="Calibri"/>
                <a:ea typeface="+mn-ea"/>
                <a:cs typeface="+mn-cs"/>
                <a:sym typeface="Helvetica Neue"/>
              </a:rPr>
              <a:t>6.6</a:t>
            </a:r>
            <a:r>
              <a:rPr kumimoji="0" lang="es-ES" sz="1600" b="0" i="0" u="none" strike="noStrike" kern="0" cap="none" spc="0" normalizeH="0" baseline="0" noProof="0" dirty="0">
                <a:ln>
                  <a:noFill/>
                </a:ln>
                <a:solidFill>
                  <a:prstClr val="black"/>
                </a:solidFill>
                <a:effectLst/>
                <a:uLnTx/>
                <a:uFillTx/>
                <a:latin typeface="Calibri"/>
                <a:ea typeface="+mn-ea"/>
                <a:cs typeface="+mn-cs"/>
                <a:sym typeface="Helvetica Neue"/>
              </a:rPr>
              <a:t>  Protección de los ecosistemas</a:t>
            </a:r>
          </a:p>
        </p:txBody>
      </p:sp>
      <p:pic>
        <p:nvPicPr>
          <p:cNvPr id="33" name="Picture 32">
            <a:extLst>
              <a:ext uri="{FF2B5EF4-FFF2-40B4-BE49-F238E27FC236}">
                <a16:creationId xmlns:a16="http://schemas.microsoft.com/office/drawing/2014/main" id="{A91A2A87-99A8-46A9-9DCB-558AEC8C6F9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11663" y="1316838"/>
            <a:ext cx="1858300" cy="1410517"/>
          </a:xfrm>
          <a:prstGeom prst="rect">
            <a:avLst/>
          </a:prstGeom>
        </p:spPr>
      </p:pic>
      <p:sp>
        <p:nvSpPr>
          <p:cNvPr id="34" name="Rounded Rectangle 31">
            <a:extLst>
              <a:ext uri="{FF2B5EF4-FFF2-40B4-BE49-F238E27FC236}">
                <a16:creationId xmlns:a16="http://schemas.microsoft.com/office/drawing/2014/main" id="{0A573DE9-9708-4FAF-BA79-BB5F0E04D6A6}"/>
              </a:ext>
            </a:extLst>
          </p:cNvPr>
          <p:cNvSpPr/>
          <p:nvPr/>
        </p:nvSpPr>
        <p:spPr>
          <a:xfrm>
            <a:off x="469979" y="3372764"/>
            <a:ext cx="1735969" cy="621229"/>
          </a:xfrm>
          <a:prstGeom prst="roundRect">
            <a:avLst>
              <a:gd name="adj" fmla="val 10000"/>
            </a:avLst>
          </a:prstGeom>
          <a:solidFill>
            <a:srgbClr val="4BACC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2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sym typeface="Helvetica Neue"/>
              </a:rPr>
              <a:t>6.1</a:t>
            </a:r>
          </a:p>
        </p:txBody>
      </p:sp>
      <p:sp>
        <p:nvSpPr>
          <p:cNvPr id="35" name="Rounded Rectangle 32">
            <a:extLst>
              <a:ext uri="{FF2B5EF4-FFF2-40B4-BE49-F238E27FC236}">
                <a16:creationId xmlns:a16="http://schemas.microsoft.com/office/drawing/2014/main" id="{82414633-D82E-4836-86F2-CB381FAE70D1}"/>
              </a:ext>
            </a:extLst>
          </p:cNvPr>
          <p:cNvSpPr/>
          <p:nvPr/>
        </p:nvSpPr>
        <p:spPr>
          <a:xfrm>
            <a:off x="2390828" y="3372763"/>
            <a:ext cx="1735969" cy="621230"/>
          </a:xfrm>
          <a:prstGeom prst="roundRect">
            <a:avLst>
              <a:gd name="adj" fmla="val 10000"/>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2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sym typeface="Helvetica Neue"/>
              </a:rPr>
              <a:t>6.2</a:t>
            </a:r>
          </a:p>
        </p:txBody>
      </p:sp>
      <p:sp>
        <p:nvSpPr>
          <p:cNvPr id="36" name="Rounded Rectangle 33">
            <a:extLst>
              <a:ext uri="{FF2B5EF4-FFF2-40B4-BE49-F238E27FC236}">
                <a16:creationId xmlns:a16="http://schemas.microsoft.com/office/drawing/2014/main" id="{B8751788-8094-4246-A62D-4D5FB1199AF5}"/>
              </a:ext>
            </a:extLst>
          </p:cNvPr>
          <p:cNvSpPr/>
          <p:nvPr/>
        </p:nvSpPr>
        <p:spPr>
          <a:xfrm>
            <a:off x="4310154" y="3372763"/>
            <a:ext cx="1735969" cy="621230"/>
          </a:xfrm>
          <a:prstGeom prst="roundRect">
            <a:avLst>
              <a:gd name="adj" fmla="val 10000"/>
            </a:avLst>
          </a:prstGeom>
          <a:solidFill>
            <a:srgbClr val="00B0F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2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sym typeface="Helvetica Neue"/>
              </a:rPr>
              <a:t>6.3</a:t>
            </a:r>
          </a:p>
        </p:txBody>
      </p:sp>
      <p:sp>
        <p:nvSpPr>
          <p:cNvPr id="37" name="Rounded Rectangle 35">
            <a:extLst>
              <a:ext uri="{FF2B5EF4-FFF2-40B4-BE49-F238E27FC236}">
                <a16:creationId xmlns:a16="http://schemas.microsoft.com/office/drawing/2014/main" id="{4ACD6EA3-C99B-41FB-95CF-D5D315E7C05E}"/>
              </a:ext>
            </a:extLst>
          </p:cNvPr>
          <p:cNvSpPr/>
          <p:nvPr/>
        </p:nvSpPr>
        <p:spPr>
          <a:xfrm>
            <a:off x="6184883" y="3372763"/>
            <a:ext cx="1735969" cy="621230"/>
          </a:xfrm>
          <a:prstGeom prst="roundRect">
            <a:avLst>
              <a:gd name="adj" fmla="val 10000"/>
            </a:avLst>
          </a:prstGeom>
          <a:solidFill>
            <a:srgbClr val="00B05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2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sym typeface="Helvetica Neue"/>
              </a:rPr>
              <a:t>6.4</a:t>
            </a:r>
          </a:p>
        </p:txBody>
      </p:sp>
      <p:sp>
        <p:nvSpPr>
          <p:cNvPr id="18" name="Rounded Rectangle 4">
            <a:extLst>
              <a:ext uri="{FF2B5EF4-FFF2-40B4-BE49-F238E27FC236}">
                <a16:creationId xmlns:a16="http://schemas.microsoft.com/office/drawing/2014/main" id="{F8AB9BE4-35B9-47C6-8F64-92022456C897}"/>
              </a:ext>
            </a:extLst>
          </p:cNvPr>
          <p:cNvSpPr/>
          <p:nvPr/>
        </p:nvSpPr>
        <p:spPr>
          <a:xfrm>
            <a:off x="8085717" y="4122659"/>
            <a:ext cx="1693258" cy="2267208"/>
          </a:xfrm>
          <a:prstGeom prst="rect">
            <a:avLst/>
          </a:prstGeom>
          <a:solidFill>
            <a:srgbClr val="4BACC6">
              <a:lumMod val="20000"/>
              <a:lumOff val="80000"/>
            </a:srgbClr>
          </a:solidFill>
          <a:ln w="25400" cap="flat" cmpd="sng" algn="ctr">
            <a:noFill/>
            <a:prstDash val="solid"/>
          </a:ln>
          <a:effectLst/>
        </p:spPr>
        <p:txBody>
          <a:bodyPr lIns="0" rIns="0" anchor="ct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1250" b="1" i="0" u="none" strike="noStrike" kern="0" cap="none" spc="0" normalizeH="0" baseline="0" noProof="0" dirty="0">
                <a:ln>
                  <a:noFill/>
                </a:ln>
                <a:solidFill>
                  <a:srgbClr val="0070C0"/>
                </a:solidFill>
                <a:effectLst/>
                <a:uLnTx/>
                <a:uFillTx/>
                <a:latin typeface="Calibri"/>
                <a:ea typeface="+mn-ea"/>
                <a:cs typeface="+mn-cs"/>
                <a:sym typeface="Helvetica Neue"/>
              </a:rPr>
              <a:t>Articulación institucional y de políticas publicas </a:t>
            </a:r>
            <a:r>
              <a:rPr kumimoji="0" lang="es-ES" sz="1250" b="0" i="0" u="none" strike="noStrike" kern="0" cap="none" spc="0" normalizeH="0" baseline="0" noProof="0" dirty="0">
                <a:ln>
                  <a:noFill/>
                </a:ln>
                <a:solidFill>
                  <a:prstClr val="black"/>
                </a:solidFill>
                <a:effectLst/>
                <a:uLnTx/>
                <a:uFillTx/>
                <a:latin typeface="Calibri"/>
                <a:ea typeface="+mn-ea"/>
                <a:cs typeface="+mn-cs"/>
                <a:sym typeface="Helvetica Neue"/>
              </a:rPr>
              <a:t>es clave</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1250" b="1" i="0" u="none" strike="noStrike" kern="0" cap="none" spc="0" normalizeH="0" baseline="0" noProof="0" dirty="0">
                <a:ln>
                  <a:noFill/>
                </a:ln>
                <a:solidFill>
                  <a:srgbClr val="0070C0"/>
                </a:solidFill>
                <a:effectLst/>
                <a:uLnTx/>
                <a:uFillTx/>
                <a:latin typeface="Calibri"/>
                <a:ea typeface="+mn-ea"/>
                <a:cs typeface="+mn-cs"/>
                <a:sym typeface="Helvetica Neue"/>
              </a:rPr>
              <a:t>2/3 de la población </a:t>
            </a:r>
            <a:r>
              <a:rPr kumimoji="0" lang="es-ES" sz="1250" b="0" i="0" u="none" strike="noStrike" kern="0" cap="none" spc="0" normalizeH="0" baseline="0" noProof="0" dirty="0">
                <a:ln>
                  <a:noFill/>
                </a:ln>
                <a:solidFill>
                  <a:prstClr val="black"/>
                </a:solidFill>
                <a:effectLst/>
                <a:uLnTx/>
                <a:uFillTx/>
                <a:latin typeface="Calibri"/>
                <a:ea typeface="+mn-ea"/>
                <a:cs typeface="+mn-cs"/>
                <a:sym typeface="Helvetica Neue"/>
              </a:rPr>
              <a:t>del mundo puede enfrentar stress de agua en los próximos 10 años</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1250" b="0" i="0" u="none" strike="noStrike" kern="0" cap="none" spc="0" normalizeH="0" baseline="0" noProof="0" dirty="0">
                <a:ln>
                  <a:noFill/>
                </a:ln>
                <a:solidFill>
                  <a:prstClr val="black"/>
                </a:solidFill>
                <a:effectLst/>
                <a:uLnTx/>
                <a:uFillTx/>
                <a:latin typeface="Calibri"/>
                <a:ea typeface="+mn-ea"/>
                <a:cs typeface="+mn-cs"/>
                <a:sym typeface="Helvetica Neue"/>
              </a:rPr>
              <a:t>Falta de acceso al agua representa el mayor </a:t>
            </a:r>
            <a:r>
              <a:rPr kumimoji="0" lang="es-ES" sz="1250" b="1" i="0" u="none" strike="noStrike" kern="0" cap="none" spc="0" normalizeH="0" baseline="0" noProof="0" dirty="0">
                <a:ln>
                  <a:noFill/>
                </a:ln>
                <a:solidFill>
                  <a:srgbClr val="0070C0"/>
                </a:solidFill>
                <a:effectLst/>
                <a:uLnTx/>
                <a:uFillTx/>
                <a:latin typeface="Calibri"/>
                <a:ea typeface="+mn-ea"/>
                <a:cs typeface="+mn-cs"/>
                <a:sym typeface="Helvetica Neue"/>
              </a:rPr>
              <a:t>riesgo social y económico </a:t>
            </a:r>
            <a:r>
              <a:rPr kumimoji="0" lang="es-ES" sz="1250" b="0" i="0" u="none" strike="noStrike" kern="0" cap="none" spc="0" normalizeH="0" baseline="0" noProof="0" dirty="0">
                <a:ln>
                  <a:noFill/>
                </a:ln>
                <a:solidFill>
                  <a:prstClr val="black"/>
                </a:solidFill>
                <a:effectLst/>
                <a:uLnTx/>
                <a:uFillTx/>
                <a:latin typeface="Calibri"/>
                <a:ea typeface="+mn-ea"/>
                <a:cs typeface="+mn-cs"/>
                <a:sym typeface="Helvetica Neue"/>
              </a:rPr>
              <a:t>en los próximos 10 años</a:t>
            </a:r>
            <a:endParaRPr kumimoji="0" lang="es-ES" sz="1400" b="0" i="0" u="none" strike="noStrike" kern="0" cap="none" spc="0" normalizeH="0" baseline="0" noProof="0" dirty="0">
              <a:ln>
                <a:noFill/>
              </a:ln>
              <a:solidFill>
                <a:prstClr val="black"/>
              </a:solidFill>
              <a:effectLst/>
              <a:uLnTx/>
              <a:uFillTx/>
              <a:latin typeface="Calibri"/>
              <a:ea typeface="+mn-ea"/>
              <a:cs typeface="+mn-cs"/>
              <a:sym typeface="Helvetica Neue"/>
            </a:endParaRPr>
          </a:p>
        </p:txBody>
      </p:sp>
      <p:sp>
        <p:nvSpPr>
          <p:cNvPr id="19" name="Rounded Rectangle 35">
            <a:extLst>
              <a:ext uri="{FF2B5EF4-FFF2-40B4-BE49-F238E27FC236}">
                <a16:creationId xmlns:a16="http://schemas.microsoft.com/office/drawing/2014/main" id="{FA3A3E3B-DDAA-4BC9-9BF0-55EF0349E06B}"/>
              </a:ext>
            </a:extLst>
          </p:cNvPr>
          <p:cNvSpPr/>
          <p:nvPr/>
        </p:nvSpPr>
        <p:spPr>
          <a:xfrm>
            <a:off x="8045190" y="3357612"/>
            <a:ext cx="1735969" cy="621230"/>
          </a:xfrm>
          <a:prstGeom prst="roundRect">
            <a:avLst>
              <a:gd name="adj" fmla="val 10000"/>
            </a:avLst>
          </a:prstGeom>
          <a:solidFill>
            <a:srgbClr val="4BACC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2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sym typeface="Helvetica Neue"/>
              </a:rPr>
              <a:t>6.5</a:t>
            </a:r>
          </a:p>
        </p:txBody>
      </p:sp>
      <p:sp>
        <p:nvSpPr>
          <p:cNvPr id="20" name="Rounded Rectangle 4">
            <a:extLst>
              <a:ext uri="{FF2B5EF4-FFF2-40B4-BE49-F238E27FC236}">
                <a16:creationId xmlns:a16="http://schemas.microsoft.com/office/drawing/2014/main" id="{617EDD1B-4458-49EE-BD3A-82D1435060C2}"/>
              </a:ext>
            </a:extLst>
          </p:cNvPr>
          <p:cNvSpPr/>
          <p:nvPr/>
        </p:nvSpPr>
        <p:spPr>
          <a:xfrm>
            <a:off x="9950101" y="4116934"/>
            <a:ext cx="1735969" cy="2267207"/>
          </a:xfrm>
          <a:prstGeom prst="rect">
            <a:avLst/>
          </a:prstGeom>
          <a:solidFill>
            <a:srgbClr val="F79646">
              <a:lumMod val="20000"/>
              <a:lumOff val="80000"/>
            </a:srgbClr>
          </a:solidFill>
          <a:ln>
            <a:noFill/>
          </a:ln>
          <a:effectLst/>
        </p:spPr>
        <p:txBody>
          <a:bodyPr spcFirstLastPara="0" vert="horz" wrap="square" lIns="0" tIns="30480" rIns="0" bIns="30480"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1400" b="1" i="0" u="none" strike="noStrike" kern="0" cap="none" spc="0" normalizeH="0" baseline="0" noProof="0" dirty="0">
                <a:ln>
                  <a:noFill/>
                </a:ln>
                <a:solidFill>
                  <a:srgbClr val="0070C0"/>
                </a:solidFill>
                <a:effectLst/>
                <a:uLnTx/>
                <a:uFillTx/>
                <a:latin typeface="Calibri"/>
                <a:ea typeface="+mn-ea"/>
                <a:cs typeface="+mn-cs"/>
                <a:sym typeface="Helvetica Neue"/>
              </a:rPr>
              <a:t>El agua subterránea </a:t>
            </a:r>
            <a:r>
              <a:rPr kumimoji="0" lang="es-ES" sz="1400" b="0" i="0" u="none" strike="noStrike" kern="0" cap="none" spc="0" normalizeH="0" baseline="0" noProof="0" dirty="0">
                <a:ln>
                  <a:noFill/>
                </a:ln>
                <a:solidFill>
                  <a:prstClr val="black"/>
                </a:solidFill>
                <a:effectLst/>
                <a:uLnTx/>
                <a:uFillTx/>
                <a:latin typeface="Calibri"/>
                <a:ea typeface="+mn-ea"/>
                <a:cs typeface="+mn-cs"/>
                <a:sym typeface="Helvetica Neue"/>
              </a:rPr>
              <a:t>provee agua potable a por lo menos el </a:t>
            </a:r>
            <a:r>
              <a:rPr kumimoji="0" lang="es-ES" sz="1400" b="1" i="0" u="none" strike="noStrike" kern="0" cap="none" spc="0" normalizeH="0" baseline="0" noProof="0" dirty="0">
                <a:ln>
                  <a:noFill/>
                </a:ln>
                <a:solidFill>
                  <a:srgbClr val="0070C0"/>
                </a:solidFill>
                <a:effectLst/>
                <a:uLnTx/>
                <a:uFillTx/>
                <a:latin typeface="Calibri"/>
                <a:ea typeface="+mn-ea"/>
                <a:cs typeface="+mn-cs"/>
                <a:sym typeface="Helvetica Neue"/>
              </a:rPr>
              <a:t>50%</a:t>
            </a:r>
            <a:r>
              <a:rPr kumimoji="0" lang="es-ES" sz="1400" b="0" i="0" u="none" strike="noStrike" kern="0" cap="none" spc="0" normalizeH="0" baseline="0" noProof="0" dirty="0">
                <a:ln>
                  <a:noFill/>
                </a:ln>
                <a:solidFill>
                  <a:srgbClr val="009999"/>
                </a:solidFill>
                <a:effectLst/>
                <a:uLnTx/>
                <a:uFillTx/>
                <a:latin typeface="Calibri"/>
                <a:ea typeface="+mn-ea"/>
                <a:cs typeface="+mn-cs"/>
                <a:sym typeface="Helvetica Neue"/>
              </a:rPr>
              <a:t> </a:t>
            </a:r>
            <a:r>
              <a:rPr kumimoji="0" lang="es-ES" sz="1400" b="0" i="0" u="none" strike="noStrike" kern="0" cap="none" spc="0" normalizeH="0" baseline="0" noProof="0" dirty="0">
                <a:ln>
                  <a:noFill/>
                </a:ln>
                <a:solidFill>
                  <a:prstClr val="black"/>
                </a:solidFill>
                <a:effectLst/>
                <a:uLnTx/>
                <a:uFillTx/>
                <a:latin typeface="Calibri"/>
                <a:ea typeface="+mn-ea"/>
                <a:cs typeface="+mn-cs"/>
                <a:sym typeface="Helvetica Neue"/>
              </a:rPr>
              <a:t>de la población mundial</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1400" b="0" i="0" u="none" strike="noStrike" kern="0" cap="none" spc="0" normalizeH="0" baseline="0" noProof="0" dirty="0">
                <a:ln>
                  <a:noFill/>
                </a:ln>
                <a:solidFill>
                  <a:prstClr val="black"/>
                </a:solidFill>
                <a:effectLst/>
                <a:uLnTx/>
                <a:uFillTx/>
                <a:latin typeface="Calibri"/>
                <a:ea typeface="+mn-ea"/>
                <a:cs typeface="+mn-cs"/>
                <a:sym typeface="Helvetica Neue"/>
              </a:rPr>
              <a:t>Los efectos del </a:t>
            </a:r>
            <a:r>
              <a:rPr kumimoji="0" lang="es-ES" sz="1400" b="1" i="0" u="none" strike="noStrike" kern="0" cap="none" spc="0" normalizeH="0" baseline="0" noProof="0" dirty="0">
                <a:ln>
                  <a:noFill/>
                </a:ln>
                <a:solidFill>
                  <a:srgbClr val="0070C0"/>
                </a:solidFill>
                <a:effectLst/>
                <a:uLnTx/>
                <a:uFillTx/>
                <a:latin typeface="Calibri"/>
                <a:ea typeface="+mn-ea"/>
                <a:cs typeface="+mn-cs"/>
                <a:sym typeface="Helvetica Neue"/>
              </a:rPr>
              <a:t>cambio climático y la urbanización </a:t>
            </a:r>
            <a:r>
              <a:rPr kumimoji="0" lang="es-ES" sz="1400" b="0" i="0" u="none" strike="noStrike" kern="0" cap="none" spc="0" normalizeH="0" baseline="0" noProof="0" dirty="0">
                <a:ln>
                  <a:noFill/>
                </a:ln>
                <a:solidFill>
                  <a:prstClr val="black"/>
                </a:solidFill>
                <a:effectLst/>
                <a:uLnTx/>
                <a:uFillTx/>
                <a:latin typeface="Calibri"/>
                <a:ea typeface="+mn-ea"/>
                <a:cs typeface="+mn-cs"/>
                <a:sym typeface="Helvetica Neue"/>
              </a:rPr>
              <a:t>impactan en los ecosistemas y en el ciclo del agua</a:t>
            </a:r>
          </a:p>
        </p:txBody>
      </p:sp>
      <p:sp>
        <p:nvSpPr>
          <p:cNvPr id="21" name="Rounded Rectangle 32">
            <a:extLst>
              <a:ext uri="{FF2B5EF4-FFF2-40B4-BE49-F238E27FC236}">
                <a16:creationId xmlns:a16="http://schemas.microsoft.com/office/drawing/2014/main" id="{E626BB51-2EBD-428B-B0F4-A20F27F2D74E}"/>
              </a:ext>
            </a:extLst>
          </p:cNvPr>
          <p:cNvSpPr/>
          <p:nvPr/>
        </p:nvSpPr>
        <p:spPr>
          <a:xfrm>
            <a:off x="9950101" y="3351888"/>
            <a:ext cx="1735969" cy="621230"/>
          </a:xfrm>
          <a:prstGeom prst="roundRect">
            <a:avLst>
              <a:gd name="adj" fmla="val 10000"/>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s-ES" sz="2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sym typeface="Helvetica Neue"/>
              </a:rPr>
              <a:t>6.6</a:t>
            </a:r>
          </a:p>
        </p:txBody>
      </p:sp>
    </p:spTree>
    <p:extLst>
      <p:ext uri="{BB962C8B-B14F-4D97-AF65-F5344CB8AC3E}">
        <p14:creationId xmlns:p14="http://schemas.microsoft.com/office/powerpoint/2010/main" val="1237665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8700705" cy="710100"/>
          </a:xfrm>
        </p:spPr>
        <p:txBody>
          <a:bodyPr>
            <a:noAutofit/>
          </a:bodyPr>
          <a:lstStyle/>
          <a:p>
            <a:r>
              <a:rPr lang="es-CO" sz="3250" dirty="0">
                <a:solidFill>
                  <a:srgbClr val="78B2BF"/>
                </a:solidFill>
                <a:effectLst>
                  <a:outerShdw blurRad="38100" dist="38100" dir="2700000" algn="tl">
                    <a:srgbClr val="000000">
                      <a:alpha val="43137"/>
                    </a:srgbClr>
                  </a:outerShdw>
                </a:effectLst>
                <a:latin typeface="Calibri" panose="020F0502020204030204"/>
                <a:ea typeface="+mn-ea"/>
                <a:cs typeface="+mn-cs"/>
                <a:sym typeface="Helvetica Neue"/>
              </a:rPr>
              <a:t>Responder a estos Desafíos entraña inversiones mucho mayores que para lograr los ODM</a:t>
            </a:r>
          </a:p>
        </p:txBody>
      </p:sp>
      <p:sp>
        <p:nvSpPr>
          <p:cNvPr id="11" name="Content Placeholder 10"/>
          <p:cNvSpPr>
            <a:spLocks noGrp="1"/>
          </p:cNvSpPr>
          <p:nvPr>
            <p:ph type="body" sz="quarter" idx="11"/>
          </p:nvPr>
        </p:nvSpPr>
        <p:spPr>
          <a:xfrm>
            <a:off x="1752601" y="1511552"/>
            <a:ext cx="3217853" cy="4592638"/>
          </a:xfrm>
        </p:spPr>
        <p:txBody>
          <a:bodyPr>
            <a:noAutofit/>
          </a:bodyPr>
          <a:lstStyle/>
          <a:p>
            <a:pPr marL="0" indent="0">
              <a:buNone/>
            </a:pPr>
            <a:r>
              <a:rPr lang="es-CO" sz="2000" dirty="0"/>
              <a:t>Inversiones necesarias para gestión segura de APSH: ~ $112 billones/año</a:t>
            </a:r>
          </a:p>
          <a:p>
            <a:pPr marL="0" indent="0">
              <a:buNone/>
            </a:pPr>
            <a:endParaRPr lang="es-CO" sz="2000" dirty="0"/>
          </a:p>
          <a:p>
            <a:pPr marL="0" indent="0">
              <a:buNone/>
            </a:pPr>
            <a:endParaRPr lang="es-CO" sz="2000" dirty="0"/>
          </a:p>
          <a:p>
            <a:pPr marL="0" indent="0">
              <a:buNone/>
            </a:pPr>
            <a:r>
              <a:rPr lang="es-CO" sz="2000" dirty="0"/>
              <a:t>El 60% de los costos seria para saneamiento</a:t>
            </a:r>
          </a:p>
          <a:p>
            <a:pPr marL="0" indent="0">
              <a:buNone/>
            </a:pPr>
            <a:endParaRPr lang="es-CO" sz="2000" dirty="0"/>
          </a:p>
          <a:p>
            <a:pPr marL="0" indent="0">
              <a:buNone/>
            </a:pPr>
            <a:endParaRPr lang="es-CO" sz="2000" dirty="0"/>
          </a:p>
          <a:p>
            <a:pPr marL="0" indent="0">
              <a:buNone/>
            </a:pPr>
            <a:r>
              <a:rPr lang="es-CO" sz="2000" dirty="0"/>
              <a:t>El 40% para saneamiento a nivel urbano!!</a:t>
            </a:r>
          </a:p>
        </p:txBody>
      </p:sp>
      <p:sp>
        <p:nvSpPr>
          <p:cNvPr id="4" name="Slide Number Placeholder 3"/>
          <p:cNvSpPr>
            <a:spLocks noGrp="1"/>
          </p:cNvSpPr>
          <p:nvPr>
            <p:ph type="sldNum" sz="quarter" idx="4"/>
          </p:nvPr>
        </p:nvSpPr>
        <p:spPr/>
        <p:txBody>
          <a:bodyPr/>
          <a:lstStyle/>
          <a:p>
            <a:pPr marL="0" marR="0" lvl="0" indent="0" algn="r" defTabSz="914400" rtl="0" eaLnBrk="1" fontAlgn="base" latinLnBrk="0" hangingPunct="1">
              <a:lnSpc>
                <a:spcPct val="100000"/>
              </a:lnSpc>
              <a:spcBef>
                <a:spcPts val="0"/>
              </a:spcBef>
              <a:spcAft>
                <a:spcPts val="0"/>
              </a:spcAft>
              <a:buClrTx/>
              <a:buSzPct val="25000"/>
              <a:buFontTx/>
              <a:buNone/>
              <a:tabLst/>
              <a:defRPr/>
            </a:pPr>
            <a:fld id="{00000000-1234-1234-1234-123412341234}" type="slidenum">
              <a:rPr kumimoji="0" lang="en-US" sz="1000" b="1" i="0" u="none" strike="noStrike" kern="1200" cap="none" spc="0" normalizeH="0" baseline="0" noProof="0">
                <a:ln>
                  <a:noFill/>
                </a:ln>
                <a:solidFill>
                  <a:srgbClr val="595959"/>
                </a:solidFill>
                <a:effectLst/>
                <a:uLnTx/>
                <a:uFillTx/>
                <a:latin typeface="Arial"/>
                <a:ea typeface="Arial"/>
                <a:cs typeface="Arial"/>
                <a:sym typeface="Arial"/>
              </a:rPr>
              <a:pPr marL="0" marR="0" lvl="0" indent="0" algn="r" defTabSz="914400" rtl="0" eaLnBrk="1" fontAlgn="base" latinLnBrk="0" hangingPunct="1">
                <a:lnSpc>
                  <a:spcPct val="100000"/>
                </a:lnSpc>
                <a:spcBef>
                  <a:spcPts val="0"/>
                </a:spcBef>
                <a:spcAft>
                  <a:spcPts val="0"/>
                </a:spcAft>
                <a:buClrTx/>
                <a:buSzPct val="25000"/>
                <a:buFontTx/>
                <a:buNone/>
                <a:tabLst/>
                <a:defRPr/>
              </a:pPr>
              <a:t>8</a:t>
            </a:fld>
            <a:endParaRPr kumimoji="0" lang="en-US" sz="1000" b="1" i="0" u="none" strike="noStrike" kern="1200" cap="none" spc="0" normalizeH="0" baseline="0" noProof="0" dirty="0">
              <a:ln>
                <a:noFill/>
              </a:ln>
              <a:solidFill>
                <a:srgbClr val="595959"/>
              </a:solidFill>
              <a:effectLst/>
              <a:uLnTx/>
              <a:uFillTx/>
              <a:latin typeface="Arial"/>
              <a:ea typeface="Arial"/>
              <a:cs typeface="Arial"/>
              <a:sym typeface="Arial"/>
            </a:endParaRPr>
          </a:p>
        </p:txBody>
      </p:sp>
      <p:sp>
        <p:nvSpPr>
          <p:cNvPr id="10" name="TextBox 9"/>
          <p:cNvSpPr txBox="1"/>
          <p:nvPr/>
        </p:nvSpPr>
        <p:spPr>
          <a:xfrm>
            <a:off x="5647625" y="5522715"/>
            <a:ext cx="4805680" cy="55399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21F43"/>
                </a:solidFill>
                <a:effectLst/>
                <a:uLnTx/>
                <a:uFillTx/>
                <a:latin typeface="Trebuchet MS" pitchFamily="34" charset="0"/>
                <a:ea typeface="MS PGothic" pitchFamily="34" charset="-128"/>
                <a:cs typeface="+mn-cs"/>
                <a:sym typeface="Helvetica Neue"/>
              </a:rPr>
              <a:t>Fuente: Hutton and Varughese. 2016. The Costs of Meeting the 2030 Sustainable Development Goal Targets on Drinking Water, Sanitation, and Hygiene.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21F43"/>
                </a:solidFill>
                <a:effectLst/>
                <a:uLnTx/>
                <a:uFillTx/>
                <a:latin typeface="Trebuchet MS" pitchFamily="34" charset="0"/>
                <a:ea typeface="MS PGothic" pitchFamily="34" charset="-128"/>
                <a:cs typeface="+mn-cs"/>
                <a:sym typeface="Helvetica Neue"/>
              </a:rPr>
              <a:t>Washington, DC. World Bank.</a:t>
            </a:r>
          </a:p>
        </p:txBody>
      </p:sp>
      <p:sp>
        <p:nvSpPr>
          <p:cNvPr id="13" name="TextBox 12"/>
          <p:cNvSpPr txBox="1"/>
          <p:nvPr/>
        </p:nvSpPr>
        <p:spPr>
          <a:xfrm>
            <a:off x="2560321" y="1940561"/>
            <a:ext cx="184731"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21F43"/>
              </a:solidFill>
              <a:effectLst/>
              <a:uLnTx/>
              <a:uFillTx/>
              <a:latin typeface="Trebuchet MS" pitchFamily="34" charset="0"/>
              <a:ea typeface="MS PGothic" pitchFamily="34" charset="-128"/>
              <a:cs typeface="+mn-cs"/>
              <a:sym typeface="Helvetica Neue"/>
            </a:endParaRPr>
          </a:p>
        </p:txBody>
      </p:sp>
      <p:pic>
        <p:nvPicPr>
          <p:cNvPr id="3" name="Picture 2"/>
          <p:cNvPicPr>
            <a:picLocks noChangeAspect="1"/>
          </p:cNvPicPr>
          <p:nvPr/>
        </p:nvPicPr>
        <p:blipFill>
          <a:blip r:embed="rId3"/>
          <a:stretch>
            <a:fillRect/>
          </a:stretch>
        </p:blipFill>
        <p:spPr>
          <a:xfrm>
            <a:off x="4944325" y="1318726"/>
            <a:ext cx="6212281" cy="4057418"/>
          </a:xfrm>
          <a:prstGeom prst="rect">
            <a:avLst/>
          </a:prstGeom>
        </p:spPr>
      </p:pic>
    </p:spTree>
    <p:extLst>
      <p:ext uri="{BB962C8B-B14F-4D97-AF65-F5344CB8AC3E}">
        <p14:creationId xmlns:p14="http://schemas.microsoft.com/office/powerpoint/2010/main" val="3622321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Isosceles Triangle 19">
            <a:extLst>
              <a:ext uri="{FF2B5EF4-FFF2-40B4-BE49-F238E27FC236}">
                <a16:creationId xmlns:a16="http://schemas.microsoft.com/office/drawing/2014/main" id="{AE831380-8AEA-A47A-1FA4-A73CA6F9DE94}"/>
              </a:ext>
            </a:extLst>
          </p:cNvPr>
          <p:cNvSpPr/>
          <p:nvPr/>
        </p:nvSpPr>
        <p:spPr>
          <a:xfrm rot="5400000">
            <a:off x="6665933" y="3541927"/>
            <a:ext cx="2115680" cy="435143"/>
          </a:xfrm>
          <a:prstGeom prst="triangle">
            <a:avLst/>
          </a:prstGeom>
          <a:gradFill flip="none" rotWithShape="1">
            <a:gsLst>
              <a:gs pos="100000">
                <a:srgbClr val="0082AB"/>
              </a:gs>
              <a:gs pos="0">
                <a:srgbClr val="77A653"/>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a:extLst>
              <a:ext uri="{FF2B5EF4-FFF2-40B4-BE49-F238E27FC236}">
                <a16:creationId xmlns:a16="http://schemas.microsoft.com/office/drawing/2014/main" id="{2032EC09-0BB0-1D43-FDA9-6DE16EEB7834}"/>
              </a:ext>
            </a:extLst>
          </p:cNvPr>
          <p:cNvSpPr/>
          <p:nvPr/>
        </p:nvSpPr>
        <p:spPr>
          <a:xfrm rot="5400000">
            <a:off x="3409055" y="3547406"/>
            <a:ext cx="2115680" cy="435143"/>
          </a:xfrm>
          <a:prstGeom prst="triangle">
            <a:avLst/>
          </a:prstGeom>
          <a:gradFill flip="none" rotWithShape="1">
            <a:gsLst>
              <a:gs pos="0">
                <a:srgbClr val="002345"/>
              </a:gs>
              <a:gs pos="100000">
                <a:srgbClr val="77A653"/>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Brace 7">
            <a:extLst>
              <a:ext uri="{FF2B5EF4-FFF2-40B4-BE49-F238E27FC236}">
                <a16:creationId xmlns:a16="http://schemas.microsoft.com/office/drawing/2014/main" id="{B847D1C8-E6A1-3B95-C4D3-1ED7B08E0A42}"/>
              </a:ext>
            </a:extLst>
          </p:cNvPr>
          <p:cNvSpPr/>
          <p:nvPr/>
        </p:nvSpPr>
        <p:spPr>
          <a:xfrm rot="16200000">
            <a:off x="5904708" y="492811"/>
            <a:ext cx="248118" cy="9472595"/>
          </a:xfrm>
          <a:prstGeom prst="rightBrace">
            <a:avLst>
              <a:gd name="adj1" fmla="val 45089"/>
              <a:gd name="adj2" fmla="val 49897"/>
            </a:avLst>
          </a:prstGeom>
          <a:ln w="19050">
            <a:prstDash val="sysDot"/>
          </a:ln>
        </p:spPr>
        <p:style>
          <a:lnRef idx="2">
            <a:schemeClr val="dk1"/>
          </a:lnRef>
          <a:fillRef idx="0">
            <a:schemeClr val="dk1"/>
          </a:fillRef>
          <a:effectRef idx="1">
            <a:schemeClr val="dk1"/>
          </a:effectRef>
          <a:fontRef idx="minor">
            <a:schemeClr val="tx1"/>
          </a:fontRef>
        </p:style>
        <p:txBody>
          <a:bodyPr rtlCol="0" anchor="ctr"/>
          <a:lstStyle/>
          <a:p>
            <a:pPr algn="ctr"/>
            <a:endParaRPr lang="en-US">
              <a:ln>
                <a:solidFill>
                  <a:sysClr val="windowText" lastClr="000000"/>
                </a:solidFill>
              </a:ln>
              <a:solidFill>
                <a:sysClr val="windowText" lastClr="000000"/>
              </a:solidFill>
            </a:endParaRPr>
          </a:p>
        </p:txBody>
      </p:sp>
      <p:sp>
        <p:nvSpPr>
          <p:cNvPr id="2" name="Title 1">
            <a:extLst>
              <a:ext uri="{FF2B5EF4-FFF2-40B4-BE49-F238E27FC236}">
                <a16:creationId xmlns:a16="http://schemas.microsoft.com/office/drawing/2014/main" id="{605C44C2-267A-3E79-1202-3FC373DCF5C8}"/>
              </a:ext>
            </a:extLst>
          </p:cNvPr>
          <p:cNvSpPr>
            <a:spLocks noGrp="1"/>
          </p:cNvSpPr>
          <p:nvPr>
            <p:ph type="title"/>
          </p:nvPr>
        </p:nvSpPr>
        <p:spPr>
          <a:xfrm>
            <a:off x="516000" y="-401444"/>
            <a:ext cx="11160000" cy="1605971"/>
          </a:xfrm>
        </p:spPr>
        <p:txBody>
          <a:bodyPr>
            <a:noAutofit/>
          </a:bodyPr>
          <a:lstStyle/>
          <a:p>
            <a:pPr algn="ctr"/>
            <a:br>
              <a:rPr lang="es-ES" sz="2400" dirty="0">
                <a:latin typeface="+mn-lt"/>
              </a:rPr>
            </a:br>
            <a:r>
              <a:rPr lang="es-ES" sz="3000" b="1" dirty="0">
                <a:solidFill>
                  <a:srgbClr val="78B2BF"/>
                </a:solidFill>
                <a:effectLst>
                  <a:outerShdw blurRad="38100" dist="38100" dir="2700000" algn="tl">
                    <a:srgbClr val="000000">
                      <a:alpha val="43137"/>
                    </a:srgbClr>
                  </a:outerShdw>
                </a:effectLst>
                <a:latin typeface="Calibri" panose="020F0502020204030204"/>
                <a:ea typeface="+mn-ea"/>
                <a:cs typeface="+mn-cs"/>
              </a:rPr>
              <a:t>GCP para la seguridad hídrica y la adaptación al cambio climático (WSCA)</a:t>
            </a:r>
          </a:p>
        </p:txBody>
      </p:sp>
      <p:sp>
        <p:nvSpPr>
          <p:cNvPr id="14" name="Rectangle 13">
            <a:extLst>
              <a:ext uri="{FF2B5EF4-FFF2-40B4-BE49-F238E27FC236}">
                <a16:creationId xmlns:a16="http://schemas.microsoft.com/office/drawing/2014/main" id="{A2EAEDE6-3A81-D9FF-9FC9-5B87BBCC8D8C}"/>
              </a:ext>
            </a:extLst>
          </p:cNvPr>
          <p:cNvSpPr/>
          <p:nvPr/>
        </p:nvSpPr>
        <p:spPr>
          <a:xfrm>
            <a:off x="-1169" y="1100564"/>
            <a:ext cx="12193169" cy="8376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kern="0">
              <a:ea typeface="Calibri"/>
            </a:endParaRPr>
          </a:p>
        </p:txBody>
      </p:sp>
      <p:sp>
        <p:nvSpPr>
          <p:cNvPr id="5" name="Rectangle 4">
            <a:extLst>
              <a:ext uri="{FF2B5EF4-FFF2-40B4-BE49-F238E27FC236}">
                <a16:creationId xmlns:a16="http://schemas.microsoft.com/office/drawing/2014/main" id="{26037FB3-DD43-352B-AF50-F26D21F5CE14}"/>
              </a:ext>
            </a:extLst>
          </p:cNvPr>
          <p:cNvSpPr/>
          <p:nvPr/>
        </p:nvSpPr>
        <p:spPr>
          <a:xfrm>
            <a:off x="1292469" y="5353168"/>
            <a:ext cx="9472596" cy="5600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b="1" dirty="0">
                <a:ea typeface="Calibri"/>
              </a:rPr>
              <a:t>Soluciones privadas </a:t>
            </a:r>
            <a:r>
              <a:rPr lang="es-ES" dirty="0"/>
              <a:t>y </a:t>
            </a:r>
            <a:r>
              <a:rPr lang="es-ES" b="1" dirty="0">
                <a:ea typeface="Calibri"/>
              </a:rPr>
              <a:t>financiamiento comercial </a:t>
            </a:r>
          </a:p>
        </p:txBody>
      </p:sp>
      <p:sp>
        <p:nvSpPr>
          <p:cNvPr id="9" name="Rectangle 8">
            <a:extLst>
              <a:ext uri="{FF2B5EF4-FFF2-40B4-BE49-F238E27FC236}">
                <a16:creationId xmlns:a16="http://schemas.microsoft.com/office/drawing/2014/main" id="{248693E6-47E7-3EFC-BDAA-B2A11FA89F10}"/>
              </a:ext>
            </a:extLst>
          </p:cNvPr>
          <p:cNvSpPr/>
          <p:nvPr/>
        </p:nvSpPr>
        <p:spPr>
          <a:xfrm>
            <a:off x="1292469" y="2710817"/>
            <a:ext cx="2956855" cy="212125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700" b="1" kern="0">
              <a:ea typeface="Calibri" panose="020F0502020204030204" pitchFamily="34" charset="0"/>
            </a:endParaRPr>
          </a:p>
        </p:txBody>
      </p:sp>
      <p:sp>
        <p:nvSpPr>
          <p:cNvPr id="10" name="Rectangle 9">
            <a:extLst>
              <a:ext uri="{FF2B5EF4-FFF2-40B4-BE49-F238E27FC236}">
                <a16:creationId xmlns:a16="http://schemas.microsoft.com/office/drawing/2014/main" id="{E35B6347-1778-A894-7B14-5A2301B1D072}"/>
              </a:ext>
            </a:extLst>
          </p:cNvPr>
          <p:cNvSpPr/>
          <p:nvPr/>
        </p:nvSpPr>
        <p:spPr>
          <a:xfrm>
            <a:off x="4550339" y="2716394"/>
            <a:ext cx="2956855" cy="21156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700" kern="0">
              <a:ea typeface="Calibri" panose="020F0502020204030204" pitchFamily="34" charset="0"/>
            </a:endParaRPr>
          </a:p>
        </p:txBody>
      </p:sp>
      <p:sp>
        <p:nvSpPr>
          <p:cNvPr id="11" name="Rectangle 10">
            <a:extLst>
              <a:ext uri="{FF2B5EF4-FFF2-40B4-BE49-F238E27FC236}">
                <a16:creationId xmlns:a16="http://schemas.microsoft.com/office/drawing/2014/main" id="{5A627DA9-D09D-9541-9F1B-752928856327}"/>
              </a:ext>
            </a:extLst>
          </p:cNvPr>
          <p:cNvSpPr/>
          <p:nvPr/>
        </p:nvSpPr>
        <p:spPr>
          <a:xfrm>
            <a:off x="7791477" y="2712713"/>
            <a:ext cx="2973587" cy="2115679"/>
          </a:xfrm>
          <a:prstGeom prst="rect">
            <a:avLst/>
          </a:prstGeom>
          <a:solidFill>
            <a:srgbClr val="008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700" b="1" kern="0">
              <a:ea typeface="Calibri" panose="020F0502020204030204" pitchFamily="34" charset="0"/>
            </a:endParaRPr>
          </a:p>
        </p:txBody>
      </p:sp>
      <p:sp>
        <p:nvSpPr>
          <p:cNvPr id="17" name="TextBox 16">
            <a:extLst>
              <a:ext uri="{FF2B5EF4-FFF2-40B4-BE49-F238E27FC236}">
                <a16:creationId xmlns:a16="http://schemas.microsoft.com/office/drawing/2014/main" id="{0C775C7B-A2FE-B738-201E-61D854B415E7}"/>
              </a:ext>
            </a:extLst>
          </p:cNvPr>
          <p:cNvSpPr txBox="1"/>
          <p:nvPr/>
        </p:nvSpPr>
        <p:spPr>
          <a:xfrm>
            <a:off x="1538969" y="2867561"/>
            <a:ext cx="2452066" cy="340423"/>
          </a:xfrm>
          <a:prstGeom prst="rect">
            <a:avLst/>
          </a:prstGeom>
          <a:noFill/>
        </p:spPr>
        <p:txBody>
          <a:bodyPr wrap="square" rtlCol="0">
            <a:spAutoFit/>
          </a:bodyPr>
          <a:lstStyle/>
          <a:p>
            <a:pPr algn="ctr"/>
            <a:r>
              <a:rPr lang="es-ES" b="1" dirty="0">
                <a:solidFill>
                  <a:schemeClr val="bg1"/>
                </a:solidFill>
                <a:effectLst/>
                <a:ea typeface="Calibri" panose="020F0502020204030204" pitchFamily="34" charset="0"/>
                <a:cs typeface="Times New Roman (Body CS)"/>
              </a:rPr>
              <a:t>PILAR 1</a:t>
            </a:r>
          </a:p>
        </p:txBody>
      </p:sp>
      <p:sp>
        <p:nvSpPr>
          <p:cNvPr id="18" name="TextBox 17">
            <a:extLst>
              <a:ext uri="{FF2B5EF4-FFF2-40B4-BE49-F238E27FC236}">
                <a16:creationId xmlns:a16="http://schemas.microsoft.com/office/drawing/2014/main" id="{CCBA771C-90BD-3896-78A1-FDFAB38EA792}"/>
              </a:ext>
            </a:extLst>
          </p:cNvPr>
          <p:cNvSpPr txBox="1"/>
          <p:nvPr/>
        </p:nvSpPr>
        <p:spPr>
          <a:xfrm>
            <a:off x="4855723" y="2836834"/>
            <a:ext cx="2390208" cy="340423"/>
          </a:xfrm>
          <a:prstGeom prst="rect">
            <a:avLst/>
          </a:prstGeom>
          <a:noFill/>
        </p:spPr>
        <p:txBody>
          <a:bodyPr wrap="square" rtlCol="0">
            <a:spAutoFit/>
          </a:bodyPr>
          <a:lstStyle/>
          <a:p>
            <a:pPr algn="ctr"/>
            <a:r>
              <a:rPr lang="es-ES" b="1">
                <a:solidFill>
                  <a:schemeClr val="bg1"/>
                </a:solidFill>
                <a:effectLst/>
                <a:ea typeface="Calibri" panose="020F0502020204030204" pitchFamily="34" charset="0"/>
                <a:cs typeface="Times New Roman (Body CS)"/>
              </a:rPr>
              <a:t>PILAR 2</a:t>
            </a:r>
          </a:p>
        </p:txBody>
      </p:sp>
      <p:sp>
        <p:nvSpPr>
          <p:cNvPr id="19" name="TextBox 18">
            <a:extLst>
              <a:ext uri="{FF2B5EF4-FFF2-40B4-BE49-F238E27FC236}">
                <a16:creationId xmlns:a16="http://schemas.microsoft.com/office/drawing/2014/main" id="{7265B034-63CD-4002-971C-728979F527C1}"/>
              </a:ext>
            </a:extLst>
          </p:cNvPr>
          <p:cNvSpPr txBox="1"/>
          <p:nvPr/>
        </p:nvSpPr>
        <p:spPr>
          <a:xfrm>
            <a:off x="8040344" y="2844794"/>
            <a:ext cx="2438745" cy="340423"/>
          </a:xfrm>
          <a:prstGeom prst="rect">
            <a:avLst/>
          </a:prstGeom>
          <a:noFill/>
        </p:spPr>
        <p:txBody>
          <a:bodyPr wrap="square" rtlCol="0">
            <a:spAutoFit/>
          </a:bodyPr>
          <a:lstStyle/>
          <a:p>
            <a:pPr algn="ctr"/>
            <a:r>
              <a:rPr lang="es-ES" b="1">
                <a:solidFill>
                  <a:schemeClr val="bg1"/>
                </a:solidFill>
                <a:effectLst/>
                <a:ea typeface="Calibri" panose="020F0502020204030204" pitchFamily="34" charset="0"/>
                <a:cs typeface="Times New Roman (Body CS)"/>
              </a:rPr>
              <a:t>PILAR 3</a:t>
            </a:r>
          </a:p>
        </p:txBody>
      </p:sp>
      <p:sp>
        <p:nvSpPr>
          <p:cNvPr id="21" name="TextBox 20">
            <a:extLst>
              <a:ext uri="{FF2B5EF4-FFF2-40B4-BE49-F238E27FC236}">
                <a16:creationId xmlns:a16="http://schemas.microsoft.com/office/drawing/2014/main" id="{4F9A4998-99BD-E4BC-E10D-8FBC2D061C26}"/>
              </a:ext>
            </a:extLst>
          </p:cNvPr>
          <p:cNvSpPr txBox="1"/>
          <p:nvPr/>
        </p:nvSpPr>
        <p:spPr>
          <a:xfrm>
            <a:off x="1460443" y="3364728"/>
            <a:ext cx="2609119" cy="830997"/>
          </a:xfrm>
          <a:prstGeom prst="rect">
            <a:avLst/>
          </a:prstGeom>
          <a:noFill/>
        </p:spPr>
        <p:txBody>
          <a:bodyPr wrap="square" rtlCol="0">
            <a:spAutoFit/>
          </a:bodyPr>
          <a:lstStyle/>
          <a:p>
            <a:pPr algn="ctr"/>
            <a:r>
              <a:rPr lang="es-ES" sz="1600" dirty="0">
                <a:solidFill>
                  <a:schemeClr val="bg1"/>
                </a:solidFill>
                <a:effectLst/>
                <a:ea typeface="Calibri" panose="020F0502020204030204" pitchFamily="34" charset="0"/>
                <a:cs typeface="Times New Roman (Body CS)"/>
              </a:rPr>
              <a:t>Lograr el acceso universal al agua potable y servicios de saneamiento seguros</a:t>
            </a:r>
          </a:p>
        </p:txBody>
      </p:sp>
      <p:sp>
        <p:nvSpPr>
          <p:cNvPr id="22" name="TextBox 21">
            <a:extLst>
              <a:ext uri="{FF2B5EF4-FFF2-40B4-BE49-F238E27FC236}">
                <a16:creationId xmlns:a16="http://schemas.microsoft.com/office/drawing/2014/main" id="{744FADA4-F4B6-9841-8B05-207595DC2539}"/>
              </a:ext>
            </a:extLst>
          </p:cNvPr>
          <p:cNvSpPr txBox="1"/>
          <p:nvPr/>
        </p:nvSpPr>
        <p:spPr>
          <a:xfrm>
            <a:off x="4632790" y="3284362"/>
            <a:ext cx="2739283" cy="1323439"/>
          </a:xfrm>
          <a:prstGeom prst="rect">
            <a:avLst/>
          </a:prstGeom>
          <a:noFill/>
        </p:spPr>
        <p:txBody>
          <a:bodyPr wrap="square" rtlCol="0">
            <a:spAutoFit/>
          </a:bodyPr>
          <a:lstStyle/>
          <a:p>
            <a:pPr algn="ctr"/>
            <a:r>
              <a:rPr lang="es-ES" sz="1600" dirty="0">
                <a:solidFill>
                  <a:schemeClr val="bg1"/>
                </a:solidFill>
                <a:effectLst/>
                <a:ea typeface="Calibri" panose="020F0502020204030204" pitchFamily="34" charset="0"/>
                <a:cs typeface="Times New Roman (Body CS)"/>
              </a:rPr>
              <a:t>Ampliar el riego resiliente frente al</a:t>
            </a:r>
            <a:r>
              <a:rPr lang="es-ES" sz="1600" dirty="0">
                <a:solidFill>
                  <a:schemeClr val="bg1"/>
                </a:solidFill>
                <a:ea typeface="Calibri" panose="020F0502020204030204" pitchFamily="34" charset="0"/>
                <a:cs typeface="Times New Roman (Body CS)"/>
              </a:rPr>
              <a:t> </a:t>
            </a:r>
            <a:r>
              <a:rPr lang="es-ES" sz="1600" dirty="0">
                <a:solidFill>
                  <a:schemeClr val="bg1"/>
                </a:solidFill>
                <a:effectLst/>
                <a:ea typeface="Calibri" panose="020F0502020204030204" pitchFamily="34" charset="0"/>
                <a:cs typeface="Times New Roman (Body CS)"/>
              </a:rPr>
              <a:t>clima para aumentar la producción de alimentos y mejorar la productividad del agua</a:t>
            </a:r>
          </a:p>
        </p:txBody>
      </p:sp>
      <p:sp>
        <p:nvSpPr>
          <p:cNvPr id="23" name="TextBox 22">
            <a:extLst>
              <a:ext uri="{FF2B5EF4-FFF2-40B4-BE49-F238E27FC236}">
                <a16:creationId xmlns:a16="http://schemas.microsoft.com/office/drawing/2014/main" id="{A0FD6092-55F3-FE1C-E5C8-2106FC4AF07B}"/>
              </a:ext>
            </a:extLst>
          </p:cNvPr>
          <p:cNvSpPr txBox="1"/>
          <p:nvPr/>
        </p:nvSpPr>
        <p:spPr>
          <a:xfrm>
            <a:off x="7846313" y="3293154"/>
            <a:ext cx="2837289" cy="1323439"/>
          </a:xfrm>
          <a:prstGeom prst="rect">
            <a:avLst/>
          </a:prstGeom>
          <a:noFill/>
        </p:spPr>
        <p:txBody>
          <a:bodyPr wrap="square" rtlCol="0">
            <a:spAutoFit/>
          </a:bodyPr>
          <a:lstStyle/>
          <a:p>
            <a:pPr algn="ctr"/>
            <a:r>
              <a:rPr lang="es-ES" sz="1600" dirty="0">
                <a:solidFill>
                  <a:schemeClr val="bg1"/>
                </a:solidFill>
                <a:effectLst/>
                <a:ea typeface="Calibri" panose="020F0502020204030204" pitchFamily="34" charset="0"/>
                <a:cs typeface="Times New Roman (Body CS)"/>
              </a:rPr>
              <a:t>Reducir el impacto de las inundaciones y las sequías, y aumentar los recursos hídricos gestionados de forma sostenible</a:t>
            </a:r>
          </a:p>
        </p:txBody>
      </p:sp>
      <p:sp>
        <p:nvSpPr>
          <p:cNvPr id="13" name="Rectangle 12">
            <a:extLst>
              <a:ext uri="{FF2B5EF4-FFF2-40B4-BE49-F238E27FC236}">
                <a16:creationId xmlns:a16="http://schemas.microsoft.com/office/drawing/2014/main" id="{7C5844C3-192B-49F3-BCE8-FE72E8D4AF0C}"/>
              </a:ext>
            </a:extLst>
          </p:cNvPr>
          <p:cNvSpPr/>
          <p:nvPr/>
        </p:nvSpPr>
        <p:spPr>
          <a:xfrm>
            <a:off x="1008185" y="2542050"/>
            <a:ext cx="10027208" cy="2494611"/>
          </a:xfrm>
          <a:prstGeom prst="rect">
            <a:avLst/>
          </a:prstGeom>
          <a:noFill/>
          <a:ln w="1905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140D374-1E7B-AB13-F1D8-7BC6BAB7EB55}"/>
              </a:ext>
            </a:extLst>
          </p:cNvPr>
          <p:cNvSpPr txBox="1"/>
          <p:nvPr/>
        </p:nvSpPr>
        <p:spPr>
          <a:xfrm>
            <a:off x="1156607" y="2087852"/>
            <a:ext cx="9878786" cy="338554"/>
          </a:xfrm>
          <a:prstGeom prst="rect">
            <a:avLst/>
          </a:prstGeom>
          <a:noFill/>
        </p:spPr>
        <p:txBody>
          <a:bodyPr wrap="square" rtlCol="0">
            <a:spAutoFit/>
          </a:bodyPr>
          <a:lstStyle/>
          <a:p>
            <a:pPr algn="ctr"/>
            <a:r>
              <a:rPr lang="es-ES" sz="1600" b="1"/>
              <a:t>OBJETIVOS ESPECÍFICOS</a:t>
            </a:r>
          </a:p>
        </p:txBody>
      </p:sp>
      <p:sp>
        <p:nvSpPr>
          <p:cNvPr id="4" name="TextBox 3">
            <a:extLst>
              <a:ext uri="{FF2B5EF4-FFF2-40B4-BE49-F238E27FC236}">
                <a16:creationId xmlns:a16="http://schemas.microsoft.com/office/drawing/2014/main" id="{4120E3A1-5A15-57F5-280A-BE8E2F2970CE}"/>
              </a:ext>
            </a:extLst>
          </p:cNvPr>
          <p:cNvSpPr txBox="1"/>
          <p:nvPr/>
        </p:nvSpPr>
        <p:spPr>
          <a:xfrm>
            <a:off x="-1169" y="1108690"/>
            <a:ext cx="12193169" cy="830997"/>
          </a:xfrm>
          <a:prstGeom prst="rect">
            <a:avLst/>
          </a:prstGeom>
          <a:noFill/>
        </p:spPr>
        <p:txBody>
          <a:bodyPr wrap="square">
            <a:spAutoFit/>
          </a:bodyPr>
          <a:lstStyle/>
          <a:p>
            <a:pPr algn="ctr"/>
            <a:r>
              <a:rPr lang="es-ES" sz="1600" dirty="0">
                <a:solidFill>
                  <a:schemeClr val="bg1"/>
                </a:solidFill>
                <a:ea typeface="Calibri"/>
              </a:rPr>
              <a:t>Busca </a:t>
            </a:r>
            <a:r>
              <a:rPr lang="es-ES" sz="1600" b="1" dirty="0">
                <a:solidFill>
                  <a:schemeClr val="bg1"/>
                </a:solidFill>
                <a:ea typeface="Calibri"/>
              </a:rPr>
              <a:t>mejorar la seguridad hídrica</a:t>
            </a:r>
            <a:r>
              <a:rPr lang="es-ES" sz="1600" dirty="0">
                <a:solidFill>
                  <a:schemeClr val="bg1"/>
                </a:solidFill>
                <a:ea typeface="Calibri"/>
              </a:rPr>
              <a:t> y la </a:t>
            </a:r>
            <a:r>
              <a:rPr lang="es-ES" sz="1600" b="1" dirty="0">
                <a:solidFill>
                  <a:schemeClr val="bg1"/>
                </a:solidFill>
                <a:ea typeface="Calibri"/>
              </a:rPr>
              <a:t>correspondiente adaptación al cambio climático</a:t>
            </a:r>
            <a:r>
              <a:rPr lang="es-ES" sz="1600" dirty="0">
                <a:solidFill>
                  <a:schemeClr val="bg1"/>
                </a:solidFill>
                <a:ea typeface="Calibri"/>
              </a:rPr>
              <a:t> mediante </a:t>
            </a:r>
            <a:r>
              <a:rPr lang="es-ES" sz="1600" b="1" dirty="0">
                <a:solidFill>
                  <a:schemeClr val="bg1"/>
                </a:solidFill>
                <a:ea typeface="Calibri"/>
              </a:rPr>
              <a:t>cambios en los sistemas</a:t>
            </a:r>
            <a:r>
              <a:rPr lang="es-ES" sz="1600" dirty="0">
                <a:solidFill>
                  <a:schemeClr val="bg1"/>
                </a:solidFill>
                <a:ea typeface="Calibri"/>
              </a:rPr>
              <a:t> e </a:t>
            </a:r>
            <a:r>
              <a:rPr lang="es-ES" sz="1600" b="1" dirty="0">
                <a:solidFill>
                  <a:schemeClr val="bg1"/>
                </a:solidFill>
                <a:ea typeface="Calibri"/>
              </a:rPr>
              <a:t>inversiones específicas </a:t>
            </a:r>
            <a:r>
              <a:rPr lang="es-ES" sz="1600" dirty="0">
                <a:solidFill>
                  <a:schemeClr val="bg1"/>
                </a:solidFill>
                <a:ea typeface="Calibri"/>
              </a:rPr>
              <a:t>en materia de agua y saneamiento, riego, gestión de los recursos hídricos y reducción del riesgo de inundaciones y sequías</a:t>
            </a:r>
          </a:p>
        </p:txBody>
      </p:sp>
      <p:sp>
        <p:nvSpPr>
          <p:cNvPr id="12" name="Isosceles Triangle 11">
            <a:extLst>
              <a:ext uri="{FF2B5EF4-FFF2-40B4-BE49-F238E27FC236}">
                <a16:creationId xmlns:a16="http://schemas.microsoft.com/office/drawing/2014/main" id="{0C45742C-645E-6DA3-9AD2-07F579E3075C}"/>
              </a:ext>
            </a:extLst>
          </p:cNvPr>
          <p:cNvSpPr/>
          <p:nvPr/>
        </p:nvSpPr>
        <p:spPr>
          <a:xfrm rot="16200000">
            <a:off x="3274927" y="3556662"/>
            <a:ext cx="2115680" cy="435143"/>
          </a:xfrm>
          <a:prstGeom prst="triangle">
            <a:avLst/>
          </a:prstGeom>
          <a:gradFill flip="none" rotWithShape="1">
            <a:gsLst>
              <a:gs pos="79000">
                <a:srgbClr val="002345"/>
              </a:gs>
              <a:gs pos="0">
                <a:srgbClr val="77A653"/>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a:extLst>
              <a:ext uri="{FF2B5EF4-FFF2-40B4-BE49-F238E27FC236}">
                <a16:creationId xmlns:a16="http://schemas.microsoft.com/office/drawing/2014/main" id="{DF0D4D1B-DA0D-812A-6438-A99F778F7D6A}"/>
              </a:ext>
            </a:extLst>
          </p:cNvPr>
          <p:cNvSpPr/>
          <p:nvPr/>
        </p:nvSpPr>
        <p:spPr>
          <a:xfrm rot="16200000">
            <a:off x="6523938" y="3559053"/>
            <a:ext cx="2115680" cy="419404"/>
          </a:xfrm>
          <a:prstGeom prst="triangle">
            <a:avLst/>
          </a:prstGeom>
          <a:gradFill flip="none" rotWithShape="1">
            <a:gsLst>
              <a:gs pos="0">
                <a:srgbClr val="0082AB"/>
              </a:gs>
              <a:gs pos="100000">
                <a:srgbClr val="77A653"/>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3E95964D-1D5B-1EDA-7C4F-96C17E819539}"/>
              </a:ext>
            </a:extLst>
          </p:cNvPr>
          <p:cNvGrpSpPr/>
          <p:nvPr/>
        </p:nvGrpSpPr>
        <p:grpSpPr>
          <a:xfrm>
            <a:off x="1292469" y="5937045"/>
            <a:ext cx="9472595" cy="796428"/>
            <a:chOff x="1292469" y="6074745"/>
            <a:chExt cx="9472595" cy="796428"/>
          </a:xfrm>
        </p:grpSpPr>
        <p:sp>
          <p:nvSpPr>
            <p:cNvPr id="30" name="Rectangle 29">
              <a:extLst>
                <a:ext uri="{FF2B5EF4-FFF2-40B4-BE49-F238E27FC236}">
                  <a16:creationId xmlns:a16="http://schemas.microsoft.com/office/drawing/2014/main" id="{AA1A25AF-3E46-7340-E532-2367FDF1A704}"/>
                </a:ext>
              </a:extLst>
            </p:cNvPr>
            <p:cNvSpPr/>
            <p:nvPr/>
          </p:nvSpPr>
          <p:spPr>
            <a:xfrm>
              <a:off x="1292469" y="6074745"/>
              <a:ext cx="9472595" cy="796428"/>
            </a:xfrm>
            <a:prstGeom prst="rect">
              <a:avLst/>
            </a:prstGeom>
            <a:solidFill>
              <a:srgbClr val="B6484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31" name="TextBox 30">
              <a:extLst>
                <a:ext uri="{FF2B5EF4-FFF2-40B4-BE49-F238E27FC236}">
                  <a16:creationId xmlns:a16="http://schemas.microsoft.com/office/drawing/2014/main" id="{8DEDD365-504C-865B-265B-EEFE996A263D}"/>
                </a:ext>
              </a:extLst>
            </p:cNvPr>
            <p:cNvSpPr txBox="1"/>
            <p:nvPr/>
          </p:nvSpPr>
          <p:spPr>
            <a:xfrm>
              <a:off x="1292469" y="6097183"/>
              <a:ext cx="9472595" cy="369332"/>
            </a:xfrm>
            <a:prstGeom prst="rect">
              <a:avLst/>
            </a:prstGeom>
            <a:noFill/>
          </p:spPr>
          <p:txBody>
            <a:bodyPr wrap="square">
              <a:spAutoFit/>
            </a:bodyPr>
            <a:lstStyle/>
            <a:p>
              <a:pPr algn="ctr"/>
              <a:r>
                <a:rPr lang="es-ES" dirty="0">
                  <a:solidFill>
                    <a:schemeClr val="bg1"/>
                  </a:solidFill>
                  <a:ea typeface="Calibri"/>
                </a:rPr>
                <a:t>Ejecución del GCP en las </a:t>
              </a:r>
              <a:r>
                <a:rPr lang="es-ES" b="1" dirty="0">
                  <a:solidFill>
                    <a:schemeClr val="bg1"/>
                  </a:solidFill>
                  <a:ea typeface="Calibri"/>
                </a:rPr>
                <a:t>zonas afectadas por situaciones de fragilidad, conflicto y violencia </a:t>
              </a:r>
              <a:r>
                <a:rPr lang="es-ES" dirty="0">
                  <a:solidFill>
                    <a:schemeClr val="bg1"/>
                  </a:solidFill>
                  <a:ea typeface="Calibri"/>
                </a:rPr>
                <a:t>como un tema transversal distintivo en todos los pilares.</a:t>
              </a:r>
            </a:p>
          </p:txBody>
        </p:sp>
      </p:grpSp>
    </p:spTree>
    <p:extLst>
      <p:ext uri="{BB962C8B-B14F-4D97-AF65-F5344CB8AC3E}">
        <p14:creationId xmlns:p14="http://schemas.microsoft.com/office/powerpoint/2010/main" val="2404101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9018F53C-62EE-4B60-89D1-3343A301FF90}"/>
              </a:ext>
            </a:extLst>
          </p:cNvPr>
          <p:cNvPicPr>
            <a:picLocks noChangeAspect="1"/>
          </p:cNvPicPr>
          <p:nvPr/>
        </p:nvPicPr>
        <p:blipFill rotWithShape="1">
          <a:blip r:embed="rId3">
            <a:extLst>
              <a:ext uri="{28A0092B-C50C-407E-A947-70E740481C1C}">
                <a14:useLocalDpi xmlns:a14="http://schemas.microsoft.com/office/drawing/2010/main" val="0"/>
              </a:ext>
            </a:extLst>
          </a:blip>
          <a:srcRect t="7769" b="7760"/>
          <a:stretch/>
        </p:blipFill>
        <p:spPr>
          <a:xfrm>
            <a:off x="0" y="-41704"/>
            <a:ext cx="12235776" cy="6899704"/>
          </a:xfrm>
          <a:prstGeom prst="rect">
            <a:avLst/>
          </a:prstGeom>
        </p:spPr>
      </p:pic>
      <p:sp>
        <p:nvSpPr>
          <p:cNvPr id="25" name="Oval 24">
            <a:extLst>
              <a:ext uri="{FF2B5EF4-FFF2-40B4-BE49-F238E27FC236}">
                <a16:creationId xmlns:a16="http://schemas.microsoft.com/office/drawing/2014/main" id="{C86C8CCC-4D23-4F85-A4E1-16D33E9EBB70}"/>
              </a:ext>
            </a:extLst>
          </p:cNvPr>
          <p:cNvSpPr/>
          <p:nvPr/>
        </p:nvSpPr>
        <p:spPr bwMode="auto">
          <a:xfrm>
            <a:off x="5128054" y="3993599"/>
            <a:ext cx="2051222" cy="2022391"/>
          </a:xfrm>
          <a:prstGeom prst="ellipse">
            <a:avLst/>
          </a:prstGeom>
          <a:blipFill>
            <a:blip r:embed="rId4">
              <a:duotone>
                <a:prstClr val="black"/>
                <a:schemeClr val="accent2">
                  <a:tint val="45000"/>
                  <a:satMod val="400000"/>
                </a:schemeClr>
              </a:duotone>
            </a:blip>
            <a:stretch>
              <a:fillRect/>
            </a:stretch>
          </a:blipFill>
          <a:ln w="9525" cap="flat" cmpd="sng" algn="ctr">
            <a:noFill/>
            <a:prstDash val="solid"/>
            <a:round/>
            <a:headEnd type="none" w="med" len="med"/>
            <a:tailEnd type="none" w="med" len="med"/>
          </a:ln>
          <a:effectLst/>
        </p:spPr>
        <p:txBody>
          <a:bodyPr vert="horz" wrap="square" lIns="45720" tIns="22860" rIns="45720" bIns="22860" numCol="1" rtlCol="0" anchor="t" anchorCtr="0" compatLnSpc="1">
            <a:prstTxWarp prst="textNoShape">
              <a:avLst/>
            </a:prstTxWarp>
          </a:bodyPr>
          <a:lstStyle/>
          <a:p>
            <a:pPr marL="57944" marR="0" lvl="0" indent="-57944" algn="ctr" defTabSz="412750" rtl="0" eaLnBrk="1" fontAlgn="base" latinLnBrk="0" hangingPunct="0">
              <a:lnSpc>
                <a:spcPct val="100000"/>
              </a:lnSpc>
              <a:spcBef>
                <a:spcPct val="50000"/>
              </a:spcBef>
              <a:spcAft>
                <a:spcPct val="0"/>
              </a:spcAft>
              <a:buClrTx/>
              <a:buSzTx/>
              <a:buFontTx/>
              <a:buChar char="•"/>
              <a:tabLst/>
              <a:defRPr/>
            </a:pPr>
            <a:endParaRPr kumimoji="0" lang="en-US" sz="650" b="1" i="0" u="none" strike="noStrike" kern="0" cap="none" spc="0" normalizeH="0" baseline="0" noProof="0">
              <a:ln>
                <a:noFill/>
              </a:ln>
              <a:solidFill>
                <a:prstClr val="black"/>
              </a:solidFill>
              <a:effectLst/>
              <a:uLnTx/>
              <a:uFillTx/>
              <a:latin typeface="Trebuchet MS" pitchFamily="34" charset="0"/>
              <a:cs typeface="Times New Roman" pitchFamily="18" charset="0"/>
              <a:sym typeface="Helvetica Neue"/>
            </a:endParaRPr>
          </a:p>
        </p:txBody>
      </p:sp>
      <p:sp>
        <p:nvSpPr>
          <p:cNvPr id="125" name="FRASE O INFO RELEVANTE"/>
          <p:cNvSpPr txBox="1">
            <a:spLocks noGrp="1"/>
          </p:cNvSpPr>
          <p:nvPr>
            <p:ph type="ctrTitle"/>
          </p:nvPr>
        </p:nvSpPr>
        <p:spPr>
          <a:xfrm>
            <a:off x="537882" y="91440"/>
            <a:ext cx="11157217" cy="1443656"/>
          </a:xfrm>
          <a:prstGeom prst="rect">
            <a:avLst/>
          </a:prstGeom>
        </p:spPr>
        <p:txBody>
          <a:bodyPr>
            <a:normAutofit fontScale="90000"/>
          </a:bodyPr>
          <a:lstStyle>
            <a:lvl1pPr algn="l">
              <a:defRPr sz="5000">
                <a:solidFill>
                  <a:srgbClr val="78B2BF"/>
                </a:solidFill>
                <a:latin typeface="Futura Bold"/>
                <a:ea typeface="Futura Bold"/>
                <a:cs typeface="Futura Bold"/>
                <a:sym typeface="Futura Bold"/>
              </a:defRPr>
            </a:lvl1pPr>
          </a:lstStyle>
          <a:p>
            <a:br>
              <a:rPr lang="es-ES" sz="3300" b="1" dirty="0">
                <a:effectLst>
                  <a:outerShdw blurRad="38100" dist="38100" dir="2700000" algn="tl">
                    <a:srgbClr val="000000">
                      <a:alpha val="43137"/>
                    </a:srgbClr>
                  </a:outerShdw>
                </a:effectLst>
              </a:rPr>
            </a:br>
            <a:br>
              <a:rPr lang="es-ES" sz="3300" b="1" dirty="0">
                <a:effectLst>
                  <a:outerShdw blurRad="38100" dist="38100" dir="2700000" algn="tl">
                    <a:srgbClr val="000000">
                      <a:alpha val="43137"/>
                    </a:srgbClr>
                  </a:outerShdw>
                </a:effectLst>
              </a:rPr>
            </a:br>
            <a:br>
              <a:rPr lang="es-ES" sz="3300" b="1" dirty="0">
                <a:effectLst>
                  <a:outerShdw blurRad="38100" dist="38100" dir="2700000" algn="tl">
                    <a:srgbClr val="000000">
                      <a:alpha val="43137"/>
                    </a:srgbClr>
                  </a:outerShdw>
                </a:effectLst>
              </a:rPr>
            </a:br>
            <a:r>
              <a:rPr lang="es-ES" sz="3300" b="1" dirty="0">
                <a:effectLst>
                  <a:outerShdw blurRad="38100" dist="38100" dir="2700000" algn="tl">
                    <a:srgbClr val="000000">
                      <a:alpha val="43137"/>
                    </a:srgbClr>
                  </a:outerShdw>
                </a:effectLst>
              </a:rPr>
              <a:t>PILAR 1: Lograr el acceso universal al agua potable y servicios de saneamiento seguros</a:t>
            </a:r>
            <a:br>
              <a:rPr lang="es-ES" sz="3600" dirty="0">
                <a:solidFill>
                  <a:schemeClr val="bg1"/>
                </a:solidFill>
                <a:effectLst/>
                <a:ea typeface="Calibri" panose="020F0502020204030204" pitchFamily="34" charset="0"/>
                <a:cs typeface="Times New Roman (Body CS)"/>
              </a:rPr>
            </a:br>
            <a:endParaRPr lang="es-PE" sz="3300" b="1" dirty="0">
              <a:effectLst>
                <a:outerShdw blurRad="38100" dist="38100" dir="2700000" algn="tl">
                  <a:srgbClr val="000000">
                    <a:alpha val="43137"/>
                  </a:srgbClr>
                </a:outerShdw>
              </a:effectLst>
            </a:endParaRPr>
          </a:p>
        </p:txBody>
      </p:sp>
      <p:pic>
        <p:nvPicPr>
          <p:cNvPr id="126" name="Image" descr="Image"/>
          <p:cNvPicPr>
            <a:picLocks noChangeAspect="1"/>
          </p:cNvPicPr>
          <p:nvPr/>
        </p:nvPicPr>
        <p:blipFill>
          <a:blip r:embed="rId5"/>
          <a:stretch>
            <a:fillRect/>
          </a:stretch>
        </p:blipFill>
        <p:spPr>
          <a:xfrm>
            <a:off x="1414928" y="1161357"/>
            <a:ext cx="1592522" cy="155229"/>
          </a:xfrm>
          <a:prstGeom prst="rect">
            <a:avLst/>
          </a:prstGeom>
          <a:ln w="12700">
            <a:miter lim="400000"/>
          </a:ln>
        </p:spPr>
      </p:pic>
      <p:sp>
        <p:nvSpPr>
          <p:cNvPr id="22" name="TextBox 21">
            <a:extLst>
              <a:ext uri="{FF2B5EF4-FFF2-40B4-BE49-F238E27FC236}">
                <a16:creationId xmlns:a16="http://schemas.microsoft.com/office/drawing/2014/main" id="{75A7E193-EA29-4D63-A7C1-606ED481726D}"/>
              </a:ext>
            </a:extLst>
          </p:cNvPr>
          <p:cNvSpPr txBox="1"/>
          <p:nvPr/>
        </p:nvSpPr>
        <p:spPr>
          <a:xfrm>
            <a:off x="8775166" y="2412349"/>
            <a:ext cx="2220686" cy="646331"/>
          </a:xfrm>
          <a:prstGeom prst="rect">
            <a:avLst/>
          </a:prstGeom>
          <a:noFill/>
        </p:spPr>
        <p:txBody>
          <a:bodyPr wrap="square" rtlCol="0">
            <a:spAutoFit/>
          </a:bodyPr>
          <a:lstStyle/>
          <a:p>
            <a:pPr marL="0" marR="0" lvl="0" indent="0" algn="ctr" defTabSz="412750" rtl="0" eaLnBrk="1" fontAlgn="base" latinLnBrk="0" hangingPunct="0">
              <a:lnSpc>
                <a:spcPct val="100000"/>
              </a:lnSpc>
              <a:spcBef>
                <a:spcPct val="0"/>
              </a:spcBef>
              <a:spcAft>
                <a:spcPct val="0"/>
              </a:spcAft>
              <a:buClrTx/>
              <a:buSzTx/>
              <a:buFontTx/>
              <a:buNone/>
              <a:tabLst/>
              <a:defRPr/>
            </a:pPr>
            <a:r>
              <a:rPr kumimoji="0" lang="es-PE" sz="1800" b="1" i="0" u="none" strike="noStrike" kern="0" cap="none" spc="0" normalizeH="0" baseline="0" noProof="0" dirty="0">
                <a:ln>
                  <a:noFill/>
                </a:ln>
                <a:solidFill>
                  <a:prstClr val="white"/>
                </a:solidFill>
                <a:effectLst/>
                <a:uLnTx/>
                <a:uFillTx/>
                <a:latin typeface="Arial Black" panose="020B0A04020102020204" pitchFamily="34" charset="0"/>
                <a:ea typeface="MS PGothic" pitchFamily="34" charset="-128"/>
                <a:sym typeface="Helvetica Neue"/>
              </a:rPr>
              <a:t>Incrementar Financiamiento</a:t>
            </a:r>
          </a:p>
        </p:txBody>
      </p:sp>
      <p:sp>
        <p:nvSpPr>
          <p:cNvPr id="23" name="TextBox 22">
            <a:extLst>
              <a:ext uri="{FF2B5EF4-FFF2-40B4-BE49-F238E27FC236}">
                <a16:creationId xmlns:a16="http://schemas.microsoft.com/office/drawing/2014/main" id="{23A9B415-D810-4039-8E7E-6B99D3E59AF0}"/>
              </a:ext>
            </a:extLst>
          </p:cNvPr>
          <p:cNvSpPr txBox="1"/>
          <p:nvPr/>
        </p:nvSpPr>
        <p:spPr>
          <a:xfrm>
            <a:off x="1467870" y="2286000"/>
            <a:ext cx="1877786" cy="1200329"/>
          </a:xfrm>
          <a:prstGeom prst="rect">
            <a:avLst/>
          </a:prstGeom>
          <a:noFill/>
        </p:spPr>
        <p:txBody>
          <a:bodyPr wrap="square" rtlCol="0">
            <a:spAutoFit/>
          </a:bodyPr>
          <a:lstStyle/>
          <a:p>
            <a:pPr marL="0" marR="0" lvl="0" indent="0" algn="ctr" defTabSz="412750" rtl="0" eaLnBrk="1" fontAlgn="base" latinLnBrk="0" hangingPunct="0">
              <a:lnSpc>
                <a:spcPct val="100000"/>
              </a:lnSpc>
              <a:spcBef>
                <a:spcPct val="0"/>
              </a:spcBef>
              <a:spcAft>
                <a:spcPct val="0"/>
              </a:spcAft>
              <a:buClrTx/>
              <a:buSzTx/>
              <a:buFontTx/>
              <a:buNone/>
              <a:tabLst/>
              <a:defRPr/>
            </a:pPr>
            <a:r>
              <a:rPr kumimoji="0" lang="es-PE" sz="1800" b="1" i="0" u="none" strike="noStrike" kern="0" cap="none" spc="0" normalizeH="0" baseline="0" noProof="0" dirty="0">
                <a:ln>
                  <a:noFill/>
                </a:ln>
                <a:solidFill>
                  <a:prstClr val="white"/>
                </a:solidFill>
                <a:effectLst/>
                <a:uLnTx/>
                <a:uFillTx/>
                <a:latin typeface="Arial Black" panose="020B0A04020102020204" pitchFamily="34" charset="0"/>
                <a:ea typeface="MS PGothic" pitchFamily="34" charset="-128"/>
                <a:sym typeface="Helvetica Neue"/>
              </a:rPr>
              <a:t>Empresas Prestadoras Solventes y Eficientes</a:t>
            </a:r>
          </a:p>
        </p:txBody>
      </p:sp>
      <p:sp>
        <p:nvSpPr>
          <p:cNvPr id="24" name="TextBox 23">
            <a:extLst>
              <a:ext uri="{FF2B5EF4-FFF2-40B4-BE49-F238E27FC236}">
                <a16:creationId xmlns:a16="http://schemas.microsoft.com/office/drawing/2014/main" id="{611BFB07-402A-4A8A-8036-4B3E833CCBA5}"/>
              </a:ext>
            </a:extLst>
          </p:cNvPr>
          <p:cNvSpPr txBox="1"/>
          <p:nvPr/>
        </p:nvSpPr>
        <p:spPr>
          <a:xfrm>
            <a:off x="5178995" y="4562277"/>
            <a:ext cx="1877786" cy="923330"/>
          </a:xfrm>
          <a:prstGeom prst="rect">
            <a:avLst/>
          </a:prstGeom>
          <a:noFill/>
        </p:spPr>
        <p:txBody>
          <a:bodyPr wrap="square" rtlCol="0">
            <a:spAutoFit/>
          </a:bodyPr>
          <a:lstStyle/>
          <a:p>
            <a:pPr marL="0" marR="0" lvl="0" indent="0" algn="ctr" defTabSz="412750" rtl="0" eaLnBrk="1" fontAlgn="base" latinLnBrk="0" hangingPunct="0">
              <a:lnSpc>
                <a:spcPct val="100000"/>
              </a:lnSpc>
              <a:spcBef>
                <a:spcPct val="0"/>
              </a:spcBef>
              <a:spcAft>
                <a:spcPct val="0"/>
              </a:spcAft>
              <a:buClrTx/>
              <a:buSzTx/>
              <a:buFontTx/>
              <a:buNone/>
              <a:tabLst/>
              <a:defRPr/>
            </a:pPr>
            <a:r>
              <a:rPr kumimoji="0" lang="es-PE" sz="1800" b="1" i="0" u="none" strike="noStrike" kern="0" cap="none" spc="0" normalizeH="0" baseline="0" noProof="0" dirty="0">
                <a:ln>
                  <a:noFill/>
                </a:ln>
                <a:solidFill>
                  <a:prstClr val="white"/>
                </a:solidFill>
                <a:effectLst/>
                <a:uLnTx/>
                <a:uFillTx/>
                <a:latin typeface="Arial Black" panose="020B0A04020102020204" pitchFamily="34" charset="0"/>
                <a:ea typeface="MS PGothic" pitchFamily="34" charset="-128"/>
                <a:sym typeface="Helvetica Neue"/>
              </a:rPr>
              <a:t>Políticas Instituciones Regulación </a:t>
            </a:r>
          </a:p>
        </p:txBody>
      </p:sp>
    </p:spTree>
    <p:extLst>
      <p:ext uri="{BB962C8B-B14F-4D97-AF65-F5344CB8AC3E}">
        <p14:creationId xmlns:p14="http://schemas.microsoft.com/office/powerpoint/2010/main" val="123747248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FRASE O INFO RELEVANTE"/>
          <p:cNvSpPr txBox="1">
            <a:spLocks noGrp="1"/>
          </p:cNvSpPr>
          <p:nvPr>
            <p:ph type="ctrTitle"/>
          </p:nvPr>
        </p:nvSpPr>
        <p:spPr>
          <a:xfrm>
            <a:off x="235657" y="-416257"/>
            <a:ext cx="11720686" cy="1139578"/>
          </a:xfrm>
          <a:prstGeom prst="rect">
            <a:avLst/>
          </a:prstGeom>
        </p:spPr>
        <p:txBody>
          <a:bodyPr>
            <a:noAutofit/>
          </a:bodyPr>
          <a:lstStyle>
            <a:lvl1pPr algn="l">
              <a:defRPr sz="5000">
                <a:solidFill>
                  <a:srgbClr val="78B2BF"/>
                </a:solidFill>
                <a:latin typeface="Futura Bold"/>
                <a:ea typeface="Futura Bold"/>
                <a:cs typeface="Futura Bold"/>
                <a:sym typeface="Futura Bold"/>
              </a:defRPr>
            </a:lvl1pPr>
          </a:lstStyle>
          <a:p>
            <a:r>
              <a:rPr lang="es-PE" sz="35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 Empresas prestadoras solventes y eficientes</a:t>
            </a:r>
          </a:p>
        </p:txBody>
      </p:sp>
      <p:pic>
        <p:nvPicPr>
          <p:cNvPr id="126" name="Image" descr="Image"/>
          <p:cNvPicPr>
            <a:picLocks noChangeAspect="1"/>
          </p:cNvPicPr>
          <p:nvPr/>
        </p:nvPicPr>
        <p:blipFill>
          <a:blip r:embed="rId3"/>
          <a:stretch>
            <a:fillRect/>
          </a:stretch>
        </p:blipFill>
        <p:spPr>
          <a:xfrm>
            <a:off x="329737" y="705581"/>
            <a:ext cx="1592522" cy="155229"/>
          </a:xfrm>
          <a:prstGeom prst="rect">
            <a:avLst/>
          </a:prstGeom>
          <a:ln w="12700">
            <a:miter lim="400000"/>
          </a:ln>
        </p:spPr>
      </p:pic>
      <p:grpSp>
        <p:nvGrpSpPr>
          <p:cNvPr id="2" name="Group 1">
            <a:extLst>
              <a:ext uri="{FF2B5EF4-FFF2-40B4-BE49-F238E27FC236}">
                <a16:creationId xmlns:a16="http://schemas.microsoft.com/office/drawing/2014/main" id="{F71A8086-86B8-4EEC-B7C8-9FBBC75DE9A6}"/>
              </a:ext>
            </a:extLst>
          </p:cNvPr>
          <p:cNvGrpSpPr/>
          <p:nvPr/>
        </p:nvGrpSpPr>
        <p:grpSpPr>
          <a:xfrm>
            <a:off x="645461" y="872381"/>
            <a:ext cx="5048443" cy="5075708"/>
            <a:chOff x="1290922" y="1744762"/>
            <a:chExt cx="10096885" cy="10151415"/>
          </a:xfrm>
        </p:grpSpPr>
        <p:sp>
          <p:nvSpPr>
            <p:cNvPr id="20" name="TextBox 19">
              <a:extLst>
                <a:ext uri="{FF2B5EF4-FFF2-40B4-BE49-F238E27FC236}">
                  <a16:creationId xmlns:a16="http://schemas.microsoft.com/office/drawing/2014/main" id="{E82797B6-16E9-4211-9319-5C9E890B61D7}"/>
                </a:ext>
              </a:extLst>
            </p:cNvPr>
            <p:cNvSpPr txBox="1"/>
            <p:nvPr/>
          </p:nvSpPr>
          <p:spPr>
            <a:xfrm>
              <a:off x="1814848" y="3560690"/>
              <a:ext cx="4111294" cy="923330"/>
            </a:xfrm>
            <a:prstGeom prst="rect">
              <a:avLst/>
            </a:prstGeom>
            <a:noFill/>
          </p:spPr>
          <p:txBody>
            <a:bodyPr wrap="square" rtlCol="0">
              <a:spAutoFit/>
            </a:bodyPr>
            <a:lstStyle/>
            <a:p>
              <a:pPr marL="0" marR="0" lvl="0" indent="0" algn="r"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Consumidores usan el agua ineficientemente</a:t>
              </a:r>
            </a:p>
          </p:txBody>
        </p:sp>
        <p:sp>
          <p:nvSpPr>
            <p:cNvPr id="21" name="TextBox 20">
              <a:extLst>
                <a:ext uri="{FF2B5EF4-FFF2-40B4-BE49-F238E27FC236}">
                  <a16:creationId xmlns:a16="http://schemas.microsoft.com/office/drawing/2014/main" id="{011A3C31-1E5A-458F-8FCA-89C47EAD38FD}"/>
                </a:ext>
              </a:extLst>
            </p:cNvPr>
            <p:cNvSpPr txBox="1"/>
            <p:nvPr/>
          </p:nvSpPr>
          <p:spPr>
            <a:xfrm>
              <a:off x="1290922" y="4654564"/>
              <a:ext cx="4580096" cy="923330"/>
            </a:xfrm>
            <a:prstGeom prst="rect">
              <a:avLst/>
            </a:prstGeom>
            <a:noFill/>
          </p:spPr>
          <p:txBody>
            <a:bodyPr wrap="square" rtlCol="0">
              <a:spAutoFit/>
            </a:bodyPr>
            <a:lstStyle/>
            <a:p>
              <a:pPr marL="0" marR="0" lvl="0" indent="0" algn="r"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Inversiones y mantenimiento son diferidos</a:t>
              </a:r>
            </a:p>
          </p:txBody>
        </p:sp>
        <p:sp>
          <p:nvSpPr>
            <p:cNvPr id="22" name="TextBox 21">
              <a:extLst>
                <a:ext uri="{FF2B5EF4-FFF2-40B4-BE49-F238E27FC236}">
                  <a16:creationId xmlns:a16="http://schemas.microsoft.com/office/drawing/2014/main" id="{145243A7-F97A-4BE4-B8ED-D9F432BA02AD}"/>
                </a:ext>
              </a:extLst>
            </p:cNvPr>
            <p:cNvSpPr txBox="1"/>
            <p:nvPr/>
          </p:nvSpPr>
          <p:spPr>
            <a:xfrm>
              <a:off x="1591438" y="6037662"/>
              <a:ext cx="4370334" cy="1292662"/>
            </a:xfrm>
            <a:prstGeom prst="rect">
              <a:avLst/>
            </a:prstGeom>
            <a:noFill/>
          </p:spPr>
          <p:txBody>
            <a:bodyPr wrap="square" rtlCol="0">
              <a:spAutoFit/>
            </a:bodyPr>
            <a:lstStyle/>
            <a:p>
              <a:pPr marL="0" marR="0" lvl="0" indent="0" algn="r"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Consumidores son menos propensos a pagar por el servicio</a:t>
              </a:r>
            </a:p>
          </p:txBody>
        </p:sp>
        <p:sp>
          <p:nvSpPr>
            <p:cNvPr id="23" name="TextBox 22">
              <a:extLst>
                <a:ext uri="{FF2B5EF4-FFF2-40B4-BE49-F238E27FC236}">
                  <a16:creationId xmlns:a16="http://schemas.microsoft.com/office/drawing/2014/main" id="{8A0DD6EE-02D3-4A65-9A9E-A7E9E32AFDAF}"/>
                </a:ext>
              </a:extLst>
            </p:cNvPr>
            <p:cNvSpPr txBox="1"/>
            <p:nvPr/>
          </p:nvSpPr>
          <p:spPr>
            <a:xfrm>
              <a:off x="1381676" y="7492103"/>
              <a:ext cx="4580096" cy="923330"/>
            </a:xfrm>
            <a:prstGeom prst="rect">
              <a:avLst/>
            </a:prstGeom>
            <a:noFill/>
          </p:spPr>
          <p:txBody>
            <a:bodyPr wrap="square" rtlCol="0">
              <a:spAutoFit/>
            </a:bodyPr>
            <a:lstStyle/>
            <a:p>
              <a:pPr marL="0" marR="0" lvl="0" indent="0" algn="r"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Gerentes pierden la autonomía e incentivos</a:t>
              </a:r>
            </a:p>
          </p:txBody>
        </p:sp>
        <p:sp>
          <p:nvSpPr>
            <p:cNvPr id="24" name="TextBox 23">
              <a:extLst>
                <a:ext uri="{FF2B5EF4-FFF2-40B4-BE49-F238E27FC236}">
                  <a16:creationId xmlns:a16="http://schemas.microsoft.com/office/drawing/2014/main" id="{7363D9E6-942A-4BA6-98C9-9791FF4E3F28}"/>
                </a:ext>
              </a:extLst>
            </p:cNvPr>
            <p:cNvSpPr txBox="1"/>
            <p:nvPr/>
          </p:nvSpPr>
          <p:spPr>
            <a:xfrm>
              <a:off x="1850484" y="8873057"/>
              <a:ext cx="4111290" cy="553998"/>
            </a:xfrm>
            <a:prstGeom prst="rect">
              <a:avLst/>
            </a:prstGeom>
            <a:noFill/>
          </p:spPr>
          <p:txBody>
            <a:bodyPr wrap="square" rtlCol="0">
              <a:spAutoFit/>
            </a:bodyPr>
            <a:lstStyle/>
            <a:p>
              <a:pPr marL="0" marR="0" lvl="0" indent="0" algn="r"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Subsidios no se materializan</a:t>
              </a:r>
            </a:p>
          </p:txBody>
        </p:sp>
        <p:sp>
          <p:nvSpPr>
            <p:cNvPr id="25" name="TextBox 24">
              <a:extLst>
                <a:ext uri="{FF2B5EF4-FFF2-40B4-BE49-F238E27FC236}">
                  <a16:creationId xmlns:a16="http://schemas.microsoft.com/office/drawing/2014/main" id="{B893236A-690F-4301-A4C5-89C3249F02E5}"/>
                </a:ext>
              </a:extLst>
            </p:cNvPr>
            <p:cNvSpPr txBox="1"/>
            <p:nvPr/>
          </p:nvSpPr>
          <p:spPr>
            <a:xfrm>
              <a:off x="1787824" y="9902849"/>
              <a:ext cx="4111296" cy="923330"/>
            </a:xfrm>
            <a:prstGeom prst="rect">
              <a:avLst/>
            </a:prstGeom>
            <a:noFill/>
          </p:spPr>
          <p:txBody>
            <a:bodyPr wrap="square" rtlCol="0">
              <a:spAutoFit/>
            </a:bodyPr>
            <a:lstStyle/>
            <a:p>
              <a:pPr marL="0" marR="0" lvl="0" indent="0" algn="r"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Motivación y servicio se sigue deteriorando</a:t>
              </a:r>
            </a:p>
          </p:txBody>
        </p:sp>
        <p:sp>
          <p:nvSpPr>
            <p:cNvPr id="12" name="TextBox 11">
              <a:extLst>
                <a:ext uri="{FF2B5EF4-FFF2-40B4-BE49-F238E27FC236}">
                  <a16:creationId xmlns:a16="http://schemas.microsoft.com/office/drawing/2014/main" id="{01C9A6A9-20B3-4181-96D3-56EDBE2044DD}"/>
                </a:ext>
              </a:extLst>
            </p:cNvPr>
            <p:cNvSpPr txBox="1"/>
            <p:nvPr/>
          </p:nvSpPr>
          <p:spPr>
            <a:xfrm>
              <a:off x="7446861" y="3066714"/>
              <a:ext cx="3763102" cy="923330"/>
            </a:xfrm>
            <a:prstGeom prst="rect">
              <a:avLst/>
            </a:prstGeom>
            <a:noFill/>
          </p:spPr>
          <p:txBody>
            <a:bodyPr wrap="square" rtlCol="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Bajas tarifas, baja colección</a:t>
              </a:r>
            </a:p>
          </p:txBody>
        </p:sp>
        <p:sp>
          <p:nvSpPr>
            <p:cNvPr id="13" name="TextBox 12">
              <a:extLst>
                <a:ext uri="{FF2B5EF4-FFF2-40B4-BE49-F238E27FC236}">
                  <a16:creationId xmlns:a16="http://schemas.microsoft.com/office/drawing/2014/main" id="{2893BFDD-463C-4662-8D92-0AC48A49FC41}"/>
                </a:ext>
              </a:extLst>
            </p:cNvPr>
            <p:cNvSpPr txBox="1"/>
            <p:nvPr/>
          </p:nvSpPr>
          <p:spPr>
            <a:xfrm>
              <a:off x="7446863" y="4039390"/>
              <a:ext cx="3627616" cy="923330"/>
            </a:xfrm>
            <a:prstGeom prst="rect">
              <a:avLst/>
            </a:prstGeom>
            <a:noFill/>
          </p:spPr>
          <p:txBody>
            <a:bodyPr wrap="square" rtlCol="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Usos altos y perdidas aumentan los costos</a:t>
              </a:r>
            </a:p>
          </p:txBody>
        </p:sp>
        <p:sp>
          <p:nvSpPr>
            <p:cNvPr id="14" name="TextBox 13">
              <a:extLst>
                <a:ext uri="{FF2B5EF4-FFF2-40B4-BE49-F238E27FC236}">
                  <a16:creationId xmlns:a16="http://schemas.microsoft.com/office/drawing/2014/main" id="{7A448BF4-3158-488F-AAA2-42A36CDC2940}"/>
                </a:ext>
              </a:extLst>
            </p:cNvPr>
            <p:cNvSpPr txBox="1"/>
            <p:nvPr/>
          </p:nvSpPr>
          <p:spPr>
            <a:xfrm>
              <a:off x="7447441" y="5288856"/>
              <a:ext cx="3492122" cy="553998"/>
            </a:xfrm>
            <a:prstGeom prst="rect">
              <a:avLst/>
            </a:prstGeom>
            <a:noFill/>
          </p:spPr>
          <p:txBody>
            <a:bodyPr wrap="square" rtlCol="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Servicios deteriorados</a:t>
              </a:r>
            </a:p>
          </p:txBody>
        </p:sp>
        <p:sp>
          <p:nvSpPr>
            <p:cNvPr id="15" name="TextBox 14">
              <a:extLst>
                <a:ext uri="{FF2B5EF4-FFF2-40B4-BE49-F238E27FC236}">
                  <a16:creationId xmlns:a16="http://schemas.microsoft.com/office/drawing/2014/main" id="{3DD29AD4-1A22-4C32-AA49-B58698FDA26F}"/>
                </a:ext>
              </a:extLst>
            </p:cNvPr>
            <p:cNvSpPr txBox="1"/>
            <p:nvPr/>
          </p:nvSpPr>
          <p:spPr>
            <a:xfrm>
              <a:off x="7447441" y="6550226"/>
              <a:ext cx="3492122" cy="1292662"/>
            </a:xfrm>
            <a:prstGeom prst="rect">
              <a:avLst/>
            </a:prstGeom>
            <a:noFill/>
          </p:spPr>
          <p:txBody>
            <a:bodyPr wrap="square" rtlCol="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Operadores se mantienen con subsidios</a:t>
              </a:r>
            </a:p>
          </p:txBody>
        </p:sp>
        <p:sp>
          <p:nvSpPr>
            <p:cNvPr id="16" name="TextBox 15">
              <a:extLst>
                <a:ext uri="{FF2B5EF4-FFF2-40B4-BE49-F238E27FC236}">
                  <a16:creationId xmlns:a16="http://schemas.microsoft.com/office/drawing/2014/main" id="{1D2CAADD-DF38-43FC-9A53-85EA3AFD8538}"/>
                </a:ext>
              </a:extLst>
            </p:cNvPr>
            <p:cNvSpPr txBox="1"/>
            <p:nvPr/>
          </p:nvSpPr>
          <p:spPr>
            <a:xfrm>
              <a:off x="7397485" y="7991639"/>
              <a:ext cx="3766654" cy="923330"/>
            </a:xfrm>
            <a:prstGeom prst="rect">
              <a:avLst/>
            </a:prstGeom>
            <a:noFill/>
          </p:spPr>
          <p:txBody>
            <a:bodyPr wrap="square" rtlCol="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Eficiencia continua deteriorando</a:t>
              </a:r>
            </a:p>
          </p:txBody>
        </p:sp>
        <p:sp>
          <p:nvSpPr>
            <p:cNvPr id="17" name="TextBox 16">
              <a:extLst>
                <a:ext uri="{FF2B5EF4-FFF2-40B4-BE49-F238E27FC236}">
                  <a16:creationId xmlns:a16="http://schemas.microsoft.com/office/drawing/2014/main" id="{5216918C-B280-4D13-9950-AC0D148B909C}"/>
                </a:ext>
              </a:extLst>
            </p:cNvPr>
            <p:cNvSpPr txBox="1"/>
            <p:nvPr/>
          </p:nvSpPr>
          <p:spPr>
            <a:xfrm>
              <a:off x="7446863" y="8939285"/>
              <a:ext cx="3627616" cy="923330"/>
            </a:xfrm>
            <a:prstGeom prst="rect">
              <a:avLst/>
            </a:prstGeom>
            <a:noFill/>
          </p:spPr>
          <p:txBody>
            <a:bodyPr wrap="square" rtlCol="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Operadores no pueden pagar salarios ni insumos</a:t>
              </a:r>
            </a:p>
          </p:txBody>
        </p:sp>
        <p:sp>
          <p:nvSpPr>
            <p:cNvPr id="18" name="TextBox 17">
              <a:extLst>
                <a:ext uri="{FF2B5EF4-FFF2-40B4-BE49-F238E27FC236}">
                  <a16:creationId xmlns:a16="http://schemas.microsoft.com/office/drawing/2014/main" id="{4B94FA7B-B05F-49DC-A215-D058ED33D235}"/>
                </a:ext>
              </a:extLst>
            </p:cNvPr>
            <p:cNvSpPr txBox="1"/>
            <p:nvPr/>
          </p:nvSpPr>
          <p:spPr>
            <a:xfrm>
              <a:off x="7446861" y="10415265"/>
              <a:ext cx="3940946" cy="923330"/>
            </a:xfrm>
            <a:prstGeom prst="rect">
              <a:avLst/>
            </a:prstGeom>
            <a:noFill/>
          </p:spPr>
          <p:txBody>
            <a:bodyPr wrap="square" rtlCol="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Activos del sistema se desvanecen</a:t>
              </a:r>
            </a:p>
          </p:txBody>
        </p:sp>
        <p:grpSp>
          <p:nvGrpSpPr>
            <p:cNvPr id="26" name="Group 25">
              <a:extLst>
                <a:ext uri="{FF2B5EF4-FFF2-40B4-BE49-F238E27FC236}">
                  <a16:creationId xmlns:a16="http://schemas.microsoft.com/office/drawing/2014/main" id="{CCE9EA2A-66C6-4D14-BD1E-74DDE6A7BD55}"/>
                </a:ext>
              </a:extLst>
            </p:cNvPr>
            <p:cNvGrpSpPr/>
            <p:nvPr/>
          </p:nvGrpSpPr>
          <p:grpSpPr>
            <a:xfrm>
              <a:off x="6182594" y="3019140"/>
              <a:ext cx="1407172" cy="8220943"/>
              <a:chOff x="7588117" y="1282901"/>
              <a:chExt cx="1407172" cy="4395554"/>
            </a:xfrm>
            <a:solidFill>
              <a:schemeClr val="bg1"/>
            </a:solidFill>
          </p:grpSpPr>
          <p:sp>
            <p:nvSpPr>
              <p:cNvPr id="27" name="Right Triangle 26">
                <a:extLst>
                  <a:ext uri="{FF2B5EF4-FFF2-40B4-BE49-F238E27FC236}">
                    <a16:creationId xmlns:a16="http://schemas.microsoft.com/office/drawing/2014/main" id="{FB289F56-EE98-4353-AE94-122FEFA6DBF2}"/>
                  </a:ext>
                </a:extLst>
              </p:cNvPr>
              <p:cNvSpPr/>
              <p:nvPr/>
            </p:nvSpPr>
            <p:spPr>
              <a:xfrm rot="1112437">
                <a:off x="8194706" y="5357674"/>
                <a:ext cx="264827" cy="320781"/>
              </a:xfrm>
              <a:prstGeom prst="rtTriangle">
                <a:avLst/>
              </a:prstGeom>
              <a:solidFill>
                <a:srgbClr val="993300"/>
              </a:solidFill>
              <a:ln>
                <a:solidFill>
                  <a:srgbClr val="9933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srgbClr val="FFFFFF"/>
                  </a:solidFill>
                  <a:effectLst/>
                  <a:uLnTx/>
                  <a:uFillTx/>
                  <a:latin typeface="Helvetica Neue Medium"/>
                  <a:ea typeface="Gill Sans MT" charset="0"/>
                  <a:cs typeface="Gill Sans MT" charset="0"/>
                  <a:sym typeface="Helvetica Neue"/>
                </a:endParaRPr>
              </a:p>
            </p:txBody>
          </p:sp>
          <p:sp>
            <p:nvSpPr>
              <p:cNvPr id="28" name="Freeform 13">
                <a:extLst>
                  <a:ext uri="{FF2B5EF4-FFF2-40B4-BE49-F238E27FC236}">
                    <a16:creationId xmlns:a16="http://schemas.microsoft.com/office/drawing/2014/main" id="{B59DD82E-DF04-423A-B9B4-35D76E9F0019}"/>
                  </a:ext>
                </a:extLst>
              </p:cNvPr>
              <p:cNvSpPr/>
              <p:nvPr/>
            </p:nvSpPr>
            <p:spPr>
              <a:xfrm>
                <a:off x="7588117" y="1282901"/>
                <a:ext cx="1407172" cy="4272933"/>
              </a:xfrm>
              <a:custGeom>
                <a:avLst/>
                <a:gdLst>
                  <a:gd name="connsiteX0" fmla="*/ 1816443 w 1947919"/>
                  <a:gd name="connsiteY0" fmla="*/ 0 h 5387546"/>
                  <a:gd name="connsiteX1" fmla="*/ 123568 w 1947919"/>
                  <a:gd name="connsiteY1" fmla="*/ 259492 h 5387546"/>
                  <a:gd name="connsiteX2" fmla="*/ 1853513 w 1947919"/>
                  <a:gd name="connsiteY2" fmla="*/ 667265 h 5387546"/>
                  <a:gd name="connsiteX3" fmla="*/ 123568 w 1947919"/>
                  <a:gd name="connsiteY3" fmla="*/ 1050324 h 5387546"/>
                  <a:gd name="connsiteX4" fmla="*/ 1742303 w 1947919"/>
                  <a:gd name="connsiteY4" fmla="*/ 1458097 h 5387546"/>
                  <a:gd name="connsiteX5" fmla="*/ 86497 w 1947919"/>
                  <a:gd name="connsiteY5" fmla="*/ 1841157 h 5387546"/>
                  <a:gd name="connsiteX6" fmla="*/ 1767016 w 1947919"/>
                  <a:gd name="connsiteY6" fmla="*/ 2298357 h 5387546"/>
                  <a:gd name="connsiteX7" fmla="*/ 86497 w 1947919"/>
                  <a:gd name="connsiteY7" fmla="*/ 2706130 h 5387546"/>
                  <a:gd name="connsiteX8" fmla="*/ 1779373 w 1947919"/>
                  <a:gd name="connsiteY8" fmla="*/ 3163330 h 5387546"/>
                  <a:gd name="connsiteX9" fmla="*/ 49427 w 1947919"/>
                  <a:gd name="connsiteY9" fmla="*/ 3595816 h 5387546"/>
                  <a:gd name="connsiteX10" fmla="*/ 1927654 w 1947919"/>
                  <a:gd name="connsiteY10" fmla="*/ 4028303 h 5387546"/>
                  <a:gd name="connsiteX11" fmla="*/ 0 w 1947919"/>
                  <a:gd name="connsiteY11" fmla="*/ 4436076 h 5387546"/>
                  <a:gd name="connsiteX12" fmla="*/ 1927654 w 1947919"/>
                  <a:gd name="connsiteY12" fmla="*/ 4917989 h 5387546"/>
                  <a:gd name="connsiteX13" fmla="*/ 1062681 w 1947919"/>
                  <a:gd name="connsiteY13" fmla="*/ 5387546 h 5387546"/>
                  <a:gd name="connsiteX14" fmla="*/ 1062681 w 1947919"/>
                  <a:gd name="connsiteY14" fmla="*/ 5387546 h 538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7919" h="5387546">
                    <a:moveTo>
                      <a:pt x="1816443" y="0"/>
                    </a:moveTo>
                    <a:cubicBezTo>
                      <a:pt x="966916" y="74140"/>
                      <a:pt x="117390" y="148281"/>
                      <a:pt x="123568" y="259492"/>
                    </a:cubicBezTo>
                    <a:cubicBezTo>
                      <a:pt x="129746" y="370703"/>
                      <a:pt x="1853513" y="535460"/>
                      <a:pt x="1853513" y="667265"/>
                    </a:cubicBezTo>
                    <a:cubicBezTo>
                      <a:pt x="1853513" y="799070"/>
                      <a:pt x="142103" y="918519"/>
                      <a:pt x="123568" y="1050324"/>
                    </a:cubicBezTo>
                    <a:cubicBezTo>
                      <a:pt x="105033" y="1182129"/>
                      <a:pt x="1748481" y="1326292"/>
                      <a:pt x="1742303" y="1458097"/>
                    </a:cubicBezTo>
                    <a:cubicBezTo>
                      <a:pt x="1736124" y="1589903"/>
                      <a:pt x="82378" y="1701114"/>
                      <a:pt x="86497" y="1841157"/>
                    </a:cubicBezTo>
                    <a:cubicBezTo>
                      <a:pt x="90616" y="1981200"/>
                      <a:pt x="1767016" y="2154195"/>
                      <a:pt x="1767016" y="2298357"/>
                    </a:cubicBezTo>
                    <a:cubicBezTo>
                      <a:pt x="1767016" y="2442519"/>
                      <a:pt x="84438" y="2561968"/>
                      <a:pt x="86497" y="2706130"/>
                    </a:cubicBezTo>
                    <a:cubicBezTo>
                      <a:pt x="88556" y="2850292"/>
                      <a:pt x="1785551" y="3015049"/>
                      <a:pt x="1779373" y="3163330"/>
                    </a:cubicBezTo>
                    <a:cubicBezTo>
                      <a:pt x="1773195" y="3311611"/>
                      <a:pt x="24713" y="3451654"/>
                      <a:pt x="49427" y="3595816"/>
                    </a:cubicBezTo>
                    <a:cubicBezTo>
                      <a:pt x="74141" y="3739978"/>
                      <a:pt x="1935892" y="3888260"/>
                      <a:pt x="1927654" y="4028303"/>
                    </a:cubicBezTo>
                    <a:cubicBezTo>
                      <a:pt x="1919416" y="4168346"/>
                      <a:pt x="0" y="4287795"/>
                      <a:pt x="0" y="4436076"/>
                    </a:cubicBezTo>
                    <a:cubicBezTo>
                      <a:pt x="0" y="4584357"/>
                      <a:pt x="1750540" y="4759411"/>
                      <a:pt x="1927654" y="4917989"/>
                    </a:cubicBezTo>
                    <a:cubicBezTo>
                      <a:pt x="2104768" y="5076567"/>
                      <a:pt x="1062681" y="5387546"/>
                      <a:pt x="1062681" y="5387546"/>
                    </a:cubicBezTo>
                    <a:lnTo>
                      <a:pt x="1062681" y="5387546"/>
                    </a:lnTo>
                  </a:path>
                </a:pathLst>
              </a:custGeom>
              <a:grpFill/>
              <a:ln w="127000" cap="rnd" cmpd="sng">
                <a:solidFill>
                  <a:srgbClr val="993300"/>
                </a:solidFill>
              </a:ln>
              <a:effectLst/>
            </p:spPr>
            <p:style>
              <a:lnRef idx="3">
                <a:schemeClr val="dk1"/>
              </a:lnRef>
              <a:fillRef idx="0">
                <a:schemeClr val="dk1"/>
              </a:fillRef>
              <a:effectRef idx="2">
                <a:schemeClr val="dk1"/>
              </a:effectRef>
              <a:fontRef idx="minor">
                <a:schemeClr val="tx1"/>
              </a:fontRef>
            </p:style>
            <p:txBody>
              <a:bodyPr rtlCol="0" anchor="ct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en-US" sz="400" b="1" i="0" u="none" strike="noStrike" kern="0" cap="none" spc="0" normalizeH="0" baseline="0" noProof="0" dirty="0">
                  <a:ln>
                    <a:noFill/>
                  </a:ln>
                  <a:solidFill>
                    <a:srgbClr val="15A7B4"/>
                  </a:solidFill>
                  <a:effectLst/>
                  <a:uLnTx/>
                  <a:uFillTx/>
                  <a:latin typeface="Helvetica Neue Medium"/>
                  <a:ea typeface="Gill Sans MT" charset="0"/>
                  <a:cs typeface="Gill Sans MT" charset="0"/>
                  <a:sym typeface="Helvetica Neue"/>
                </a:endParaRPr>
              </a:p>
            </p:txBody>
          </p:sp>
        </p:grpSp>
        <p:sp>
          <p:nvSpPr>
            <p:cNvPr id="4" name="TextBox 3">
              <a:extLst>
                <a:ext uri="{FF2B5EF4-FFF2-40B4-BE49-F238E27FC236}">
                  <a16:creationId xmlns:a16="http://schemas.microsoft.com/office/drawing/2014/main" id="{04EA3A66-A320-4E2F-AE22-6E2657C66919}"/>
                </a:ext>
              </a:extLst>
            </p:cNvPr>
            <p:cNvSpPr txBox="1"/>
            <p:nvPr/>
          </p:nvSpPr>
          <p:spPr>
            <a:xfrm>
              <a:off x="2342750" y="11331919"/>
              <a:ext cx="8052727" cy="564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A" sz="1500" b="1" i="0" u="none" strike="noStrike" kern="0" cap="none" spc="0" normalizeH="0" baseline="0" noProof="0" dirty="0">
                  <a:ln>
                    <a:noFill/>
                  </a:ln>
                  <a:solidFill>
                    <a:srgbClr val="993300"/>
                  </a:solidFill>
                  <a:effectLst/>
                  <a:uLnTx/>
                  <a:uFillTx/>
                  <a:latin typeface="Calibri" panose="020F0502020204030204" pitchFamily="34" charset="0"/>
                  <a:cs typeface="Calibri" panose="020F0502020204030204" pitchFamily="34" charset="0"/>
                  <a:sym typeface="Helvetica Neue"/>
                </a:rPr>
                <a:t>Crisis – Enormes costos de rehabilitación</a:t>
              </a:r>
            </a:p>
          </p:txBody>
        </p:sp>
        <p:sp>
          <p:nvSpPr>
            <p:cNvPr id="30" name="TextBox 29">
              <a:extLst>
                <a:ext uri="{FF2B5EF4-FFF2-40B4-BE49-F238E27FC236}">
                  <a16:creationId xmlns:a16="http://schemas.microsoft.com/office/drawing/2014/main" id="{7441AC1A-1508-41DB-A971-B5B5D02425D5}"/>
                </a:ext>
              </a:extLst>
            </p:cNvPr>
            <p:cNvSpPr txBox="1"/>
            <p:nvPr/>
          </p:nvSpPr>
          <p:spPr>
            <a:xfrm>
              <a:off x="1497466" y="1744762"/>
              <a:ext cx="9577013"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A" sz="1500" b="1" i="0" u="none" strike="noStrike" kern="0" cap="none" spc="0" normalizeH="0" baseline="0" noProof="0" dirty="0">
                  <a:ln>
                    <a:noFill/>
                  </a:ln>
                  <a:solidFill>
                    <a:srgbClr val="993300"/>
                  </a:solidFill>
                  <a:effectLst/>
                  <a:uLnTx/>
                  <a:uFillTx/>
                  <a:latin typeface="Calibri" panose="020F0502020204030204" pitchFamily="34" charset="0"/>
                  <a:cs typeface="Calibri" panose="020F0502020204030204" pitchFamily="34" charset="0"/>
                  <a:sym typeface="Helvetica Neue"/>
                </a:rPr>
                <a:t>Muchas empresas atraviesan en un ciclo vicioso, que les impide acceder al financiamiento</a:t>
              </a:r>
            </a:p>
          </p:txBody>
        </p:sp>
      </p:grpSp>
      <p:grpSp>
        <p:nvGrpSpPr>
          <p:cNvPr id="3" name="Group 2">
            <a:extLst>
              <a:ext uri="{FF2B5EF4-FFF2-40B4-BE49-F238E27FC236}">
                <a16:creationId xmlns:a16="http://schemas.microsoft.com/office/drawing/2014/main" id="{FD4429C0-B131-4683-AD6E-511EAEDBF8C3}"/>
              </a:ext>
            </a:extLst>
          </p:cNvPr>
          <p:cNvGrpSpPr/>
          <p:nvPr/>
        </p:nvGrpSpPr>
        <p:grpSpPr>
          <a:xfrm>
            <a:off x="6096000" y="872381"/>
            <a:ext cx="5738925" cy="4933125"/>
            <a:chOff x="12192000" y="1744762"/>
            <a:chExt cx="11477849" cy="9866250"/>
          </a:xfrm>
        </p:grpSpPr>
        <p:sp>
          <p:nvSpPr>
            <p:cNvPr id="32" name="TextBox 31">
              <a:extLst>
                <a:ext uri="{FF2B5EF4-FFF2-40B4-BE49-F238E27FC236}">
                  <a16:creationId xmlns:a16="http://schemas.microsoft.com/office/drawing/2014/main" id="{E94A1E36-9395-4AC9-B315-40F56972B7CA}"/>
                </a:ext>
              </a:extLst>
            </p:cNvPr>
            <p:cNvSpPr txBox="1"/>
            <p:nvPr/>
          </p:nvSpPr>
          <p:spPr>
            <a:xfrm>
              <a:off x="12192000" y="3339106"/>
              <a:ext cx="4578058" cy="923330"/>
            </a:xfrm>
            <a:prstGeom prst="rect">
              <a:avLst/>
            </a:prstGeom>
            <a:noFill/>
          </p:spPr>
          <p:txBody>
            <a:bodyPr wrap="square" rtlCol="0">
              <a:spAutoFit/>
            </a:bodyPr>
            <a:lstStyle/>
            <a:p>
              <a:pPr marL="0" marR="0" lvl="0" indent="0" algn="r"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Subsidios  para nuevos accesos mas transparentes y focalizados</a:t>
              </a:r>
            </a:p>
          </p:txBody>
        </p:sp>
        <p:sp>
          <p:nvSpPr>
            <p:cNvPr id="33" name="TextBox 32">
              <a:extLst>
                <a:ext uri="{FF2B5EF4-FFF2-40B4-BE49-F238E27FC236}">
                  <a16:creationId xmlns:a16="http://schemas.microsoft.com/office/drawing/2014/main" id="{B75A6C86-4B90-40B1-9803-AAB1A3AE43ED}"/>
                </a:ext>
              </a:extLst>
            </p:cNvPr>
            <p:cNvSpPr txBox="1"/>
            <p:nvPr/>
          </p:nvSpPr>
          <p:spPr>
            <a:xfrm>
              <a:off x="12196914" y="4503982"/>
              <a:ext cx="4557136" cy="923330"/>
            </a:xfrm>
            <a:prstGeom prst="rect">
              <a:avLst/>
            </a:prstGeom>
            <a:noFill/>
          </p:spPr>
          <p:txBody>
            <a:bodyPr wrap="square" rtlCol="0">
              <a:spAutoFit/>
            </a:bodyPr>
            <a:lstStyle/>
            <a:p>
              <a:pPr marL="0" marR="0" lvl="0" indent="0" algn="r"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Operadores cubren costos totales de operación</a:t>
              </a:r>
            </a:p>
          </p:txBody>
        </p:sp>
        <p:sp>
          <p:nvSpPr>
            <p:cNvPr id="34" name="TextBox 33">
              <a:extLst>
                <a:ext uri="{FF2B5EF4-FFF2-40B4-BE49-F238E27FC236}">
                  <a16:creationId xmlns:a16="http://schemas.microsoft.com/office/drawing/2014/main" id="{F9C74A52-41AC-46D7-A01C-6ACA75ECE68A}"/>
                </a:ext>
              </a:extLst>
            </p:cNvPr>
            <p:cNvSpPr txBox="1"/>
            <p:nvPr/>
          </p:nvSpPr>
          <p:spPr>
            <a:xfrm>
              <a:off x="12481438" y="5926192"/>
              <a:ext cx="4348426" cy="1292662"/>
            </a:xfrm>
            <a:prstGeom prst="rect">
              <a:avLst/>
            </a:prstGeom>
            <a:noFill/>
          </p:spPr>
          <p:txBody>
            <a:bodyPr wrap="square" rtlCol="0">
              <a:spAutoFit/>
            </a:bodyPr>
            <a:lstStyle/>
            <a:p>
              <a:pPr marL="0" marR="0" lvl="0" indent="0" algn="r"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Tarifas  suben para cubrir  un porción mayor de costos eficientes</a:t>
              </a:r>
            </a:p>
          </p:txBody>
        </p:sp>
        <p:sp>
          <p:nvSpPr>
            <p:cNvPr id="35" name="TextBox 34">
              <a:extLst>
                <a:ext uri="{FF2B5EF4-FFF2-40B4-BE49-F238E27FC236}">
                  <a16:creationId xmlns:a16="http://schemas.microsoft.com/office/drawing/2014/main" id="{2B89209B-2B46-4F41-A191-4E4E16430FDC}"/>
                </a:ext>
              </a:extLst>
            </p:cNvPr>
            <p:cNvSpPr txBox="1"/>
            <p:nvPr/>
          </p:nvSpPr>
          <p:spPr>
            <a:xfrm>
              <a:off x="12272728" y="7418734"/>
              <a:ext cx="4557136" cy="553998"/>
            </a:xfrm>
            <a:prstGeom prst="rect">
              <a:avLst/>
            </a:prstGeom>
            <a:noFill/>
          </p:spPr>
          <p:txBody>
            <a:bodyPr wrap="square" rtlCol="0">
              <a:spAutoFit/>
            </a:bodyPr>
            <a:lstStyle/>
            <a:p>
              <a:pPr marL="0" marR="0" lvl="0" indent="0" algn="r"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Calidad del servicio mejora</a:t>
              </a:r>
            </a:p>
          </p:txBody>
        </p:sp>
        <p:sp>
          <p:nvSpPr>
            <p:cNvPr id="36" name="TextBox 35">
              <a:extLst>
                <a:ext uri="{FF2B5EF4-FFF2-40B4-BE49-F238E27FC236}">
                  <a16:creationId xmlns:a16="http://schemas.microsoft.com/office/drawing/2014/main" id="{D6A1A4A2-E001-4475-946C-166A1F3DBBC5}"/>
                </a:ext>
              </a:extLst>
            </p:cNvPr>
            <p:cNvSpPr txBox="1"/>
            <p:nvPr/>
          </p:nvSpPr>
          <p:spPr>
            <a:xfrm>
              <a:off x="12739186" y="9028286"/>
              <a:ext cx="4090680" cy="553998"/>
            </a:xfrm>
            <a:prstGeom prst="rect">
              <a:avLst/>
            </a:prstGeom>
            <a:noFill/>
          </p:spPr>
          <p:txBody>
            <a:bodyPr wrap="square" rtlCol="0">
              <a:spAutoFit/>
            </a:bodyPr>
            <a:lstStyle/>
            <a:p>
              <a:pPr marL="0" marR="0" lvl="0" indent="0" algn="r"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Eficiencias técnicas mejoran</a:t>
              </a:r>
            </a:p>
          </p:txBody>
        </p:sp>
        <p:sp>
          <p:nvSpPr>
            <p:cNvPr id="37" name="TextBox 36">
              <a:extLst>
                <a:ext uri="{FF2B5EF4-FFF2-40B4-BE49-F238E27FC236}">
                  <a16:creationId xmlns:a16="http://schemas.microsoft.com/office/drawing/2014/main" id="{26F10B51-6B3E-44D1-88E5-969434876EE7}"/>
                </a:ext>
              </a:extLst>
            </p:cNvPr>
            <p:cNvSpPr txBox="1"/>
            <p:nvPr/>
          </p:nvSpPr>
          <p:spPr>
            <a:xfrm>
              <a:off x="12760980" y="10318350"/>
              <a:ext cx="4090688" cy="1292662"/>
            </a:xfrm>
            <a:prstGeom prst="rect">
              <a:avLst/>
            </a:prstGeom>
            <a:noFill/>
          </p:spPr>
          <p:txBody>
            <a:bodyPr wrap="square" rtlCol="0">
              <a:spAutoFit/>
            </a:bodyPr>
            <a:lstStyle/>
            <a:p>
              <a:pPr marL="0" marR="0" lvl="0" indent="0" algn="r"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Personal y directivos son compensados por su desempeño</a:t>
              </a:r>
            </a:p>
          </p:txBody>
        </p:sp>
        <p:sp>
          <p:nvSpPr>
            <p:cNvPr id="38" name="TextBox 37">
              <a:extLst>
                <a:ext uri="{FF2B5EF4-FFF2-40B4-BE49-F238E27FC236}">
                  <a16:creationId xmlns:a16="http://schemas.microsoft.com/office/drawing/2014/main" id="{6894167B-166D-4C27-AB47-5BE53F141CBF}"/>
                </a:ext>
              </a:extLst>
            </p:cNvPr>
            <p:cNvSpPr txBox="1"/>
            <p:nvPr/>
          </p:nvSpPr>
          <p:spPr>
            <a:xfrm>
              <a:off x="18639385" y="2787774"/>
              <a:ext cx="5030464" cy="923330"/>
            </a:xfrm>
            <a:prstGeom prst="rect">
              <a:avLst/>
            </a:prstGeom>
            <a:noFill/>
          </p:spPr>
          <p:txBody>
            <a:bodyPr wrap="square" rtlCol="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Inversiones en nuevas conexiones amplían base de ingresos</a:t>
              </a:r>
            </a:p>
          </p:txBody>
        </p:sp>
        <p:sp>
          <p:nvSpPr>
            <p:cNvPr id="39" name="TextBox 38">
              <a:extLst>
                <a:ext uri="{FF2B5EF4-FFF2-40B4-BE49-F238E27FC236}">
                  <a16:creationId xmlns:a16="http://schemas.microsoft.com/office/drawing/2014/main" id="{679558AA-528F-4EF4-BB7B-F95961065006}"/>
                </a:ext>
              </a:extLst>
            </p:cNvPr>
            <p:cNvSpPr txBox="1"/>
            <p:nvPr/>
          </p:nvSpPr>
          <p:spPr>
            <a:xfrm>
              <a:off x="18639383" y="4081232"/>
              <a:ext cx="4933970" cy="923330"/>
            </a:xfrm>
            <a:prstGeom prst="rect">
              <a:avLst/>
            </a:prstGeom>
            <a:noFill/>
          </p:spPr>
          <p:txBody>
            <a:bodyPr wrap="square" rtlCol="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Activos son mantenidos adecuadamente</a:t>
              </a:r>
            </a:p>
          </p:txBody>
        </p:sp>
        <p:sp>
          <p:nvSpPr>
            <p:cNvPr id="40" name="TextBox 39">
              <a:extLst>
                <a:ext uri="{FF2B5EF4-FFF2-40B4-BE49-F238E27FC236}">
                  <a16:creationId xmlns:a16="http://schemas.microsoft.com/office/drawing/2014/main" id="{3610AA52-6AE0-4126-A9E3-905234FEBB13}"/>
                </a:ext>
              </a:extLst>
            </p:cNvPr>
            <p:cNvSpPr txBox="1"/>
            <p:nvPr/>
          </p:nvSpPr>
          <p:spPr>
            <a:xfrm>
              <a:off x="18639383" y="5119544"/>
              <a:ext cx="3818634" cy="923330"/>
            </a:xfrm>
            <a:prstGeom prst="rect">
              <a:avLst/>
            </a:prstGeom>
            <a:noFill/>
          </p:spPr>
          <p:txBody>
            <a:bodyPr wrap="square" rtlCol="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Consumidores usan el agua mas eficientemente</a:t>
              </a:r>
            </a:p>
          </p:txBody>
        </p:sp>
        <p:sp>
          <p:nvSpPr>
            <p:cNvPr id="41" name="TextBox 40">
              <a:extLst>
                <a:ext uri="{FF2B5EF4-FFF2-40B4-BE49-F238E27FC236}">
                  <a16:creationId xmlns:a16="http://schemas.microsoft.com/office/drawing/2014/main" id="{005A7483-FF36-451C-A685-9BB8E7B1CA03}"/>
                </a:ext>
              </a:extLst>
            </p:cNvPr>
            <p:cNvSpPr txBox="1"/>
            <p:nvPr/>
          </p:nvSpPr>
          <p:spPr>
            <a:xfrm>
              <a:off x="18639383" y="6667354"/>
              <a:ext cx="3818636" cy="923330"/>
            </a:xfrm>
            <a:prstGeom prst="rect">
              <a:avLst/>
            </a:prstGeom>
            <a:noFill/>
          </p:spPr>
          <p:txBody>
            <a:bodyPr wrap="square" rtlCol="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Consumidores satisfechos dispuestos a pagar</a:t>
              </a:r>
            </a:p>
          </p:txBody>
        </p:sp>
        <p:sp>
          <p:nvSpPr>
            <p:cNvPr id="42" name="TextBox 41">
              <a:extLst>
                <a:ext uri="{FF2B5EF4-FFF2-40B4-BE49-F238E27FC236}">
                  <a16:creationId xmlns:a16="http://schemas.microsoft.com/office/drawing/2014/main" id="{01CA280F-F342-4EC9-9EA4-1D0FAAB4E910}"/>
                </a:ext>
              </a:extLst>
            </p:cNvPr>
            <p:cNvSpPr txBox="1"/>
            <p:nvPr/>
          </p:nvSpPr>
          <p:spPr>
            <a:xfrm>
              <a:off x="18589429" y="8184970"/>
              <a:ext cx="4118834" cy="923330"/>
            </a:xfrm>
            <a:prstGeom prst="rect">
              <a:avLst/>
            </a:prstGeom>
            <a:noFill/>
          </p:spPr>
          <p:txBody>
            <a:bodyPr wrap="square" rtlCol="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Reducen las perdidas y costos operacionales</a:t>
              </a:r>
            </a:p>
          </p:txBody>
        </p:sp>
        <p:sp>
          <p:nvSpPr>
            <p:cNvPr id="43" name="TextBox 42">
              <a:extLst>
                <a:ext uri="{FF2B5EF4-FFF2-40B4-BE49-F238E27FC236}">
                  <a16:creationId xmlns:a16="http://schemas.microsoft.com/office/drawing/2014/main" id="{C3BBACB2-AFED-43EA-B6D5-66905BFD27E9}"/>
                </a:ext>
              </a:extLst>
            </p:cNvPr>
            <p:cNvSpPr txBox="1"/>
            <p:nvPr/>
          </p:nvSpPr>
          <p:spPr>
            <a:xfrm>
              <a:off x="18658399" y="9616492"/>
              <a:ext cx="4390210" cy="923330"/>
            </a:xfrm>
            <a:prstGeom prst="rect">
              <a:avLst/>
            </a:prstGeom>
            <a:noFill/>
          </p:spPr>
          <p:txBody>
            <a:bodyPr wrap="square" rtlCol="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s-PE" sz="1200" b="1" i="0" u="none" strike="noStrike" kern="0" cap="none" spc="0" normalizeH="0" baseline="0" noProof="0" dirty="0">
                  <a:ln>
                    <a:noFill/>
                  </a:ln>
                  <a:solidFill>
                    <a:srgbClr val="0070C0"/>
                  </a:solidFill>
                  <a:effectLst/>
                  <a:uLnTx/>
                  <a:uFillTx/>
                  <a:latin typeface="Calibri" panose="020F0502020204030204" pitchFamily="34" charset="0"/>
                  <a:ea typeface="Gill Sans MT" charset="0"/>
                  <a:cs typeface="Calibri" panose="020F0502020204030204" pitchFamily="34" charset="0"/>
                  <a:sym typeface="Helvetica Neue"/>
                </a:rPr>
                <a:t>Empleados motivados a mejorar</a:t>
              </a:r>
            </a:p>
          </p:txBody>
        </p:sp>
        <p:grpSp>
          <p:nvGrpSpPr>
            <p:cNvPr id="5" name="Group 4">
              <a:extLst>
                <a:ext uri="{FF2B5EF4-FFF2-40B4-BE49-F238E27FC236}">
                  <a16:creationId xmlns:a16="http://schemas.microsoft.com/office/drawing/2014/main" id="{ADCCA07F-6E1D-4A3F-B9AF-D466243E9F07}"/>
                </a:ext>
              </a:extLst>
            </p:cNvPr>
            <p:cNvGrpSpPr/>
            <p:nvPr/>
          </p:nvGrpSpPr>
          <p:grpSpPr>
            <a:xfrm>
              <a:off x="17050687" y="2973203"/>
              <a:ext cx="1480442" cy="8192773"/>
              <a:chOff x="13183537" y="2973203"/>
              <a:chExt cx="1480442" cy="8192773"/>
            </a:xfrm>
          </p:grpSpPr>
          <p:sp>
            <p:nvSpPr>
              <p:cNvPr id="47" name="Freeform 13">
                <a:extLst>
                  <a:ext uri="{FF2B5EF4-FFF2-40B4-BE49-F238E27FC236}">
                    <a16:creationId xmlns:a16="http://schemas.microsoft.com/office/drawing/2014/main" id="{6647BEB0-9DD4-4586-BA83-5476B8FA49B5}"/>
                  </a:ext>
                </a:extLst>
              </p:cNvPr>
              <p:cNvSpPr/>
              <p:nvPr/>
            </p:nvSpPr>
            <p:spPr>
              <a:xfrm>
                <a:off x="13183537" y="3174369"/>
                <a:ext cx="1407172" cy="7991607"/>
              </a:xfrm>
              <a:custGeom>
                <a:avLst/>
                <a:gdLst>
                  <a:gd name="connsiteX0" fmla="*/ 1816443 w 1947919"/>
                  <a:gd name="connsiteY0" fmla="*/ 0 h 5387546"/>
                  <a:gd name="connsiteX1" fmla="*/ 123568 w 1947919"/>
                  <a:gd name="connsiteY1" fmla="*/ 259492 h 5387546"/>
                  <a:gd name="connsiteX2" fmla="*/ 1853513 w 1947919"/>
                  <a:gd name="connsiteY2" fmla="*/ 667265 h 5387546"/>
                  <a:gd name="connsiteX3" fmla="*/ 123568 w 1947919"/>
                  <a:gd name="connsiteY3" fmla="*/ 1050324 h 5387546"/>
                  <a:gd name="connsiteX4" fmla="*/ 1742303 w 1947919"/>
                  <a:gd name="connsiteY4" fmla="*/ 1458097 h 5387546"/>
                  <a:gd name="connsiteX5" fmla="*/ 86497 w 1947919"/>
                  <a:gd name="connsiteY5" fmla="*/ 1841157 h 5387546"/>
                  <a:gd name="connsiteX6" fmla="*/ 1767016 w 1947919"/>
                  <a:gd name="connsiteY6" fmla="*/ 2298357 h 5387546"/>
                  <a:gd name="connsiteX7" fmla="*/ 86497 w 1947919"/>
                  <a:gd name="connsiteY7" fmla="*/ 2706130 h 5387546"/>
                  <a:gd name="connsiteX8" fmla="*/ 1779373 w 1947919"/>
                  <a:gd name="connsiteY8" fmla="*/ 3163330 h 5387546"/>
                  <a:gd name="connsiteX9" fmla="*/ 49427 w 1947919"/>
                  <a:gd name="connsiteY9" fmla="*/ 3595816 h 5387546"/>
                  <a:gd name="connsiteX10" fmla="*/ 1927654 w 1947919"/>
                  <a:gd name="connsiteY10" fmla="*/ 4028303 h 5387546"/>
                  <a:gd name="connsiteX11" fmla="*/ 0 w 1947919"/>
                  <a:gd name="connsiteY11" fmla="*/ 4436076 h 5387546"/>
                  <a:gd name="connsiteX12" fmla="*/ 1927654 w 1947919"/>
                  <a:gd name="connsiteY12" fmla="*/ 4917989 h 5387546"/>
                  <a:gd name="connsiteX13" fmla="*/ 1062681 w 1947919"/>
                  <a:gd name="connsiteY13" fmla="*/ 5387546 h 5387546"/>
                  <a:gd name="connsiteX14" fmla="*/ 1062681 w 1947919"/>
                  <a:gd name="connsiteY14" fmla="*/ 5387546 h 538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7919" h="5387546">
                    <a:moveTo>
                      <a:pt x="1816443" y="0"/>
                    </a:moveTo>
                    <a:cubicBezTo>
                      <a:pt x="966916" y="74140"/>
                      <a:pt x="117390" y="148281"/>
                      <a:pt x="123568" y="259492"/>
                    </a:cubicBezTo>
                    <a:cubicBezTo>
                      <a:pt x="129746" y="370703"/>
                      <a:pt x="1853513" y="535460"/>
                      <a:pt x="1853513" y="667265"/>
                    </a:cubicBezTo>
                    <a:cubicBezTo>
                      <a:pt x="1853513" y="799070"/>
                      <a:pt x="142103" y="918519"/>
                      <a:pt x="123568" y="1050324"/>
                    </a:cubicBezTo>
                    <a:cubicBezTo>
                      <a:pt x="105033" y="1182129"/>
                      <a:pt x="1748481" y="1326292"/>
                      <a:pt x="1742303" y="1458097"/>
                    </a:cubicBezTo>
                    <a:cubicBezTo>
                      <a:pt x="1736124" y="1589903"/>
                      <a:pt x="82378" y="1701114"/>
                      <a:pt x="86497" y="1841157"/>
                    </a:cubicBezTo>
                    <a:cubicBezTo>
                      <a:pt x="90616" y="1981200"/>
                      <a:pt x="1767016" y="2154195"/>
                      <a:pt x="1767016" y="2298357"/>
                    </a:cubicBezTo>
                    <a:cubicBezTo>
                      <a:pt x="1767016" y="2442519"/>
                      <a:pt x="84438" y="2561968"/>
                      <a:pt x="86497" y="2706130"/>
                    </a:cubicBezTo>
                    <a:cubicBezTo>
                      <a:pt x="88556" y="2850292"/>
                      <a:pt x="1785551" y="3015049"/>
                      <a:pt x="1779373" y="3163330"/>
                    </a:cubicBezTo>
                    <a:cubicBezTo>
                      <a:pt x="1773195" y="3311611"/>
                      <a:pt x="24713" y="3451654"/>
                      <a:pt x="49427" y="3595816"/>
                    </a:cubicBezTo>
                    <a:cubicBezTo>
                      <a:pt x="74141" y="3739978"/>
                      <a:pt x="1935892" y="3888260"/>
                      <a:pt x="1927654" y="4028303"/>
                    </a:cubicBezTo>
                    <a:cubicBezTo>
                      <a:pt x="1919416" y="4168346"/>
                      <a:pt x="0" y="4287795"/>
                      <a:pt x="0" y="4436076"/>
                    </a:cubicBezTo>
                    <a:cubicBezTo>
                      <a:pt x="0" y="4584357"/>
                      <a:pt x="1750540" y="4759411"/>
                      <a:pt x="1927654" y="4917989"/>
                    </a:cubicBezTo>
                    <a:cubicBezTo>
                      <a:pt x="2104768" y="5076567"/>
                      <a:pt x="1062681" y="5387546"/>
                      <a:pt x="1062681" y="5387546"/>
                    </a:cubicBezTo>
                    <a:lnTo>
                      <a:pt x="1062681" y="5387546"/>
                    </a:lnTo>
                  </a:path>
                </a:pathLst>
              </a:custGeom>
              <a:solidFill>
                <a:schemeClr val="bg1"/>
              </a:solidFill>
              <a:ln w="127000" cap="rnd" cmpd="sng">
                <a:solidFill>
                  <a:srgbClr val="993300"/>
                </a:solidFill>
              </a:ln>
              <a:effectLst/>
            </p:spPr>
            <p:style>
              <a:lnRef idx="3">
                <a:schemeClr val="dk1"/>
              </a:lnRef>
              <a:fillRef idx="0">
                <a:schemeClr val="dk1"/>
              </a:fillRef>
              <a:effectRef idx="2">
                <a:schemeClr val="dk1"/>
              </a:effectRef>
              <a:fontRef idx="minor">
                <a:schemeClr val="tx1"/>
              </a:fontRef>
            </p:style>
            <p:txBody>
              <a:bodyPr rtlCol="0" anchor="ct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en-US" sz="400" b="1" i="0" u="none" strike="noStrike" kern="0" cap="none" spc="0" normalizeH="0" baseline="0" noProof="0" dirty="0">
                  <a:ln>
                    <a:noFill/>
                  </a:ln>
                  <a:solidFill>
                    <a:srgbClr val="15A7B4"/>
                  </a:solidFill>
                  <a:effectLst/>
                  <a:uLnTx/>
                  <a:uFillTx/>
                  <a:latin typeface="Helvetica Neue Medium"/>
                  <a:ea typeface="Gill Sans MT" charset="0"/>
                  <a:cs typeface="Gill Sans MT" charset="0"/>
                  <a:sym typeface="Helvetica Neue"/>
                </a:endParaRPr>
              </a:p>
            </p:txBody>
          </p:sp>
          <p:sp>
            <p:nvSpPr>
              <p:cNvPr id="48" name="Right Triangle 47">
                <a:extLst>
                  <a:ext uri="{FF2B5EF4-FFF2-40B4-BE49-F238E27FC236}">
                    <a16:creationId xmlns:a16="http://schemas.microsoft.com/office/drawing/2014/main" id="{4586F7CC-EA51-4B65-A5F3-8D999E3655FF}"/>
                  </a:ext>
                </a:extLst>
              </p:cNvPr>
              <p:cNvSpPr/>
              <p:nvPr/>
            </p:nvSpPr>
            <p:spPr>
              <a:xfrm rot="12122816">
                <a:off x="14140744" y="2973203"/>
                <a:ext cx="523235" cy="473623"/>
              </a:xfrm>
              <a:prstGeom prst="rtTriangle">
                <a:avLst/>
              </a:prstGeom>
              <a:solidFill>
                <a:srgbClr val="993300"/>
              </a:solidFill>
              <a:ln>
                <a:solidFill>
                  <a:srgbClr val="9933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srgbClr val="FFFFFF"/>
                  </a:solidFill>
                  <a:effectLst/>
                  <a:uLnTx/>
                  <a:uFillTx/>
                  <a:latin typeface="Helvetica Neue Medium"/>
                  <a:ea typeface="Gill Sans MT" charset="0"/>
                  <a:cs typeface="Gill Sans MT" charset="0"/>
                  <a:sym typeface="Helvetica Neue"/>
                </a:endParaRPr>
              </a:p>
            </p:txBody>
          </p:sp>
        </p:grpSp>
        <p:sp>
          <p:nvSpPr>
            <p:cNvPr id="51" name="TextBox 50">
              <a:extLst>
                <a:ext uri="{FF2B5EF4-FFF2-40B4-BE49-F238E27FC236}">
                  <a16:creationId xmlns:a16="http://schemas.microsoft.com/office/drawing/2014/main" id="{5EEC6FD7-6B47-4BE8-B3C8-159C55A6EF0A}"/>
                </a:ext>
              </a:extLst>
            </p:cNvPr>
            <p:cNvSpPr txBox="1"/>
            <p:nvPr/>
          </p:nvSpPr>
          <p:spPr>
            <a:xfrm>
              <a:off x="12611100" y="1744762"/>
              <a:ext cx="9022905"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A" sz="1500" b="1" i="0" u="none" strike="noStrike" kern="0" cap="none" spc="0" normalizeH="0" baseline="0" noProof="0" dirty="0">
                  <a:ln>
                    <a:noFill/>
                  </a:ln>
                  <a:solidFill>
                    <a:srgbClr val="993300"/>
                  </a:solidFill>
                  <a:effectLst/>
                  <a:uLnTx/>
                  <a:uFillTx/>
                  <a:latin typeface="Calibri" panose="020F0502020204030204" pitchFamily="34" charset="0"/>
                  <a:cs typeface="Calibri" panose="020F0502020204030204" pitchFamily="34" charset="0"/>
                  <a:sym typeface="Helvetica Neue"/>
                </a:rPr>
                <a:t>… el uso eficiente y efectivo de los recursos lleva a las empresas a un ciclo virtuoso</a:t>
              </a:r>
            </a:p>
          </p:txBody>
        </p:sp>
      </p:grpSp>
    </p:spTree>
    <p:extLst>
      <p:ext uri="{BB962C8B-B14F-4D97-AF65-F5344CB8AC3E}">
        <p14:creationId xmlns:p14="http://schemas.microsoft.com/office/powerpoint/2010/main" val="67579139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Image" descr="Image"/>
          <p:cNvPicPr>
            <a:picLocks noChangeAspect="1"/>
          </p:cNvPicPr>
          <p:nvPr/>
        </p:nvPicPr>
        <p:blipFill>
          <a:blip r:embed="rId3"/>
          <a:stretch>
            <a:fillRect/>
          </a:stretch>
        </p:blipFill>
        <p:spPr>
          <a:xfrm>
            <a:off x="328960" y="757968"/>
            <a:ext cx="1592522" cy="155229"/>
          </a:xfrm>
          <a:prstGeom prst="rect">
            <a:avLst/>
          </a:prstGeom>
          <a:ln w="12700">
            <a:miter lim="400000"/>
          </a:ln>
        </p:spPr>
      </p:pic>
      <p:graphicFrame>
        <p:nvGraphicFramePr>
          <p:cNvPr id="9" name="Diagram 8">
            <a:extLst>
              <a:ext uri="{FF2B5EF4-FFF2-40B4-BE49-F238E27FC236}">
                <a16:creationId xmlns:a16="http://schemas.microsoft.com/office/drawing/2014/main" id="{49369889-73D0-4429-8615-2D6E8A8E1D36}"/>
              </a:ext>
            </a:extLst>
          </p:cNvPr>
          <p:cNvGraphicFramePr/>
          <p:nvPr>
            <p:extLst>
              <p:ext uri="{D42A27DB-BD31-4B8C-83A1-F6EECF244321}">
                <p14:modId xmlns:p14="http://schemas.microsoft.com/office/powerpoint/2010/main" val="2973086030"/>
              </p:ext>
            </p:extLst>
          </p:nvPr>
        </p:nvGraphicFramePr>
        <p:xfrm>
          <a:off x="5852160" y="1371600"/>
          <a:ext cx="6309360" cy="47548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Title 1">
            <a:extLst>
              <a:ext uri="{FF2B5EF4-FFF2-40B4-BE49-F238E27FC236}">
                <a16:creationId xmlns:a16="http://schemas.microsoft.com/office/drawing/2014/main" id="{01DBFBF1-EACB-40EB-BA91-E34530C1D156}"/>
              </a:ext>
            </a:extLst>
          </p:cNvPr>
          <p:cNvSpPr txBox="1">
            <a:spLocks/>
          </p:cNvSpPr>
          <p:nvPr/>
        </p:nvSpPr>
        <p:spPr>
          <a:xfrm>
            <a:off x="476288" y="1733550"/>
            <a:ext cx="4865229" cy="40196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b">
            <a:no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9pPr>
          </a:lstStyle>
          <a:p>
            <a:pPr marL="0" marR="0" lvl="0" indent="0" algn="ctr" defTabSz="412750" rtl="0" eaLnBrk="1" fontAlgn="auto" latinLnBrk="0" hangingPunct="1">
              <a:lnSpc>
                <a:spcPct val="100000"/>
              </a:lnSpc>
              <a:spcBef>
                <a:spcPts val="0"/>
              </a:spcBef>
              <a:spcAft>
                <a:spcPts val="0"/>
              </a:spcAft>
              <a:buClrTx/>
              <a:buSzTx/>
              <a:buFontTx/>
              <a:buNone/>
              <a:tabLst/>
              <a:defRPr/>
            </a:pPr>
            <a:r>
              <a:rPr kumimoji="0" lang="es-PE" sz="2500" b="1" i="0" u="none" strike="noStrike" kern="0" cap="none" spc="0" normalizeH="0" baseline="0" noProof="0" dirty="0">
                <a:ln>
                  <a:noFill/>
                </a:ln>
                <a:solidFill>
                  <a:srgbClr val="993300"/>
                </a:solidFill>
                <a:effectLst/>
                <a:uLnTx/>
                <a:uFillTx/>
                <a:latin typeface="Calibri" panose="020F0502020204030204" pitchFamily="34" charset="0"/>
                <a:cs typeface="Calibri" panose="020F0502020204030204" pitchFamily="34" charset="0"/>
                <a:sym typeface="Helvetica Neue Medium"/>
              </a:rPr>
              <a:t>Reformas de políticas, regulatorias e institucionales deben estar alineadas y crear los incentivos adecuados para permitir incrementar y diversificar el financiamiento de los Prestadores</a:t>
            </a:r>
          </a:p>
          <a:p>
            <a:pPr marL="0" marR="0" lvl="0" indent="0" algn="ctr" defTabSz="412750" rtl="0" eaLnBrk="1" fontAlgn="auto" latinLnBrk="0" hangingPunct="1">
              <a:lnSpc>
                <a:spcPct val="100000"/>
              </a:lnSpc>
              <a:spcBef>
                <a:spcPts val="0"/>
              </a:spcBef>
              <a:spcAft>
                <a:spcPts val="0"/>
              </a:spcAft>
              <a:buClrTx/>
              <a:buSzTx/>
              <a:buFontTx/>
              <a:buNone/>
              <a:tabLst/>
              <a:defRPr/>
            </a:pPr>
            <a:endParaRPr kumimoji="0" lang="es-PE" sz="2500" b="1" i="0" u="none" strike="noStrike" kern="0" cap="none" spc="0" normalizeH="0" baseline="0" noProof="0" dirty="0">
              <a:ln>
                <a:noFill/>
              </a:ln>
              <a:solidFill>
                <a:srgbClr val="993300"/>
              </a:solidFill>
              <a:effectLst/>
              <a:uLnTx/>
              <a:uFillTx/>
              <a:latin typeface="Calibri" panose="020F0502020204030204" pitchFamily="34" charset="0"/>
              <a:ea typeface="ＭＳ Ｐゴシック" charset="0"/>
              <a:cs typeface="Calibri" panose="020F0502020204030204" pitchFamily="34" charset="0"/>
              <a:sym typeface="Helvetica Neue Medium"/>
            </a:endParaRPr>
          </a:p>
          <a:p>
            <a:pPr marL="0" marR="0" lvl="0" indent="0" algn="ctr" defTabSz="412750" rtl="0" eaLnBrk="1" fontAlgn="auto" latinLnBrk="0" hangingPunct="1">
              <a:lnSpc>
                <a:spcPct val="100000"/>
              </a:lnSpc>
              <a:spcBef>
                <a:spcPts val="0"/>
              </a:spcBef>
              <a:spcAft>
                <a:spcPts val="0"/>
              </a:spcAft>
              <a:buClrTx/>
              <a:buSzTx/>
              <a:buFontTx/>
              <a:buNone/>
              <a:tabLst/>
              <a:defRPr/>
            </a:pPr>
            <a:r>
              <a:rPr kumimoji="0" lang="es-PE" sz="2500" b="1" i="0" u="none" strike="noStrike" kern="0" cap="none" spc="0" normalizeH="0" baseline="0" noProof="0" dirty="0">
                <a:ln>
                  <a:noFill/>
                </a:ln>
                <a:solidFill>
                  <a:srgbClr val="993300"/>
                </a:solidFill>
                <a:effectLst/>
                <a:uLnTx/>
                <a:uFillTx/>
                <a:latin typeface="Calibri" panose="020F0502020204030204" pitchFamily="34" charset="0"/>
                <a:ea typeface="ＭＳ Ｐゴシック" charset="0"/>
                <a:cs typeface="Calibri" panose="020F0502020204030204" pitchFamily="34" charset="0"/>
                <a:sym typeface="Helvetica Neue Medium"/>
              </a:rPr>
              <a:t>… Las mejoras técnicas y operativas no son suficientes!</a:t>
            </a:r>
          </a:p>
        </p:txBody>
      </p:sp>
      <p:sp>
        <p:nvSpPr>
          <p:cNvPr id="15" name="FRASE O INFO RELEVANTE">
            <a:extLst>
              <a:ext uri="{FF2B5EF4-FFF2-40B4-BE49-F238E27FC236}">
                <a16:creationId xmlns:a16="http://schemas.microsoft.com/office/drawing/2014/main" id="{F02EB30B-5449-4206-BAB5-957158BAC9F3}"/>
              </a:ext>
            </a:extLst>
          </p:cNvPr>
          <p:cNvSpPr txBox="1">
            <a:spLocks/>
          </p:cNvSpPr>
          <p:nvPr/>
        </p:nvSpPr>
        <p:spPr>
          <a:xfrm>
            <a:off x="235657" y="-416257"/>
            <a:ext cx="11720686" cy="11395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b">
            <a:noAutofit/>
          </a:bodyPr>
          <a:lstStyle>
            <a:lvl1pPr marL="0" marR="0" indent="0" algn="l" defTabSz="825500" rtl="0" latinLnBrk="0">
              <a:lnSpc>
                <a:spcPct val="100000"/>
              </a:lnSpc>
              <a:spcBef>
                <a:spcPts val="0"/>
              </a:spcBef>
              <a:spcAft>
                <a:spcPts val="0"/>
              </a:spcAft>
              <a:buClrTx/>
              <a:buSzTx/>
              <a:buFontTx/>
              <a:buNone/>
              <a:tabLst/>
              <a:defRPr sz="5000" b="0" i="0" u="none" strike="noStrike" cap="none" spc="0" baseline="0">
                <a:ln>
                  <a:noFill/>
                </a:ln>
                <a:solidFill>
                  <a:srgbClr val="78B2BF"/>
                </a:solidFill>
                <a:uFillTx/>
                <a:latin typeface="Futura Bold"/>
                <a:ea typeface="Futura Bold"/>
                <a:cs typeface="Futura Bold"/>
                <a:sym typeface="Futura Bold"/>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9pPr>
          </a:lstStyle>
          <a:p>
            <a:pPr marL="0" marR="0" lvl="0" indent="0" algn="l" defTabSz="412750" rtl="0" eaLnBrk="1" fontAlgn="auto" latinLnBrk="0" hangingPunct="1">
              <a:lnSpc>
                <a:spcPct val="100000"/>
              </a:lnSpc>
              <a:spcBef>
                <a:spcPts val="0"/>
              </a:spcBef>
              <a:spcAft>
                <a:spcPts val="0"/>
              </a:spcAft>
              <a:buClrTx/>
              <a:buSzTx/>
              <a:buFontTx/>
              <a:buNone/>
              <a:tabLst/>
              <a:defRPr/>
            </a:pPr>
            <a:r>
              <a:rPr kumimoji="0" lang="es-PE" sz="3500" b="1" i="0" u="none" strike="noStrike" kern="0" cap="none" spc="0" normalizeH="0" baseline="0" noProof="0" dirty="0">
                <a:ln>
                  <a:noFill/>
                </a:ln>
                <a:solidFill>
                  <a:srgbClr val="78B2BF"/>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sym typeface="Futura Bold"/>
              </a:rPr>
              <a:t>2. Entorno de Políticas, Instituciones, Regulación (PIR)</a:t>
            </a:r>
          </a:p>
        </p:txBody>
      </p:sp>
      <p:sp>
        <p:nvSpPr>
          <p:cNvPr id="2" name="TextBox 1">
            <a:extLst>
              <a:ext uri="{FF2B5EF4-FFF2-40B4-BE49-F238E27FC236}">
                <a16:creationId xmlns:a16="http://schemas.microsoft.com/office/drawing/2014/main" id="{0F6AB705-9457-3BA1-161E-9EC6EB5DF0C5}"/>
              </a:ext>
            </a:extLst>
          </p:cNvPr>
          <p:cNvSpPr txBox="1"/>
          <p:nvPr/>
        </p:nvSpPr>
        <p:spPr>
          <a:xfrm>
            <a:off x="6853896" y="6309360"/>
            <a:ext cx="519840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21F43"/>
                </a:solidFill>
                <a:effectLst/>
                <a:uLnTx/>
                <a:uFillTx/>
                <a:latin typeface="Arial"/>
                <a:ea typeface="+mn-ea"/>
                <a:cs typeface="+mn-cs"/>
              </a:rPr>
              <a:t>Fuente: (OECD-OCDE, 2015) Overview of OECD Principles on Water Governance</a:t>
            </a:r>
            <a:endParaRPr kumimoji="0" lang="en-NL" sz="1400" b="0" i="1" u="none" strike="noStrike" kern="1200" cap="none" spc="0" normalizeH="0" baseline="0" noProof="0" dirty="0">
              <a:ln>
                <a:noFill/>
              </a:ln>
              <a:solidFill>
                <a:srgbClr val="021F43"/>
              </a:solidFill>
              <a:effectLst/>
              <a:uLnTx/>
              <a:uFillTx/>
              <a:latin typeface="Arial"/>
              <a:ea typeface="+mn-ea"/>
              <a:cs typeface="+mn-cs"/>
            </a:endParaRPr>
          </a:p>
        </p:txBody>
      </p:sp>
    </p:spTree>
    <p:extLst>
      <p:ext uri="{BB962C8B-B14F-4D97-AF65-F5344CB8AC3E}">
        <p14:creationId xmlns:p14="http://schemas.microsoft.com/office/powerpoint/2010/main" val="359410524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rrow: Down 6">
            <a:extLst>
              <a:ext uri="{FF2B5EF4-FFF2-40B4-BE49-F238E27FC236}">
                <a16:creationId xmlns:a16="http://schemas.microsoft.com/office/drawing/2014/main" id="{26BBA595-1F49-48C0-B855-AA911A68F095}"/>
              </a:ext>
            </a:extLst>
          </p:cNvPr>
          <p:cNvSpPr/>
          <p:nvPr/>
        </p:nvSpPr>
        <p:spPr>
          <a:xfrm rot="5400000">
            <a:off x="8069944" y="5257799"/>
            <a:ext cx="545737" cy="8683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base" latinLnBrk="0" hangingPunct="1">
              <a:lnSpc>
                <a:spcPct val="100000"/>
              </a:lnSpc>
              <a:spcBef>
                <a:spcPct val="0"/>
              </a:spcBef>
              <a:spcAft>
                <a:spcPct val="0"/>
              </a:spcAft>
              <a:buClrTx/>
              <a:buSzTx/>
              <a:buFontTx/>
              <a:buNone/>
              <a:tabLst/>
              <a:defRPr/>
            </a:pPr>
            <a:endParaRPr kumimoji="0" lang="en-US" sz="2133" b="1" i="0" u="none" strike="noStrike" kern="1200" cap="none" spc="0" normalizeH="0" baseline="0" noProof="0">
              <a:ln>
                <a:noFill/>
              </a:ln>
              <a:solidFill>
                <a:prstClr val="white"/>
              </a:solidFill>
              <a:effectLst/>
              <a:uLnTx/>
              <a:uFillTx/>
              <a:latin typeface="Arial"/>
              <a:ea typeface="+mn-ea"/>
              <a:cs typeface="+mn-cs"/>
            </a:endParaRPr>
          </a:p>
        </p:txBody>
      </p:sp>
      <p:pic>
        <p:nvPicPr>
          <p:cNvPr id="8" name="Picture 7">
            <a:extLst>
              <a:ext uri="{FF2B5EF4-FFF2-40B4-BE49-F238E27FC236}">
                <a16:creationId xmlns:a16="http://schemas.microsoft.com/office/drawing/2014/main" id="{2FF7C216-B012-478E-A1B4-4C63EA1C13B9}"/>
              </a:ext>
            </a:extLst>
          </p:cNvPr>
          <p:cNvPicPr>
            <a:picLocks noChangeAspect="1"/>
          </p:cNvPicPr>
          <p:nvPr/>
        </p:nvPicPr>
        <p:blipFill rotWithShape="1">
          <a:blip r:embed="rId3"/>
          <a:srcRect b="6603"/>
          <a:stretch/>
        </p:blipFill>
        <p:spPr>
          <a:xfrm>
            <a:off x="707845" y="1268216"/>
            <a:ext cx="10781123" cy="4957924"/>
          </a:xfrm>
          <a:prstGeom prst="rect">
            <a:avLst/>
          </a:prstGeom>
        </p:spPr>
      </p:pic>
      <p:sp>
        <p:nvSpPr>
          <p:cNvPr id="14" name="Title 1">
            <a:extLst>
              <a:ext uri="{FF2B5EF4-FFF2-40B4-BE49-F238E27FC236}">
                <a16:creationId xmlns:a16="http://schemas.microsoft.com/office/drawing/2014/main" id="{7DD65C7B-86E1-14F2-D73D-0AE060F7FA72}"/>
              </a:ext>
            </a:extLst>
          </p:cNvPr>
          <p:cNvSpPr txBox="1">
            <a:spLocks/>
          </p:cNvSpPr>
          <p:nvPr/>
        </p:nvSpPr>
        <p:spPr>
          <a:xfrm>
            <a:off x="76840" y="553269"/>
            <a:ext cx="12115160" cy="554804"/>
          </a:xfrm>
          <a:prstGeom prst="rect">
            <a:avLst/>
          </a:prstGeom>
        </p:spPr>
        <p:txBody>
          <a:bodyPr vert="horz" lIns="91440" tIns="45720" rIns="91440" bIns="45720" rtlCol="0" anchor="ctr">
            <a:noAutofit/>
          </a:bodyPr>
          <a:lstStyle>
            <a:lvl1pPr algn="l" defTabSz="914377" rtl="0" eaLnBrk="1" latinLnBrk="0" hangingPunct="1">
              <a:spcBef>
                <a:spcPct val="0"/>
              </a:spcBef>
              <a:buNone/>
              <a:defRPr sz="3000" b="1" kern="1200" baseline="0">
                <a:solidFill>
                  <a:schemeClr val="tx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100000"/>
              </a:lnSpc>
              <a:spcBef>
                <a:spcPct val="0"/>
              </a:spcBef>
              <a:spcAft>
                <a:spcPts val="600"/>
              </a:spcAft>
              <a:buClrTx/>
              <a:buSzTx/>
              <a:buFontTx/>
              <a:buNone/>
              <a:tabLst/>
              <a:defRPr/>
            </a:pPr>
            <a:r>
              <a:rPr lang="es-AR" sz="2800" dirty="0">
                <a:solidFill>
                  <a:srgbClr val="78B2B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Futura Bold"/>
              </a:rPr>
              <a:t>Colombia: Reformas PIR de manera gradual y sostenible durante 30 años </a:t>
            </a:r>
          </a:p>
        </p:txBody>
      </p:sp>
    </p:spTree>
    <p:extLst>
      <p:ext uri="{BB962C8B-B14F-4D97-AF65-F5344CB8AC3E}">
        <p14:creationId xmlns:p14="http://schemas.microsoft.com/office/powerpoint/2010/main" val="110037236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9018F53C-62EE-4B60-89D1-3343A301FF90}"/>
              </a:ext>
            </a:extLst>
          </p:cNvPr>
          <p:cNvPicPr>
            <a:picLocks noChangeAspect="1"/>
          </p:cNvPicPr>
          <p:nvPr/>
        </p:nvPicPr>
        <p:blipFill rotWithShape="1">
          <a:blip r:embed="rId3">
            <a:extLst>
              <a:ext uri="{28A0092B-C50C-407E-A947-70E740481C1C}">
                <a14:useLocalDpi xmlns:a14="http://schemas.microsoft.com/office/drawing/2010/main" val="0"/>
              </a:ext>
            </a:extLst>
          </a:blip>
          <a:srcRect t="7769" b="7760"/>
          <a:stretch/>
        </p:blipFill>
        <p:spPr>
          <a:xfrm>
            <a:off x="0" y="-41704"/>
            <a:ext cx="12235776" cy="6899704"/>
          </a:xfrm>
          <a:prstGeom prst="rect">
            <a:avLst/>
          </a:prstGeom>
        </p:spPr>
      </p:pic>
      <p:sp>
        <p:nvSpPr>
          <p:cNvPr id="25" name="Oval 24">
            <a:extLst>
              <a:ext uri="{FF2B5EF4-FFF2-40B4-BE49-F238E27FC236}">
                <a16:creationId xmlns:a16="http://schemas.microsoft.com/office/drawing/2014/main" id="{C86C8CCC-4D23-4F85-A4E1-16D33E9EBB70}"/>
              </a:ext>
            </a:extLst>
          </p:cNvPr>
          <p:cNvSpPr/>
          <p:nvPr/>
        </p:nvSpPr>
        <p:spPr bwMode="auto">
          <a:xfrm>
            <a:off x="5128054" y="3993599"/>
            <a:ext cx="2051222" cy="2022391"/>
          </a:xfrm>
          <a:prstGeom prst="ellipse">
            <a:avLst/>
          </a:prstGeom>
          <a:blipFill>
            <a:blip r:embed="rId4">
              <a:duotone>
                <a:prstClr val="black"/>
                <a:schemeClr val="accent2">
                  <a:tint val="45000"/>
                  <a:satMod val="400000"/>
                </a:schemeClr>
              </a:duotone>
            </a:blip>
            <a:stretch>
              <a:fillRect/>
            </a:stretch>
          </a:blipFill>
          <a:ln w="9525" cap="flat" cmpd="sng" algn="ctr">
            <a:noFill/>
            <a:prstDash val="solid"/>
            <a:round/>
            <a:headEnd type="none" w="med" len="med"/>
            <a:tailEnd type="none" w="med" len="med"/>
          </a:ln>
          <a:effectLst/>
        </p:spPr>
        <p:txBody>
          <a:bodyPr vert="horz" wrap="square" lIns="45720" tIns="22860" rIns="45720" bIns="22860" numCol="1" rtlCol="0" anchor="t" anchorCtr="0" compatLnSpc="1">
            <a:prstTxWarp prst="textNoShape">
              <a:avLst/>
            </a:prstTxWarp>
          </a:bodyPr>
          <a:lstStyle/>
          <a:p>
            <a:pPr marL="57944" marR="0" lvl="0" indent="-57944" algn="ctr" defTabSz="412750" rtl="0" eaLnBrk="1" fontAlgn="base" latinLnBrk="0" hangingPunct="0">
              <a:lnSpc>
                <a:spcPct val="100000"/>
              </a:lnSpc>
              <a:spcBef>
                <a:spcPct val="50000"/>
              </a:spcBef>
              <a:spcAft>
                <a:spcPct val="0"/>
              </a:spcAft>
              <a:buClrTx/>
              <a:buSzTx/>
              <a:buFontTx/>
              <a:buChar char="•"/>
              <a:tabLst/>
              <a:defRPr/>
            </a:pPr>
            <a:endParaRPr kumimoji="0" lang="en-US" sz="650" b="1" i="0" u="none" strike="noStrike" kern="0" cap="none" spc="0" normalizeH="0" baseline="0" noProof="0">
              <a:ln>
                <a:noFill/>
              </a:ln>
              <a:solidFill>
                <a:prstClr val="black"/>
              </a:solidFill>
              <a:effectLst/>
              <a:uLnTx/>
              <a:uFillTx/>
              <a:latin typeface="Trebuchet MS" pitchFamily="34" charset="0"/>
              <a:cs typeface="Times New Roman" pitchFamily="18" charset="0"/>
              <a:sym typeface="Helvetica Neue"/>
            </a:endParaRPr>
          </a:p>
        </p:txBody>
      </p:sp>
      <p:sp>
        <p:nvSpPr>
          <p:cNvPr id="125" name="FRASE O INFO RELEVANTE"/>
          <p:cNvSpPr txBox="1">
            <a:spLocks noGrp="1"/>
          </p:cNvSpPr>
          <p:nvPr>
            <p:ph type="ctrTitle"/>
          </p:nvPr>
        </p:nvSpPr>
        <p:spPr>
          <a:xfrm>
            <a:off x="1416447" y="221680"/>
            <a:ext cx="10589230" cy="874672"/>
          </a:xfrm>
          <a:prstGeom prst="rect">
            <a:avLst/>
          </a:prstGeom>
        </p:spPr>
        <p:txBody>
          <a:bodyPr>
            <a:noAutofit/>
          </a:bodyPr>
          <a:lstStyle>
            <a:lvl1pPr algn="l">
              <a:defRPr sz="5000">
                <a:solidFill>
                  <a:srgbClr val="78B2BF"/>
                </a:solidFill>
                <a:latin typeface="Futura Bold"/>
                <a:ea typeface="Futura Bold"/>
                <a:cs typeface="Futura Bold"/>
                <a:sym typeface="Futura Bold"/>
              </a:defRPr>
            </a:lvl1pPr>
          </a:lstStyle>
          <a:p>
            <a:r>
              <a:rPr lang="es-PE" sz="3300" b="1" dirty="0">
                <a:effectLst>
                  <a:outerShdw blurRad="38100" dist="38100" dir="2700000" algn="tl">
                    <a:srgbClr val="000000">
                      <a:alpha val="43137"/>
                    </a:srgbClr>
                  </a:outerShdw>
                </a:effectLst>
              </a:rPr>
              <a:t>3. Incrementar Financiamiento</a:t>
            </a:r>
          </a:p>
        </p:txBody>
      </p:sp>
      <p:pic>
        <p:nvPicPr>
          <p:cNvPr id="126" name="Image" descr="Image"/>
          <p:cNvPicPr>
            <a:picLocks noChangeAspect="1"/>
          </p:cNvPicPr>
          <p:nvPr/>
        </p:nvPicPr>
        <p:blipFill>
          <a:blip r:embed="rId5"/>
          <a:stretch>
            <a:fillRect/>
          </a:stretch>
        </p:blipFill>
        <p:spPr>
          <a:xfrm>
            <a:off x="542835" y="1466437"/>
            <a:ext cx="1592522" cy="155229"/>
          </a:xfrm>
          <a:prstGeom prst="rect">
            <a:avLst/>
          </a:prstGeom>
          <a:ln w="12700">
            <a:miter lim="400000"/>
          </a:ln>
        </p:spPr>
      </p:pic>
      <p:sp>
        <p:nvSpPr>
          <p:cNvPr id="22" name="TextBox 21">
            <a:extLst>
              <a:ext uri="{FF2B5EF4-FFF2-40B4-BE49-F238E27FC236}">
                <a16:creationId xmlns:a16="http://schemas.microsoft.com/office/drawing/2014/main" id="{75A7E193-EA29-4D63-A7C1-606ED481726D}"/>
              </a:ext>
            </a:extLst>
          </p:cNvPr>
          <p:cNvSpPr txBox="1"/>
          <p:nvPr/>
        </p:nvSpPr>
        <p:spPr>
          <a:xfrm>
            <a:off x="8980715" y="2412349"/>
            <a:ext cx="1877786" cy="646331"/>
          </a:xfrm>
          <a:prstGeom prst="rect">
            <a:avLst/>
          </a:prstGeom>
          <a:noFill/>
        </p:spPr>
        <p:txBody>
          <a:bodyPr wrap="square" rtlCol="0">
            <a:spAutoFit/>
          </a:bodyPr>
          <a:lstStyle/>
          <a:p>
            <a:pPr marL="0" marR="0" lvl="0" indent="0" algn="ctr" defTabSz="412750" rtl="0" eaLnBrk="1" fontAlgn="base" latinLnBrk="0" hangingPunct="0">
              <a:lnSpc>
                <a:spcPct val="100000"/>
              </a:lnSpc>
              <a:spcBef>
                <a:spcPct val="0"/>
              </a:spcBef>
              <a:spcAft>
                <a:spcPct val="0"/>
              </a:spcAft>
              <a:buClrTx/>
              <a:buSzTx/>
              <a:buFontTx/>
              <a:buNone/>
              <a:tabLst/>
              <a:defRPr/>
            </a:pPr>
            <a:r>
              <a:rPr kumimoji="0" lang="es-PE" sz="1800" b="1" i="0" u="none" strike="noStrike" kern="0" cap="none" spc="0" normalizeH="0" baseline="0" noProof="0" dirty="0">
                <a:ln>
                  <a:noFill/>
                </a:ln>
                <a:solidFill>
                  <a:prstClr val="white"/>
                </a:solidFill>
                <a:effectLst/>
                <a:uLnTx/>
                <a:uFillTx/>
                <a:latin typeface="Arial Black" panose="020B0A04020102020204" pitchFamily="34" charset="0"/>
                <a:ea typeface="MS PGothic" pitchFamily="34" charset="-128"/>
                <a:sym typeface="Helvetica Neue"/>
              </a:rPr>
              <a:t>Fondos privados</a:t>
            </a:r>
          </a:p>
        </p:txBody>
      </p:sp>
      <p:sp>
        <p:nvSpPr>
          <p:cNvPr id="23" name="TextBox 22">
            <a:extLst>
              <a:ext uri="{FF2B5EF4-FFF2-40B4-BE49-F238E27FC236}">
                <a16:creationId xmlns:a16="http://schemas.microsoft.com/office/drawing/2014/main" id="{23A9B415-D810-4039-8E7E-6B99D3E59AF0}"/>
              </a:ext>
            </a:extLst>
          </p:cNvPr>
          <p:cNvSpPr txBox="1"/>
          <p:nvPr/>
        </p:nvSpPr>
        <p:spPr>
          <a:xfrm>
            <a:off x="1467870" y="2469685"/>
            <a:ext cx="1877786" cy="646331"/>
          </a:xfrm>
          <a:prstGeom prst="rect">
            <a:avLst/>
          </a:prstGeom>
          <a:noFill/>
        </p:spPr>
        <p:txBody>
          <a:bodyPr wrap="square" rtlCol="0">
            <a:spAutoFit/>
          </a:bodyPr>
          <a:lstStyle/>
          <a:p>
            <a:pPr marL="0" marR="0" lvl="0" indent="0" algn="ctr" defTabSz="412750" rtl="0" eaLnBrk="1" fontAlgn="base" latinLnBrk="0" hangingPunct="0">
              <a:lnSpc>
                <a:spcPct val="100000"/>
              </a:lnSpc>
              <a:spcBef>
                <a:spcPct val="0"/>
              </a:spcBef>
              <a:spcAft>
                <a:spcPct val="0"/>
              </a:spcAft>
              <a:buClrTx/>
              <a:buSzTx/>
              <a:buFontTx/>
              <a:buNone/>
              <a:tabLst/>
              <a:defRPr/>
            </a:pPr>
            <a:r>
              <a:rPr kumimoji="0" lang="es-PE" sz="1800" b="1" i="0" u="none" strike="noStrike" kern="0" cap="none" spc="0" normalizeH="0" baseline="0" noProof="0" dirty="0">
                <a:ln>
                  <a:noFill/>
                </a:ln>
                <a:solidFill>
                  <a:prstClr val="white"/>
                </a:solidFill>
                <a:effectLst/>
                <a:uLnTx/>
                <a:uFillTx/>
                <a:latin typeface="Arial Black" panose="020B0A04020102020204" pitchFamily="34" charset="0"/>
                <a:ea typeface="MS PGothic" pitchFamily="34" charset="-128"/>
                <a:sym typeface="Helvetica Neue"/>
              </a:rPr>
              <a:t>Fondos públicos</a:t>
            </a:r>
          </a:p>
        </p:txBody>
      </p:sp>
      <p:sp>
        <p:nvSpPr>
          <p:cNvPr id="24" name="TextBox 23">
            <a:extLst>
              <a:ext uri="{FF2B5EF4-FFF2-40B4-BE49-F238E27FC236}">
                <a16:creationId xmlns:a16="http://schemas.microsoft.com/office/drawing/2014/main" id="{611BFB07-402A-4A8A-8036-4B3E833CCBA5}"/>
              </a:ext>
            </a:extLst>
          </p:cNvPr>
          <p:cNvSpPr txBox="1"/>
          <p:nvPr/>
        </p:nvSpPr>
        <p:spPr>
          <a:xfrm>
            <a:off x="5128054" y="4641757"/>
            <a:ext cx="2165522" cy="900246"/>
          </a:xfrm>
          <a:prstGeom prst="rect">
            <a:avLst/>
          </a:prstGeom>
          <a:noFill/>
        </p:spPr>
        <p:txBody>
          <a:bodyPr wrap="square" rtlCol="0">
            <a:spAutoFit/>
          </a:bodyPr>
          <a:lstStyle/>
          <a:p>
            <a:pPr marL="0" marR="0" lvl="0" indent="0" algn="ctr" defTabSz="412750" rtl="0" eaLnBrk="1" fontAlgn="base" latinLnBrk="0" hangingPunct="0">
              <a:lnSpc>
                <a:spcPct val="100000"/>
              </a:lnSpc>
              <a:spcBef>
                <a:spcPct val="0"/>
              </a:spcBef>
              <a:spcAft>
                <a:spcPct val="0"/>
              </a:spcAft>
              <a:buClrTx/>
              <a:buSzTx/>
              <a:buFontTx/>
              <a:buNone/>
              <a:tabLst/>
              <a:defRPr/>
            </a:pPr>
            <a:r>
              <a:rPr kumimoji="0" lang="es-PE" sz="1750" b="1" i="0" u="none" strike="noStrike" kern="0" cap="none" spc="0" normalizeH="0" baseline="0" noProof="0" dirty="0">
                <a:ln>
                  <a:noFill/>
                </a:ln>
                <a:solidFill>
                  <a:prstClr val="white"/>
                </a:solidFill>
                <a:effectLst/>
                <a:uLnTx/>
                <a:uFillTx/>
                <a:latin typeface="Arial Black" panose="020B0A04020102020204" pitchFamily="34" charset="0"/>
                <a:ea typeface="MS PGothic" pitchFamily="34" charset="-128"/>
                <a:sym typeface="Helvetica Neue"/>
              </a:rPr>
              <a:t>Financiamiento integral para el desarrollo</a:t>
            </a:r>
          </a:p>
        </p:txBody>
      </p:sp>
    </p:spTree>
    <p:extLst>
      <p:ext uri="{BB962C8B-B14F-4D97-AF65-F5344CB8AC3E}">
        <p14:creationId xmlns:p14="http://schemas.microsoft.com/office/powerpoint/2010/main" val="3947455417"/>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FRASE O INFO RELEVANTE"/>
          <p:cNvSpPr txBox="1">
            <a:spLocks noGrp="1"/>
          </p:cNvSpPr>
          <p:nvPr>
            <p:ph type="ctrTitle"/>
          </p:nvPr>
        </p:nvSpPr>
        <p:spPr>
          <a:xfrm>
            <a:off x="502357" y="326254"/>
            <a:ext cx="11187286" cy="696658"/>
          </a:xfrm>
          <a:prstGeom prst="rect">
            <a:avLst/>
          </a:prstGeom>
        </p:spPr>
        <p:txBody>
          <a:bodyPr>
            <a:normAutofit/>
          </a:bodyPr>
          <a:lstStyle>
            <a:lvl1pPr algn="l">
              <a:defRPr sz="5000">
                <a:solidFill>
                  <a:srgbClr val="78B2BF"/>
                </a:solidFill>
                <a:latin typeface="Futura Bold"/>
                <a:ea typeface="Futura Bold"/>
                <a:cs typeface="Futura Bold"/>
                <a:sym typeface="Futura Bold"/>
              </a:defRPr>
            </a:lvl1pPr>
          </a:lstStyle>
          <a:p>
            <a:r>
              <a:rPr lang="es-PE" sz="35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 Movilizar financiamiento para los servicios</a:t>
            </a:r>
          </a:p>
        </p:txBody>
      </p:sp>
      <p:pic>
        <p:nvPicPr>
          <p:cNvPr id="126" name="Image" descr="Image"/>
          <p:cNvPicPr>
            <a:picLocks noChangeAspect="1"/>
          </p:cNvPicPr>
          <p:nvPr/>
        </p:nvPicPr>
        <p:blipFill>
          <a:blip r:embed="rId3"/>
          <a:stretch>
            <a:fillRect/>
          </a:stretch>
        </p:blipFill>
        <p:spPr>
          <a:xfrm>
            <a:off x="502357" y="995940"/>
            <a:ext cx="1592522" cy="155229"/>
          </a:xfrm>
          <a:prstGeom prst="rect">
            <a:avLst/>
          </a:prstGeom>
          <a:ln w="12700">
            <a:miter lim="400000"/>
          </a:ln>
        </p:spPr>
      </p:pic>
      <p:sp>
        <p:nvSpPr>
          <p:cNvPr id="30" name="Title 1">
            <a:extLst>
              <a:ext uri="{FF2B5EF4-FFF2-40B4-BE49-F238E27FC236}">
                <a16:creationId xmlns:a16="http://schemas.microsoft.com/office/drawing/2014/main" id="{5E1B7D98-984B-4610-9241-1901D1A3F44F}"/>
              </a:ext>
            </a:extLst>
          </p:cNvPr>
          <p:cNvSpPr txBox="1">
            <a:spLocks/>
          </p:cNvSpPr>
          <p:nvPr/>
        </p:nvSpPr>
        <p:spPr>
          <a:xfrm>
            <a:off x="274320" y="1281483"/>
            <a:ext cx="11494008" cy="36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b">
            <a:no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9pPr>
          </a:lstStyle>
          <a:p>
            <a:pPr marL="0" marR="0" lvl="0" indent="0" algn="ctr" defTabSz="412750" rtl="0" eaLnBrk="1" fontAlgn="auto" latinLnBrk="0" hangingPunct="1">
              <a:lnSpc>
                <a:spcPct val="100000"/>
              </a:lnSpc>
              <a:spcBef>
                <a:spcPts val="0"/>
              </a:spcBef>
              <a:spcAft>
                <a:spcPts val="0"/>
              </a:spcAft>
              <a:buClrTx/>
              <a:buSzTx/>
              <a:buFontTx/>
              <a:buNone/>
              <a:tabLst/>
              <a:defRPr/>
            </a:pPr>
            <a:r>
              <a:rPr kumimoji="0" lang="es-PE" sz="2000" b="1" i="0" u="none" strike="noStrike" kern="0" cap="none" spc="0" normalizeH="0" baseline="0" noProof="0" dirty="0">
                <a:ln>
                  <a:noFill/>
                </a:ln>
                <a:solidFill>
                  <a:srgbClr val="993300"/>
                </a:solidFill>
                <a:effectLst/>
                <a:uLnTx/>
                <a:uFillTx/>
                <a:latin typeface="Calibri" panose="020F0502020204030204" pitchFamily="34" charset="0"/>
                <a:cs typeface="Calibri" panose="020F0502020204030204" pitchFamily="34" charset="0"/>
                <a:sym typeface="Helvetica Neue"/>
              </a:rPr>
              <a:t>La mayoría de los países, independientemente de su grado de desarrollo, necesitan acceso al financiamiento</a:t>
            </a:r>
          </a:p>
        </p:txBody>
      </p:sp>
      <p:grpSp>
        <p:nvGrpSpPr>
          <p:cNvPr id="12" name="Group 11">
            <a:extLst>
              <a:ext uri="{FF2B5EF4-FFF2-40B4-BE49-F238E27FC236}">
                <a16:creationId xmlns:a16="http://schemas.microsoft.com/office/drawing/2014/main" id="{EC0D6EF3-22BC-466E-8214-8E7E7D2DC174}"/>
              </a:ext>
            </a:extLst>
          </p:cNvPr>
          <p:cNvGrpSpPr/>
          <p:nvPr/>
        </p:nvGrpSpPr>
        <p:grpSpPr>
          <a:xfrm>
            <a:off x="2493198" y="1999283"/>
            <a:ext cx="2128666" cy="3536357"/>
            <a:chOff x="892998" y="1669213"/>
            <a:chExt cx="2128666" cy="3536357"/>
          </a:xfrm>
        </p:grpSpPr>
        <p:sp>
          <p:nvSpPr>
            <p:cNvPr id="13" name="TextBox 12">
              <a:extLst>
                <a:ext uri="{FF2B5EF4-FFF2-40B4-BE49-F238E27FC236}">
                  <a16:creationId xmlns:a16="http://schemas.microsoft.com/office/drawing/2014/main" id="{A5B939A5-061E-46AE-AA4F-3C51947EC006}"/>
                </a:ext>
              </a:extLst>
            </p:cNvPr>
            <p:cNvSpPr txBox="1"/>
            <p:nvPr/>
          </p:nvSpPr>
          <p:spPr>
            <a:xfrm>
              <a:off x="1045571" y="1669213"/>
              <a:ext cx="1823521" cy="461665"/>
            </a:xfrm>
            <a:prstGeom prst="rect">
              <a:avLst/>
            </a:prstGeom>
            <a:noFill/>
          </p:spPr>
          <p:txBody>
            <a:bodyPr wrap="square" rtlCol="0">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E" sz="2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pitchFamily="34" charset="0"/>
                  <a:ea typeface="Gill Sans MT" charset="0"/>
                  <a:cs typeface="Calibri" panose="020F0502020204030204" pitchFamily="34" charset="0"/>
                  <a:sym typeface="Helvetica Neue"/>
                </a:rPr>
                <a:t>Costos</a:t>
              </a:r>
            </a:p>
          </p:txBody>
        </p:sp>
        <p:sp>
          <p:nvSpPr>
            <p:cNvPr id="14" name="TextBox 13">
              <a:extLst>
                <a:ext uri="{FF2B5EF4-FFF2-40B4-BE49-F238E27FC236}">
                  <a16:creationId xmlns:a16="http://schemas.microsoft.com/office/drawing/2014/main" id="{59A6AEC5-F5A1-4EFF-9E1A-D9549F7D99CF}"/>
                </a:ext>
              </a:extLst>
            </p:cNvPr>
            <p:cNvSpPr txBox="1"/>
            <p:nvPr/>
          </p:nvSpPr>
          <p:spPr>
            <a:xfrm>
              <a:off x="902791" y="2914589"/>
              <a:ext cx="2109080" cy="605924"/>
            </a:xfrm>
            <a:prstGeom prst="rect">
              <a:avLst/>
            </a:prstGeom>
            <a:solidFill>
              <a:srgbClr val="002060"/>
            </a:solidFill>
          </p:spPr>
          <p:txBody>
            <a:bodyPr wrap="square" rtlCol="0">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E" sz="2000" b="1" i="0" u="none" strike="noStrike" kern="0" cap="none" spc="0" normalizeH="0" baseline="0" noProof="0" dirty="0">
                  <a:ln>
                    <a:noFill/>
                  </a:ln>
                  <a:solidFill>
                    <a:srgbClr val="FFFFFF"/>
                  </a:solidFill>
                  <a:effectLst/>
                  <a:uLnTx/>
                  <a:uFillTx/>
                  <a:latin typeface="Calibri" panose="020F0502020204030204" pitchFamily="34" charset="0"/>
                  <a:ea typeface="Gill Sans MT" charset="0"/>
                  <a:cs typeface="Calibri" panose="020F0502020204030204" pitchFamily="34" charset="0"/>
                  <a:sym typeface="Helvetica Neue"/>
                </a:rPr>
                <a:t>Financieros</a:t>
              </a:r>
            </a:p>
          </p:txBody>
        </p:sp>
        <p:sp>
          <p:nvSpPr>
            <p:cNvPr id="15" name="TextBox 14">
              <a:extLst>
                <a:ext uri="{FF2B5EF4-FFF2-40B4-BE49-F238E27FC236}">
                  <a16:creationId xmlns:a16="http://schemas.microsoft.com/office/drawing/2014/main" id="{B4AC4E88-8D20-4D38-AB48-3A424AD95940}"/>
                </a:ext>
              </a:extLst>
            </p:cNvPr>
            <p:cNvSpPr txBox="1"/>
            <p:nvPr/>
          </p:nvSpPr>
          <p:spPr>
            <a:xfrm>
              <a:off x="892998" y="4476857"/>
              <a:ext cx="2128666" cy="728713"/>
            </a:xfrm>
            <a:prstGeom prst="rect">
              <a:avLst/>
            </a:prstGeom>
            <a:solidFill>
              <a:srgbClr val="002060"/>
            </a:solidFill>
          </p:spPr>
          <p:txBody>
            <a:bodyPr wrap="square" rtlCol="0">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E" sz="2000" b="1" i="0" u="none" strike="noStrike" kern="0" cap="none" spc="0" normalizeH="0" baseline="0" noProof="0" dirty="0">
                  <a:ln>
                    <a:noFill/>
                  </a:ln>
                  <a:solidFill>
                    <a:srgbClr val="FFFFFF"/>
                  </a:solidFill>
                  <a:effectLst/>
                  <a:uLnTx/>
                  <a:uFillTx/>
                  <a:latin typeface="Calibri" panose="020F0502020204030204" pitchFamily="34" charset="0"/>
                  <a:ea typeface="Gill Sans MT" charset="0"/>
                  <a:cs typeface="Calibri" panose="020F0502020204030204" pitchFamily="34" charset="0"/>
                  <a:sym typeface="Helvetica Neue"/>
                </a:rPr>
                <a:t>Capital</a:t>
              </a:r>
            </a:p>
          </p:txBody>
        </p:sp>
        <p:sp>
          <p:nvSpPr>
            <p:cNvPr id="16" name="TextBox 15">
              <a:extLst>
                <a:ext uri="{FF2B5EF4-FFF2-40B4-BE49-F238E27FC236}">
                  <a16:creationId xmlns:a16="http://schemas.microsoft.com/office/drawing/2014/main" id="{D9CF1AD4-3A71-4563-827D-A08CB5AC685C}"/>
                </a:ext>
              </a:extLst>
            </p:cNvPr>
            <p:cNvSpPr txBox="1"/>
            <p:nvPr/>
          </p:nvSpPr>
          <p:spPr>
            <a:xfrm>
              <a:off x="900683" y="2168926"/>
              <a:ext cx="2113297" cy="707886"/>
            </a:xfrm>
            <a:prstGeom prst="rect">
              <a:avLst/>
            </a:prstGeom>
            <a:solidFill>
              <a:srgbClr val="002060"/>
            </a:solidFill>
          </p:spPr>
          <p:txBody>
            <a:bodyPr wrap="square" rtlCol="0">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E" sz="2000" b="1" i="0" u="none" strike="noStrike" kern="0" cap="none" spc="0" normalizeH="0" baseline="0" noProof="0" dirty="0">
                  <a:ln>
                    <a:noFill/>
                  </a:ln>
                  <a:solidFill>
                    <a:srgbClr val="FFFFFF"/>
                  </a:solidFill>
                  <a:effectLst/>
                  <a:uLnTx/>
                  <a:uFillTx/>
                  <a:latin typeface="Calibri" panose="020F0502020204030204" pitchFamily="34" charset="0"/>
                  <a:ea typeface="Gill Sans MT" charset="0"/>
                  <a:cs typeface="Calibri" panose="020F0502020204030204" pitchFamily="34" charset="0"/>
                  <a:sym typeface="Helvetica Neue"/>
                </a:rPr>
                <a:t>Rehabilitación</a:t>
              </a:r>
            </a:p>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es-PE" sz="2000" b="1" i="0" u="none" strike="noStrike" kern="0" cap="none" spc="0" normalizeH="0" baseline="0" noProof="0" dirty="0">
                <a:ln>
                  <a:noFill/>
                </a:ln>
                <a:solidFill>
                  <a:srgbClr val="FFFFFF"/>
                </a:solidFill>
                <a:effectLst/>
                <a:uLnTx/>
                <a:uFillTx/>
                <a:latin typeface="Calibri" panose="020F0502020204030204" pitchFamily="34" charset="0"/>
                <a:ea typeface="Gill Sans MT" charset="0"/>
                <a:cs typeface="Calibri" panose="020F0502020204030204" pitchFamily="34" charset="0"/>
                <a:sym typeface="Helvetica Neue"/>
              </a:endParaRPr>
            </a:p>
          </p:txBody>
        </p:sp>
        <p:sp>
          <p:nvSpPr>
            <p:cNvPr id="17" name="TextBox 16">
              <a:extLst>
                <a:ext uri="{FF2B5EF4-FFF2-40B4-BE49-F238E27FC236}">
                  <a16:creationId xmlns:a16="http://schemas.microsoft.com/office/drawing/2014/main" id="{8FC3701B-33FE-494A-B2D5-64CCD77B51B5}"/>
                </a:ext>
              </a:extLst>
            </p:cNvPr>
            <p:cNvSpPr txBox="1"/>
            <p:nvPr/>
          </p:nvSpPr>
          <p:spPr>
            <a:xfrm>
              <a:off x="892998" y="3583477"/>
              <a:ext cx="2128666" cy="772335"/>
            </a:xfrm>
            <a:prstGeom prst="rect">
              <a:avLst/>
            </a:prstGeom>
            <a:solidFill>
              <a:srgbClr val="002060"/>
            </a:solidFill>
          </p:spPr>
          <p:txBody>
            <a:bodyPr wrap="square" rtlCol="0">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E" sz="2000" b="1" i="0" u="none" strike="noStrike" kern="0" cap="none" spc="0" normalizeH="0" baseline="0" noProof="0" dirty="0">
                  <a:ln>
                    <a:noFill/>
                  </a:ln>
                  <a:solidFill>
                    <a:srgbClr val="FFFFFF"/>
                  </a:solidFill>
                  <a:effectLst/>
                  <a:uLnTx/>
                  <a:uFillTx/>
                  <a:latin typeface="Calibri" panose="020F0502020204030204" pitchFamily="34" charset="0"/>
                  <a:ea typeface="Gill Sans MT" charset="0"/>
                  <a:cs typeface="Calibri" panose="020F0502020204030204" pitchFamily="34" charset="0"/>
                  <a:sym typeface="Helvetica Neue"/>
                </a:rPr>
                <a:t>Operación y mantenimiento</a:t>
              </a:r>
            </a:p>
          </p:txBody>
        </p:sp>
      </p:grpSp>
      <p:grpSp>
        <p:nvGrpSpPr>
          <p:cNvPr id="18" name="Group 17">
            <a:extLst>
              <a:ext uri="{FF2B5EF4-FFF2-40B4-BE49-F238E27FC236}">
                <a16:creationId xmlns:a16="http://schemas.microsoft.com/office/drawing/2014/main" id="{5F2FAEA7-792E-4BE9-B637-6EFDAAB49E6A}"/>
              </a:ext>
            </a:extLst>
          </p:cNvPr>
          <p:cNvGrpSpPr/>
          <p:nvPr/>
        </p:nvGrpSpPr>
        <p:grpSpPr>
          <a:xfrm>
            <a:off x="4750319" y="1999283"/>
            <a:ext cx="1843864" cy="3536356"/>
            <a:chOff x="3150118" y="1669213"/>
            <a:chExt cx="1843864" cy="3536356"/>
          </a:xfrm>
        </p:grpSpPr>
        <p:grpSp>
          <p:nvGrpSpPr>
            <p:cNvPr id="20" name="Group 19">
              <a:extLst>
                <a:ext uri="{FF2B5EF4-FFF2-40B4-BE49-F238E27FC236}">
                  <a16:creationId xmlns:a16="http://schemas.microsoft.com/office/drawing/2014/main" id="{5AEAFE68-7849-4075-B8BD-B81A8A9FB0D0}"/>
                </a:ext>
              </a:extLst>
            </p:cNvPr>
            <p:cNvGrpSpPr/>
            <p:nvPr/>
          </p:nvGrpSpPr>
          <p:grpSpPr>
            <a:xfrm>
              <a:off x="3150118" y="2145246"/>
              <a:ext cx="1843864" cy="3060323"/>
              <a:chOff x="3125641" y="2201275"/>
              <a:chExt cx="1485900" cy="2953506"/>
            </a:xfrm>
          </p:grpSpPr>
          <p:sp>
            <p:nvSpPr>
              <p:cNvPr id="22" name="TextBox 21">
                <a:extLst>
                  <a:ext uri="{FF2B5EF4-FFF2-40B4-BE49-F238E27FC236}">
                    <a16:creationId xmlns:a16="http://schemas.microsoft.com/office/drawing/2014/main" id="{89D3DE00-BB25-4C83-9F18-F0E75CE7DACB}"/>
                  </a:ext>
                </a:extLst>
              </p:cNvPr>
              <p:cNvSpPr txBox="1"/>
              <p:nvPr/>
            </p:nvSpPr>
            <p:spPr>
              <a:xfrm>
                <a:off x="3125641" y="3859071"/>
                <a:ext cx="1485900" cy="352796"/>
              </a:xfrm>
              <a:prstGeom prst="rect">
                <a:avLst/>
              </a:prstGeom>
              <a:solidFill>
                <a:schemeClr val="accent1">
                  <a:lumMod val="75000"/>
                  <a:lumOff val="25000"/>
                </a:schemeClr>
              </a:solidFill>
            </p:spPr>
            <p:txBody>
              <a:bodyPr wrap="square" rtlCol="0">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E" sz="2000" b="1" i="0" u="none" strike="noStrike" kern="0" cap="none" spc="0" normalizeH="0" baseline="0" noProof="0">
                    <a:ln>
                      <a:noFill/>
                    </a:ln>
                    <a:solidFill>
                      <a:srgbClr val="FFFFFF"/>
                    </a:solidFill>
                    <a:effectLst/>
                    <a:uLnTx/>
                    <a:uFillTx/>
                    <a:latin typeface="Calibri" panose="020F0502020204030204" pitchFamily="34" charset="0"/>
                    <a:ea typeface="Gill Sans MT" charset="0"/>
                    <a:cs typeface="Calibri" panose="020F0502020204030204" pitchFamily="34" charset="0"/>
                    <a:sym typeface="Helvetica Neue"/>
                  </a:rPr>
                  <a:t>Transferencias</a:t>
                </a:r>
              </a:p>
            </p:txBody>
          </p:sp>
          <p:sp>
            <p:nvSpPr>
              <p:cNvPr id="23" name="TextBox 22">
                <a:extLst>
                  <a:ext uri="{FF2B5EF4-FFF2-40B4-BE49-F238E27FC236}">
                    <a16:creationId xmlns:a16="http://schemas.microsoft.com/office/drawing/2014/main" id="{B8631D9B-E8CF-4844-9851-F0029FDAA38B}"/>
                  </a:ext>
                </a:extLst>
              </p:cNvPr>
              <p:cNvSpPr txBox="1"/>
              <p:nvPr/>
            </p:nvSpPr>
            <p:spPr>
              <a:xfrm>
                <a:off x="3125641" y="4766353"/>
                <a:ext cx="1485900" cy="388428"/>
              </a:xfrm>
              <a:prstGeom prst="rect">
                <a:avLst/>
              </a:prstGeom>
              <a:solidFill>
                <a:schemeClr val="accent1">
                  <a:lumMod val="50000"/>
                  <a:lumOff val="50000"/>
                </a:schemeClr>
              </a:solidFill>
            </p:spPr>
            <p:txBody>
              <a:bodyPr wrap="square" rtlCol="0">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E" sz="2000" b="1" i="0" u="none" strike="noStrike" kern="0" cap="none" spc="0" normalizeH="0" baseline="0" noProof="0" dirty="0">
                    <a:ln>
                      <a:noFill/>
                    </a:ln>
                    <a:solidFill>
                      <a:srgbClr val="FFFFFF"/>
                    </a:solidFill>
                    <a:effectLst/>
                    <a:uLnTx/>
                    <a:uFillTx/>
                    <a:latin typeface="Calibri" panose="020F0502020204030204" pitchFamily="34" charset="0"/>
                    <a:ea typeface="Gill Sans MT" charset="0"/>
                    <a:cs typeface="Calibri" panose="020F0502020204030204" pitchFamily="34" charset="0"/>
                    <a:sym typeface="Helvetica Neue"/>
                  </a:rPr>
                  <a:t>Tarifas</a:t>
                </a:r>
              </a:p>
            </p:txBody>
          </p:sp>
          <p:sp>
            <p:nvSpPr>
              <p:cNvPr id="24" name="TextBox 23">
                <a:extLst>
                  <a:ext uri="{FF2B5EF4-FFF2-40B4-BE49-F238E27FC236}">
                    <a16:creationId xmlns:a16="http://schemas.microsoft.com/office/drawing/2014/main" id="{BBECD8D7-DAE1-4307-824E-132A7A3A3585}"/>
                  </a:ext>
                </a:extLst>
              </p:cNvPr>
              <p:cNvSpPr txBox="1"/>
              <p:nvPr/>
            </p:nvSpPr>
            <p:spPr>
              <a:xfrm>
                <a:off x="3125641" y="2201275"/>
                <a:ext cx="1485900" cy="1622799"/>
              </a:xfrm>
              <a:prstGeom prst="rect">
                <a:avLst/>
              </a:prstGeom>
              <a:solidFill>
                <a:schemeClr val="bg1"/>
              </a:solidFill>
              <a:ln w="12700">
                <a:solidFill>
                  <a:srgbClr val="0070C0"/>
                </a:solidFill>
                <a:prstDash val="dash"/>
              </a:ln>
            </p:spPr>
            <p:txBody>
              <a:bodyPr wrap="square" rtlCol="0">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E" sz="2000" b="1" i="0" u="none" strike="noStrike" kern="0" cap="none" spc="0" normalizeH="0" baseline="0" noProof="0" dirty="0">
                    <a:ln>
                      <a:noFill/>
                    </a:ln>
                    <a:solidFill>
                      <a:srgbClr val="00A2FF">
                        <a:lumMod val="75000"/>
                        <a:lumOff val="25000"/>
                      </a:srgbClr>
                    </a:solidFill>
                    <a:effectLst/>
                    <a:uLnTx/>
                    <a:uFillTx/>
                    <a:latin typeface="Calibri" panose="020F0502020204030204" pitchFamily="34" charset="0"/>
                    <a:ea typeface="Gill Sans MT" charset="0"/>
                    <a:cs typeface="Calibri" panose="020F0502020204030204" pitchFamily="34" charset="0"/>
                    <a:sym typeface="Helvetica Neue"/>
                  </a:rPr>
                  <a:t>Brecha de financiamiento</a:t>
                </a:r>
              </a:p>
            </p:txBody>
          </p:sp>
          <p:sp>
            <p:nvSpPr>
              <p:cNvPr id="25" name="TextBox 24">
                <a:extLst>
                  <a:ext uri="{FF2B5EF4-FFF2-40B4-BE49-F238E27FC236}">
                    <a16:creationId xmlns:a16="http://schemas.microsoft.com/office/drawing/2014/main" id="{B970774E-CAE4-49E9-A6ED-EF401C633D1A}"/>
                  </a:ext>
                </a:extLst>
              </p:cNvPr>
              <p:cNvSpPr txBox="1"/>
              <p:nvPr/>
            </p:nvSpPr>
            <p:spPr>
              <a:xfrm>
                <a:off x="3125641" y="4283492"/>
                <a:ext cx="1485900" cy="415127"/>
              </a:xfrm>
              <a:prstGeom prst="rect">
                <a:avLst/>
              </a:prstGeom>
              <a:solidFill>
                <a:schemeClr val="accent1">
                  <a:lumMod val="75000"/>
                  <a:lumOff val="25000"/>
                </a:schemeClr>
              </a:solidFill>
            </p:spPr>
            <p:txBody>
              <a:bodyPr wrap="square" rtlCol="0">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E" sz="2000" b="1" i="0" u="none" strike="noStrike" kern="0" cap="none" spc="0" normalizeH="0" baseline="0" noProof="0" dirty="0">
                    <a:ln>
                      <a:noFill/>
                    </a:ln>
                    <a:solidFill>
                      <a:srgbClr val="FFFFFF"/>
                    </a:solidFill>
                    <a:effectLst/>
                    <a:uLnTx/>
                    <a:uFillTx/>
                    <a:latin typeface="Calibri" panose="020F0502020204030204" pitchFamily="34" charset="0"/>
                    <a:ea typeface="Gill Sans MT" charset="0"/>
                    <a:cs typeface="Calibri" panose="020F0502020204030204" pitchFamily="34" charset="0"/>
                    <a:sym typeface="Helvetica Neue"/>
                  </a:rPr>
                  <a:t>Impuestos</a:t>
                </a:r>
              </a:p>
            </p:txBody>
          </p:sp>
        </p:grpSp>
        <p:sp>
          <p:nvSpPr>
            <p:cNvPr id="21" name="TextBox 20">
              <a:extLst>
                <a:ext uri="{FF2B5EF4-FFF2-40B4-BE49-F238E27FC236}">
                  <a16:creationId xmlns:a16="http://schemas.microsoft.com/office/drawing/2014/main" id="{66C2E98B-5955-4E7D-A76D-9F0A3250094B}"/>
                </a:ext>
              </a:extLst>
            </p:cNvPr>
            <p:cNvSpPr txBox="1"/>
            <p:nvPr/>
          </p:nvSpPr>
          <p:spPr>
            <a:xfrm>
              <a:off x="3259187" y="1669213"/>
              <a:ext cx="1625726" cy="461665"/>
            </a:xfrm>
            <a:prstGeom prst="rect">
              <a:avLst/>
            </a:prstGeom>
            <a:noFill/>
          </p:spPr>
          <p:txBody>
            <a:bodyPr wrap="square" rtlCol="0">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E" sz="2400" b="1" i="0" u="none" strike="noStrike" kern="0" cap="none" spc="0" normalizeH="0" baseline="0" noProof="0" dirty="0">
                  <a:ln>
                    <a:noFill/>
                  </a:ln>
                  <a:solidFill>
                    <a:srgbClr val="00A2FF">
                      <a:lumMod val="75000"/>
                      <a:lumOff val="25000"/>
                    </a:srgbClr>
                  </a:solidFill>
                  <a:effectLst>
                    <a:outerShdw blurRad="38100" dist="38100" dir="2700000" algn="tl">
                      <a:srgbClr val="000000">
                        <a:alpha val="43137"/>
                      </a:srgbClr>
                    </a:outerShdw>
                  </a:effectLst>
                  <a:uLnTx/>
                  <a:uFillTx/>
                  <a:latin typeface="Calibri" panose="020F0502020204030204" pitchFamily="34" charset="0"/>
                  <a:ea typeface="Gill Sans MT" charset="0"/>
                  <a:cs typeface="Calibri" panose="020F0502020204030204" pitchFamily="34" charset="0"/>
                  <a:sym typeface="Helvetica Neue"/>
                </a:rPr>
                <a:t>Fuentes</a:t>
              </a:r>
            </a:p>
          </p:txBody>
        </p:sp>
      </p:grpSp>
      <p:grpSp>
        <p:nvGrpSpPr>
          <p:cNvPr id="26" name="Group 25">
            <a:extLst>
              <a:ext uri="{FF2B5EF4-FFF2-40B4-BE49-F238E27FC236}">
                <a16:creationId xmlns:a16="http://schemas.microsoft.com/office/drawing/2014/main" id="{57F3C4E1-F88D-42CB-83FB-152935AC69BF}"/>
              </a:ext>
            </a:extLst>
          </p:cNvPr>
          <p:cNvGrpSpPr/>
          <p:nvPr/>
        </p:nvGrpSpPr>
        <p:grpSpPr>
          <a:xfrm>
            <a:off x="6678863" y="1967932"/>
            <a:ext cx="2248268" cy="3586521"/>
            <a:chOff x="5114890" y="1576590"/>
            <a:chExt cx="2248268" cy="3586521"/>
          </a:xfrm>
        </p:grpSpPr>
        <p:sp>
          <p:nvSpPr>
            <p:cNvPr id="27" name="TextBox 26">
              <a:extLst>
                <a:ext uri="{FF2B5EF4-FFF2-40B4-BE49-F238E27FC236}">
                  <a16:creationId xmlns:a16="http://schemas.microsoft.com/office/drawing/2014/main" id="{FB1782F7-1765-4407-BF06-96005E935ACA}"/>
                </a:ext>
              </a:extLst>
            </p:cNvPr>
            <p:cNvSpPr txBox="1"/>
            <p:nvPr/>
          </p:nvSpPr>
          <p:spPr>
            <a:xfrm>
              <a:off x="5313595" y="1576590"/>
              <a:ext cx="2049563" cy="430887"/>
            </a:xfrm>
            <a:prstGeom prst="rect">
              <a:avLst/>
            </a:prstGeom>
            <a:noFill/>
          </p:spPr>
          <p:txBody>
            <a:bodyPr wrap="square" rtlCol="0">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E" sz="2200" b="1" i="0" u="none" strike="noStrike" kern="0" cap="none" spc="0" normalizeH="0" baseline="0" noProof="0" dirty="0">
                  <a:ln>
                    <a:noFill/>
                  </a:ln>
                  <a:solidFill>
                    <a:srgbClr val="FAE232">
                      <a:lumMod val="50000"/>
                    </a:srgbClr>
                  </a:solidFill>
                  <a:effectLst>
                    <a:outerShdw blurRad="38100" dist="38100" dir="2700000" algn="tl">
                      <a:srgbClr val="000000">
                        <a:alpha val="43137"/>
                      </a:srgbClr>
                    </a:outerShdw>
                  </a:effectLst>
                  <a:uLnTx/>
                  <a:uFillTx/>
                  <a:latin typeface="Calibri" panose="020F0502020204030204" pitchFamily="34" charset="0"/>
                  <a:ea typeface="Gill Sans MT" charset="0"/>
                  <a:cs typeface="Calibri" panose="020F0502020204030204" pitchFamily="34" charset="0"/>
                  <a:sym typeface="Helvetica Neue"/>
                </a:rPr>
                <a:t>Financiamiento</a:t>
              </a:r>
            </a:p>
          </p:txBody>
        </p:sp>
        <p:sp>
          <p:nvSpPr>
            <p:cNvPr id="28" name="TextBox 27">
              <a:extLst>
                <a:ext uri="{FF2B5EF4-FFF2-40B4-BE49-F238E27FC236}">
                  <a16:creationId xmlns:a16="http://schemas.microsoft.com/office/drawing/2014/main" id="{7063B3B3-18F5-47F9-942B-616675C7BFF7}"/>
                </a:ext>
              </a:extLst>
            </p:cNvPr>
            <p:cNvSpPr txBox="1"/>
            <p:nvPr/>
          </p:nvSpPr>
          <p:spPr>
            <a:xfrm>
              <a:off x="5358937" y="2037497"/>
              <a:ext cx="1958880" cy="789672"/>
            </a:xfrm>
            <a:prstGeom prst="rect">
              <a:avLst/>
            </a:prstGeom>
            <a:solidFill>
              <a:srgbClr val="FFC000"/>
            </a:solidFill>
            <a:ln>
              <a:solidFill>
                <a:schemeClr val="accent4">
                  <a:lumMod val="75000"/>
                </a:schemeClr>
              </a:solidFill>
            </a:ln>
          </p:spPr>
          <p:txBody>
            <a:bodyPr wrap="square" rtlCol="0">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E" sz="2000" b="1" i="0" u="none" strike="noStrike" kern="0" cap="none" spc="0" normalizeH="0" baseline="0" noProof="0" dirty="0">
                  <a:ln>
                    <a:noFill/>
                  </a:ln>
                  <a:solidFill>
                    <a:srgbClr val="000000"/>
                  </a:solidFill>
                  <a:effectLst/>
                  <a:uLnTx/>
                  <a:uFillTx/>
                  <a:latin typeface="Calibri" panose="020F0502020204030204" pitchFamily="34" charset="0"/>
                  <a:ea typeface="Gill Sans MT" charset="0"/>
                  <a:cs typeface="Calibri" panose="020F0502020204030204" pitchFamily="34" charset="0"/>
                  <a:sym typeface="Helvetica Neue"/>
                </a:rPr>
                <a:t>Financiamiento  concesional</a:t>
              </a:r>
            </a:p>
          </p:txBody>
        </p:sp>
        <p:sp>
          <p:nvSpPr>
            <p:cNvPr id="29" name="TextBox 28">
              <a:extLst>
                <a:ext uri="{FF2B5EF4-FFF2-40B4-BE49-F238E27FC236}">
                  <a16:creationId xmlns:a16="http://schemas.microsoft.com/office/drawing/2014/main" id="{7459383C-7025-4842-AA89-38284E8F918A}"/>
                </a:ext>
              </a:extLst>
            </p:cNvPr>
            <p:cNvSpPr txBox="1"/>
            <p:nvPr/>
          </p:nvSpPr>
          <p:spPr>
            <a:xfrm>
              <a:off x="5358937" y="2877340"/>
              <a:ext cx="1958880" cy="775253"/>
            </a:xfrm>
            <a:prstGeom prst="rect">
              <a:avLst/>
            </a:prstGeom>
            <a:solidFill>
              <a:schemeClr val="accent4">
                <a:lumMod val="40000"/>
                <a:lumOff val="60000"/>
              </a:schemeClr>
            </a:solidFill>
          </p:spPr>
          <p:txBody>
            <a:bodyPr wrap="square" rtlCol="0">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E" sz="2000" b="1" i="0" u="none" strike="noStrike" kern="0" cap="none" spc="0" normalizeH="0" baseline="0" noProof="0" dirty="0">
                  <a:ln>
                    <a:noFill/>
                  </a:ln>
                  <a:solidFill>
                    <a:srgbClr val="000000"/>
                  </a:solidFill>
                  <a:effectLst/>
                  <a:uLnTx/>
                  <a:uFillTx/>
                  <a:latin typeface="Calibri" panose="020F0502020204030204" pitchFamily="34" charset="0"/>
                  <a:ea typeface="Gill Sans MT" charset="0"/>
                  <a:cs typeface="Calibri" panose="020F0502020204030204" pitchFamily="34" charset="0"/>
                  <a:sym typeface="Helvetica Neue"/>
                </a:rPr>
                <a:t>Financiamiento comercial </a:t>
              </a:r>
            </a:p>
          </p:txBody>
        </p:sp>
        <p:sp>
          <p:nvSpPr>
            <p:cNvPr id="31" name="Freeform 19">
              <a:extLst>
                <a:ext uri="{FF2B5EF4-FFF2-40B4-BE49-F238E27FC236}">
                  <a16:creationId xmlns:a16="http://schemas.microsoft.com/office/drawing/2014/main" id="{E6919A83-50E2-4FEF-B2BE-5256C4868065}"/>
                </a:ext>
              </a:extLst>
            </p:cNvPr>
            <p:cNvSpPr/>
            <p:nvPr/>
          </p:nvSpPr>
          <p:spPr>
            <a:xfrm>
              <a:off x="5114890" y="2018784"/>
              <a:ext cx="217404" cy="1597459"/>
            </a:xfrm>
            <a:custGeom>
              <a:avLst/>
              <a:gdLst>
                <a:gd name="connsiteX0" fmla="*/ 266700 w 289560"/>
                <a:gd name="connsiteY0" fmla="*/ 0 h 1607820"/>
                <a:gd name="connsiteX1" fmla="*/ 0 w 289560"/>
                <a:gd name="connsiteY1" fmla="*/ 762000 h 1607820"/>
                <a:gd name="connsiteX2" fmla="*/ 289560 w 289560"/>
                <a:gd name="connsiteY2" fmla="*/ 1607820 h 1607820"/>
                <a:gd name="connsiteX0" fmla="*/ 220980 w 243840"/>
                <a:gd name="connsiteY0" fmla="*/ 0 h 1607820"/>
                <a:gd name="connsiteX1" fmla="*/ 0 w 243840"/>
                <a:gd name="connsiteY1" fmla="*/ 822960 h 1607820"/>
                <a:gd name="connsiteX2" fmla="*/ 243840 w 243840"/>
                <a:gd name="connsiteY2" fmla="*/ 1607820 h 1607820"/>
              </a:gdLst>
              <a:ahLst/>
              <a:cxnLst>
                <a:cxn ang="0">
                  <a:pos x="connsiteX0" y="connsiteY0"/>
                </a:cxn>
                <a:cxn ang="0">
                  <a:pos x="connsiteX1" y="connsiteY1"/>
                </a:cxn>
                <a:cxn ang="0">
                  <a:pos x="connsiteX2" y="connsiteY2"/>
                </a:cxn>
              </a:cxnLst>
              <a:rect l="l" t="t" r="r" b="b"/>
              <a:pathLst>
                <a:path w="243840" h="1607820">
                  <a:moveTo>
                    <a:pt x="220980" y="0"/>
                  </a:moveTo>
                  <a:lnTo>
                    <a:pt x="0" y="822960"/>
                  </a:lnTo>
                  <a:lnTo>
                    <a:pt x="243840" y="1607820"/>
                  </a:lnTo>
                </a:path>
              </a:pathLst>
            </a:cu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es-PE" sz="2000" b="1" i="0" u="none" strike="noStrike" kern="0" cap="none" spc="0" normalizeH="0" baseline="0" noProof="0">
                <a:ln>
                  <a:noFill/>
                </a:ln>
                <a:solidFill>
                  <a:srgbClr val="FAE232">
                    <a:lumMod val="75000"/>
                  </a:srgbClr>
                </a:solidFill>
                <a:effectLst/>
                <a:uLnTx/>
                <a:uFillTx/>
                <a:latin typeface="Helvetica Neue Medium"/>
                <a:sym typeface="Helvetica Neue"/>
              </a:endParaRPr>
            </a:p>
          </p:txBody>
        </p:sp>
        <p:cxnSp>
          <p:nvCxnSpPr>
            <p:cNvPr id="32" name="Straight Connector 31">
              <a:extLst>
                <a:ext uri="{FF2B5EF4-FFF2-40B4-BE49-F238E27FC236}">
                  <a16:creationId xmlns:a16="http://schemas.microsoft.com/office/drawing/2014/main" id="{1895D031-1B94-488D-AACC-B12F316FFA5B}"/>
                </a:ext>
              </a:extLst>
            </p:cNvPr>
            <p:cNvCxnSpPr>
              <a:cxnSpLocks/>
            </p:cNvCxnSpPr>
            <p:nvPr/>
          </p:nvCxnSpPr>
          <p:spPr>
            <a:xfrm>
              <a:off x="5208670" y="3801727"/>
              <a:ext cx="0" cy="1361384"/>
            </a:xfrm>
            <a:prstGeom prst="line">
              <a:avLst/>
            </a:prstGeom>
            <a:ln w="762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33" name="Freeform 25">
              <a:extLst>
                <a:ext uri="{FF2B5EF4-FFF2-40B4-BE49-F238E27FC236}">
                  <a16:creationId xmlns:a16="http://schemas.microsoft.com/office/drawing/2014/main" id="{7E24A624-2D19-4754-AB6B-F5F1C2889FD1}"/>
                </a:ext>
              </a:extLst>
            </p:cNvPr>
            <p:cNvSpPr/>
            <p:nvPr/>
          </p:nvSpPr>
          <p:spPr>
            <a:xfrm>
              <a:off x="5218463" y="3652593"/>
              <a:ext cx="1162864" cy="861190"/>
            </a:xfrm>
            <a:custGeom>
              <a:avLst/>
              <a:gdLst>
                <a:gd name="connsiteX0" fmla="*/ 0 w 1033669"/>
                <a:gd name="connsiteY0" fmla="*/ 536713 h 536713"/>
                <a:gd name="connsiteX1" fmla="*/ 1033669 w 1033669"/>
                <a:gd name="connsiteY1" fmla="*/ 536713 h 536713"/>
                <a:gd name="connsiteX2" fmla="*/ 1033669 w 1033669"/>
                <a:gd name="connsiteY2" fmla="*/ 0 h 536713"/>
                <a:gd name="connsiteX3" fmla="*/ 1033669 w 1033669"/>
                <a:gd name="connsiteY3" fmla="*/ 0 h 536713"/>
              </a:gdLst>
              <a:ahLst/>
              <a:cxnLst>
                <a:cxn ang="0">
                  <a:pos x="connsiteX0" y="connsiteY0"/>
                </a:cxn>
                <a:cxn ang="0">
                  <a:pos x="connsiteX1" y="connsiteY1"/>
                </a:cxn>
                <a:cxn ang="0">
                  <a:pos x="connsiteX2" y="connsiteY2"/>
                </a:cxn>
                <a:cxn ang="0">
                  <a:pos x="connsiteX3" y="connsiteY3"/>
                </a:cxn>
              </a:cxnLst>
              <a:rect l="l" t="t" r="r" b="b"/>
              <a:pathLst>
                <a:path w="1033669" h="536713">
                  <a:moveTo>
                    <a:pt x="0" y="536713"/>
                  </a:moveTo>
                  <a:lnTo>
                    <a:pt x="1033669" y="536713"/>
                  </a:lnTo>
                  <a:lnTo>
                    <a:pt x="1033669" y="0"/>
                  </a:lnTo>
                  <a:lnTo>
                    <a:pt x="1033669" y="0"/>
                  </a:lnTo>
                </a:path>
              </a:pathLst>
            </a:custGeom>
            <a:noFill/>
            <a:ln w="76200">
              <a:solidFill>
                <a:schemeClr val="accent4">
                  <a:lumMod val="50000"/>
                </a:schemeClr>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es-PE" sz="2000" b="1" i="0" u="none" strike="noStrike" kern="0" cap="none" spc="0" normalizeH="0" baseline="0" noProof="0">
                <a:ln>
                  <a:noFill/>
                </a:ln>
                <a:solidFill>
                  <a:srgbClr val="FFFFFF"/>
                </a:solidFill>
                <a:effectLst/>
                <a:uLnTx/>
                <a:uFillTx/>
                <a:latin typeface="Helvetica Neue Medium"/>
                <a:sym typeface="Helvetica Neue"/>
              </a:endParaRPr>
            </a:p>
          </p:txBody>
        </p:sp>
        <p:sp>
          <p:nvSpPr>
            <p:cNvPr id="34" name="TextBox 33">
              <a:extLst>
                <a:ext uri="{FF2B5EF4-FFF2-40B4-BE49-F238E27FC236}">
                  <a16:creationId xmlns:a16="http://schemas.microsoft.com/office/drawing/2014/main" id="{69EE8301-919E-4EFD-BFA0-AE2A911238F7}"/>
                </a:ext>
              </a:extLst>
            </p:cNvPr>
            <p:cNvSpPr txBox="1"/>
            <p:nvPr/>
          </p:nvSpPr>
          <p:spPr>
            <a:xfrm>
              <a:off x="5241117" y="4617068"/>
              <a:ext cx="1265527" cy="400110"/>
            </a:xfrm>
            <a:prstGeom prst="rect">
              <a:avLst/>
            </a:prstGeom>
            <a:solidFill>
              <a:schemeClr val="bg1"/>
            </a:solidFill>
          </p:spPr>
          <p:txBody>
            <a:bodyPr wrap="square" rtlCol="0">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s-PE" sz="2000" b="1" i="0" u="none" strike="noStrike" kern="0" cap="none" spc="0" normalizeH="0" baseline="0" noProof="0" dirty="0">
                  <a:ln>
                    <a:noFill/>
                  </a:ln>
                  <a:solidFill>
                    <a:srgbClr val="FAE232">
                      <a:lumMod val="50000"/>
                    </a:srgbClr>
                  </a:solidFill>
                  <a:effectLst/>
                  <a:uLnTx/>
                  <a:uFillTx/>
                  <a:latin typeface="Calibri" panose="020F0502020204030204" pitchFamily="34" charset="0"/>
                  <a:ea typeface="Gill Sans MT" charset="0"/>
                  <a:cs typeface="Calibri" panose="020F0502020204030204" pitchFamily="34" charset="0"/>
                  <a:sym typeface="Helvetica Neue"/>
                </a:rPr>
                <a:t>Repago</a:t>
              </a:r>
            </a:p>
          </p:txBody>
        </p:sp>
      </p:grpSp>
    </p:spTree>
    <p:extLst>
      <p:ext uri="{BB962C8B-B14F-4D97-AF65-F5344CB8AC3E}">
        <p14:creationId xmlns:p14="http://schemas.microsoft.com/office/powerpoint/2010/main" val="20246867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066CA3F2-D2BA-4509-A23C-AD82961A14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248" y="304998"/>
            <a:ext cx="1126688" cy="1126688"/>
          </a:xfrm>
          <a:prstGeom prst="rect">
            <a:avLst/>
          </a:prstGeom>
        </p:spPr>
      </p:pic>
      <p:sp>
        <p:nvSpPr>
          <p:cNvPr id="125" name="FRASE O INFO RELEVANTE"/>
          <p:cNvSpPr txBox="1">
            <a:spLocks noGrp="1"/>
          </p:cNvSpPr>
          <p:nvPr>
            <p:ph type="ctrTitle"/>
          </p:nvPr>
        </p:nvSpPr>
        <p:spPr>
          <a:xfrm>
            <a:off x="1957588" y="0"/>
            <a:ext cx="9581146" cy="1139578"/>
          </a:xfrm>
          <a:prstGeom prst="rect">
            <a:avLst/>
          </a:prstGeom>
        </p:spPr>
        <p:txBody>
          <a:bodyPr>
            <a:normAutofit/>
          </a:bodyPr>
          <a:lstStyle>
            <a:lvl1pPr algn="l">
              <a:defRPr sz="5000">
                <a:solidFill>
                  <a:srgbClr val="78B2BF"/>
                </a:solidFill>
                <a:latin typeface="Futura Bold"/>
                <a:ea typeface="Futura Bold"/>
                <a:cs typeface="Futura Bold"/>
                <a:sym typeface="Futura Bold"/>
              </a:defRPr>
            </a:lvl1pPr>
          </a:lstStyle>
          <a:p>
            <a:r>
              <a:rPr lang="es-PE"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Caso Uruguay – OSE</a:t>
            </a:r>
            <a:br>
              <a:rPr lang="es-PE" sz="2800" dirty="0"/>
            </a:br>
            <a:r>
              <a:rPr lang="es-PE"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Financiamiento y relación sostenida de largo plazo</a:t>
            </a:r>
          </a:p>
        </p:txBody>
      </p:sp>
      <p:pic>
        <p:nvPicPr>
          <p:cNvPr id="126" name="Image" descr="Image"/>
          <p:cNvPicPr>
            <a:picLocks noChangeAspect="1"/>
          </p:cNvPicPr>
          <p:nvPr/>
        </p:nvPicPr>
        <p:blipFill>
          <a:blip r:embed="rId4"/>
          <a:stretch>
            <a:fillRect/>
          </a:stretch>
        </p:blipFill>
        <p:spPr>
          <a:xfrm>
            <a:off x="1957588" y="1276458"/>
            <a:ext cx="1592522" cy="155229"/>
          </a:xfrm>
          <a:prstGeom prst="rect">
            <a:avLst/>
          </a:prstGeom>
          <a:ln w="12700">
            <a:miter lim="400000"/>
          </a:ln>
        </p:spPr>
      </p:pic>
      <p:pic>
        <p:nvPicPr>
          <p:cNvPr id="34" name="Picture 33">
            <a:extLst>
              <a:ext uri="{FF2B5EF4-FFF2-40B4-BE49-F238E27FC236}">
                <a16:creationId xmlns:a16="http://schemas.microsoft.com/office/drawing/2014/main" id="{939A99EA-9DFD-4351-AD7A-39FB9079ACB7}"/>
              </a:ext>
            </a:extLst>
          </p:cNvPr>
          <p:cNvPicPr>
            <a:picLocks noChangeAspect="1"/>
          </p:cNvPicPr>
          <p:nvPr/>
        </p:nvPicPr>
        <p:blipFill>
          <a:blip r:embed="rId5"/>
          <a:stretch>
            <a:fillRect/>
          </a:stretch>
        </p:blipFill>
        <p:spPr>
          <a:xfrm>
            <a:off x="1791496" y="1236904"/>
            <a:ext cx="8312602" cy="4661504"/>
          </a:xfrm>
          <a:prstGeom prst="rect">
            <a:avLst/>
          </a:prstGeom>
        </p:spPr>
      </p:pic>
    </p:spTree>
    <p:extLst>
      <p:ext uri="{BB962C8B-B14F-4D97-AF65-F5344CB8AC3E}">
        <p14:creationId xmlns:p14="http://schemas.microsoft.com/office/powerpoint/2010/main" val="2763134947"/>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DFC"/>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400482-8B76-BE49-879F-066D23BA88F5}"/>
              </a:ext>
            </a:extLst>
          </p:cNvPr>
          <p:cNvSpPr txBox="1"/>
          <p:nvPr/>
        </p:nvSpPr>
        <p:spPr>
          <a:xfrm>
            <a:off x="0" y="0"/>
            <a:ext cx="4514850" cy="55707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150" normalizeH="0" baseline="0" noProof="0" dirty="0">
              <a:ln>
                <a:noFill/>
              </a:ln>
              <a:solidFill>
                <a:srgbClr val="59A8BA"/>
              </a:solidFill>
              <a:effectLst/>
              <a:uLnTx/>
              <a:uFillTx/>
              <a:latin typeface="Segoe UI" panose="020B0502040204020203" pitchFamily="34" charset="0"/>
              <a:ea typeface="+mn-ea"/>
              <a:cs typeface="Segoe UI" panose="020B05020402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78B2BF"/>
                </a:solidFill>
                <a:effectLst>
                  <a:outerShdw blurRad="38100" dist="38100" dir="2700000" algn="tl">
                    <a:srgbClr val="000000">
                      <a:alpha val="43137"/>
                    </a:srgbClr>
                  </a:outerShdw>
                </a:effectLst>
                <a:latin typeface="Futura Bold"/>
                <a:sym typeface="Futura Bold"/>
              </a:rPr>
              <a:t>Con </a:t>
            </a:r>
            <a:r>
              <a:rPr lang="en-US" sz="2800" b="1" dirty="0" err="1">
                <a:solidFill>
                  <a:srgbClr val="78B2BF"/>
                </a:solidFill>
                <a:effectLst>
                  <a:outerShdw blurRad="38100" dist="38100" dir="2700000" algn="tl">
                    <a:srgbClr val="000000">
                      <a:alpha val="43137"/>
                    </a:srgbClr>
                  </a:outerShdw>
                </a:effectLst>
                <a:latin typeface="Futura Bold"/>
                <a:sym typeface="Futura Bold"/>
              </a:rPr>
              <a:t>Soluciones</a:t>
            </a:r>
            <a:r>
              <a:rPr lang="en-US" sz="2800" b="1" dirty="0">
                <a:solidFill>
                  <a:srgbClr val="78B2BF"/>
                </a:solidFill>
                <a:effectLst>
                  <a:outerShdw blurRad="38100" dist="38100" dir="2700000" algn="tl">
                    <a:srgbClr val="000000">
                      <a:alpha val="43137"/>
                    </a:srgbClr>
                  </a:outerShdw>
                </a:effectLst>
                <a:latin typeface="Futura Bold"/>
                <a:sym typeface="Futura Bold"/>
              </a:rPr>
              <a:t> </a:t>
            </a:r>
            <a:r>
              <a:rPr lang="en-US" sz="2800" b="1" dirty="0" err="1">
                <a:solidFill>
                  <a:srgbClr val="78B2BF"/>
                </a:solidFill>
                <a:effectLst>
                  <a:outerShdw blurRad="38100" dist="38100" dir="2700000" algn="tl">
                    <a:srgbClr val="000000">
                      <a:alpha val="43137"/>
                    </a:srgbClr>
                  </a:outerShdw>
                </a:effectLst>
                <a:latin typeface="Futura Bold"/>
                <a:sym typeface="Futura Bold"/>
              </a:rPr>
              <a:t>Integrales</a:t>
            </a:r>
            <a:r>
              <a:rPr lang="en-US" sz="2800" b="1" dirty="0">
                <a:solidFill>
                  <a:srgbClr val="78B2BF"/>
                </a:solidFill>
                <a:effectLst>
                  <a:outerShdw blurRad="38100" dist="38100" dir="2700000" algn="tl">
                    <a:srgbClr val="000000">
                      <a:alpha val="43137"/>
                    </a:srgbClr>
                  </a:outerShdw>
                </a:effectLst>
                <a:latin typeface="Futura Bold"/>
                <a:sym typeface="Futura Bold"/>
              </a:rPr>
              <a:t> de ECONOMIA CIRCULAR y RESILIEN</a:t>
            </a:r>
            <a:r>
              <a:rPr lang="en-US" sz="2800" b="1" dirty="0">
                <a:solidFill>
                  <a:srgbClr val="78B2BF"/>
                </a:solidFill>
                <a:effectLst>
                  <a:outerShdw blurRad="38100" dist="38100" dir="2700000" algn="tl">
                    <a:srgbClr val="000000">
                      <a:alpha val="43137"/>
                    </a:srgbClr>
                  </a:outerShdw>
                </a:effectLst>
                <a:latin typeface="Futura Bold"/>
              </a:rPr>
              <a:t>CIA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150" normalizeH="0" baseline="0" noProof="0" dirty="0">
              <a:ln>
                <a:noFill/>
              </a:ln>
              <a:solidFill>
                <a:srgbClr val="59A8BA"/>
              </a:solidFill>
              <a:effectLst/>
              <a:uLnTx/>
              <a:uFillTx/>
              <a:latin typeface="Segoe UI" panose="020B0502040204020203" pitchFamily="34" charset="0"/>
              <a:ea typeface="+mn-ea"/>
              <a:cs typeface="Segoe UI" panose="020B05020402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150" normalizeH="0" baseline="0" noProof="0" dirty="0">
                <a:ln>
                  <a:noFill/>
                </a:ln>
                <a:solidFill>
                  <a:srgbClr val="75CBD9"/>
                </a:solidFill>
                <a:effectLst/>
                <a:uLnTx/>
                <a:uFillTx/>
                <a:latin typeface="Segoe UI" panose="020B0502040204020203" pitchFamily="34" charset="0"/>
                <a:ea typeface="+mn-ea"/>
                <a:cs typeface="Segoe UI" panose="020B0502040204020203" pitchFamily="34" charset="0"/>
              </a:rPr>
              <a:t>WICER FRAMEWORK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srgbClr val="4472C4">
                    <a:lumMod val="50000"/>
                  </a:srgbClr>
                </a:solidFill>
                <a:effectLst/>
                <a:uLnTx/>
                <a:uFillTx/>
                <a:latin typeface="Segoe UI" panose="020B0502040204020203" pitchFamily="34" charset="0"/>
                <a:ea typeface="+mn-ea"/>
                <a:cs typeface="Segoe UI" panose="020B0502040204020203" pitchFamily="34" charset="0"/>
              </a:rPr>
              <a:t>(</a:t>
            </a:r>
            <a:r>
              <a:rPr kumimoji="0" lang="en-US" sz="3200" b="1" i="0" u="none" strike="noStrike" kern="1200" cap="none" spc="-150" normalizeH="0" baseline="0" noProof="0" dirty="0">
                <a:ln>
                  <a:noFill/>
                </a:ln>
                <a:solidFill>
                  <a:srgbClr val="75CBD9"/>
                </a:solidFill>
                <a:effectLst/>
                <a:uLnTx/>
                <a:uFillTx/>
                <a:latin typeface="Segoe UI" panose="020B0502040204020203" pitchFamily="34" charset="0"/>
                <a:ea typeface="+mn-ea"/>
                <a:cs typeface="Segoe UI" panose="020B0502040204020203" pitchFamily="34" charset="0"/>
              </a:rPr>
              <a:t>W</a:t>
            </a:r>
            <a:r>
              <a:rPr kumimoji="0" lang="en-US" sz="3200" b="0" i="0" u="none" strike="noStrike" kern="1200" cap="none" spc="-150" normalizeH="0" baseline="0" noProof="0" dirty="0">
                <a:ln>
                  <a:noFill/>
                </a:ln>
                <a:solidFill>
                  <a:srgbClr val="4472C4">
                    <a:lumMod val="50000"/>
                  </a:srgbClr>
                </a:solidFill>
                <a:effectLst/>
                <a:uLnTx/>
                <a:uFillTx/>
                <a:latin typeface="Segoe UI" panose="020B0502040204020203" pitchFamily="34" charset="0"/>
                <a:ea typeface="+mn-ea"/>
                <a:cs typeface="Segoe UI" panose="020B0502040204020203" pitchFamily="34" charset="0"/>
              </a:rPr>
              <a:t>ater</a:t>
            </a:r>
            <a:r>
              <a:rPr kumimoji="0" lang="en-US" sz="3200" b="0" i="0" u="none" strike="noStrike" kern="1200" cap="none" spc="-150" normalizeH="0" baseline="0" noProof="0" dirty="0">
                <a:ln>
                  <a:noFill/>
                </a:ln>
                <a:solidFill>
                  <a:srgbClr val="59A8BA"/>
                </a:solidFill>
                <a:effectLst/>
                <a:uLnTx/>
                <a:uFillTx/>
                <a:latin typeface="Segoe UI" panose="020B0502040204020203" pitchFamily="34" charset="0"/>
                <a:ea typeface="+mn-ea"/>
                <a:cs typeface="Segoe UI" panose="020B0502040204020203" pitchFamily="34" charset="0"/>
              </a:rPr>
              <a:t> </a:t>
            </a:r>
            <a:r>
              <a:rPr kumimoji="0" lang="en-US" sz="3200" b="1" i="0" u="none" strike="noStrike" kern="1200" cap="none" spc="-150" normalizeH="0" baseline="0" noProof="0" dirty="0">
                <a:ln>
                  <a:noFill/>
                </a:ln>
                <a:solidFill>
                  <a:srgbClr val="75CBD9"/>
                </a:solidFill>
                <a:effectLst/>
                <a:uLnTx/>
                <a:uFillTx/>
                <a:latin typeface="Segoe UI" panose="020B0502040204020203" pitchFamily="34" charset="0"/>
                <a:ea typeface="+mn-ea"/>
                <a:cs typeface="Segoe UI" panose="020B0502040204020203" pitchFamily="34" charset="0"/>
              </a:rPr>
              <a:t>I</a:t>
            </a:r>
            <a:r>
              <a:rPr kumimoji="0" lang="en-US" sz="3200" b="0" i="0" u="none" strike="noStrike" kern="1200" cap="none" spc="-150" normalizeH="0" baseline="0" noProof="0" dirty="0">
                <a:ln>
                  <a:noFill/>
                </a:ln>
                <a:solidFill>
                  <a:srgbClr val="4472C4">
                    <a:lumMod val="50000"/>
                  </a:srgbClr>
                </a:solidFill>
                <a:effectLst/>
                <a:uLnTx/>
                <a:uFillTx/>
                <a:latin typeface="Segoe UI" panose="020B0502040204020203" pitchFamily="34" charset="0"/>
                <a:ea typeface="+mn-ea"/>
                <a:cs typeface="Segoe UI" panose="020B0502040204020203" pitchFamily="34" charset="0"/>
              </a:rPr>
              <a:t>n</a:t>
            </a:r>
            <a:r>
              <a:rPr kumimoji="0" lang="en-US" sz="3200" b="0" i="0" u="none" strike="noStrike" kern="1200" cap="none" spc="-150" normalizeH="0" baseline="0" noProof="0" dirty="0">
                <a:ln>
                  <a:noFill/>
                </a:ln>
                <a:solidFill>
                  <a:srgbClr val="59A8BA"/>
                </a:solidFill>
                <a:effectLst/>
                <a:uLnTx/>
                <a:uFillTx/>
                <a:latin typeface="Segoe UI" panose="020B0502040204020203" pitchFamily="34" charset="0"/>
                <a:ea typeface="+mn-ea"/>
                <a:cs typeface="Segoe UI" panose="020B0502040204020203" pitchFamily="34" charset="0"/>
              </a:rPr>
              <a:t> </a:t>
            </a:r>
            <a:r>
              <a:rPr kumimoji="0" lang="en-US" sz="3200" b="1" i="0" u="none" strike="noStrike" kern="1200" cap="none" spc="-150" normalizeH="0" baseline="0" noProof="0" dirty="0">
                <a:ln>
                  <a:noFill/>
                </a:ln>
                <a:solidFill>
                  <a:srgbClr val="75CBD9"/>
                </a:solidFill>
                <a:effectLst/>
                <a:uLnTx/>
                <a:uFillTx/>
                <a:latin typeface="Segoe UI" panose="020B0502040204020203" pitchFamily="34" charset="0"/>
                <a:ea typeface="+mn-ea"/>
                <a:cs typeface="Segoe UI" panose="020B0502040204020203" pitchFamily="34" charset="0"/>
              </a:rPr>
              <a:t>C</a:t>
            </a:r>
            <a:r>
              <a:rPr kumimoji="0" lang="en-US" sz="3200" b="0" i="0" u="none" strike="noStrike" kern="1200" cap="none" spc="-150" normalizeH="0" baseline="0" noProof="0" dirty="0">
                <a:ln>
                  <a:noFill/>
                </a:ln>
                <a:solidFill>
                  <a:srgbClr val="4472C4">
                    <a:lumMod val="50000"/>
                  </a:srgbClr>
                </a:solidFill>
                <a:effectLst/>
                <a:uLnTx/>
                <a:uFillTx/>
                <a:latin typeface="Segoe UI" panose="020B0502040204020203" pitchFamily="34" charset="0"/>
                <a:ea typeface="+mn-ea"/>
                <a:cs typeface="Segoe UI" panose="020B0502040204020203" pitchFamily="34" charset="0"/>
              </a:rPr>
              <a:t>ircular </a:t>
            </a:r>
            <a:r>
              <a:rPr kumimoji="0" lang="en-US" sz="3200" b="1" i="0" u="none" strike="noStrike" kern="1200" cap="none" spc="-150" normalizeH="0" baseline="0" noProof="0" dirty="0">
                <a:ln>
                  <a:noFill/>
                </a:ln>
                <a:solidFill>
                  <a:srgbClr val="75CBD9"/>
                </a:solidFill>
                <a:effectLst/>
                <a:uLnTx/>
                <a:uFillTx/>
                <a:latin typeface="Segoe UI" panose="020B0502040204020203" pitchFamily="34" charset="0"/>
                <a:ea typeface="+mn-ea"/>
                <a:cs typeface="Segoe UI" panose="020B0502040204020203" pitchFamily="34" charset="0"/>
              </a:rPr>
              <a:t>E</a:t>
            </a:r>
            <a:r>
              <a:rPr kumimoji="0" lang="en-US" sz="3200" b="0" i="0" u="none" strike="noStrike" kern="1200" cap="none" spc="-150" normalizeH="0" baseline="0" noProof="0" dirty="0">
                <a:ln>
                  <a:noFill/>
                </a:ln>
                <a:solidFill>
                  <a:srgbClr val="4472C4">
                    <a:lumMod val="50000"/>
                  </a:srgbClr>
                </a:solidFill>
                <a:effectLst/>
                <a:uLnTx/>
                <a:uFillTx/>
                <a:latin typeface="Segoe UI" panose="020B0502040204020203" pitchFamily="34" charset="0"/>
                <a:ea typeface="+mn-ea"/>
                <a:cs typeface="Segoe UI" panose="020B0502040204020203" pitchFamily="34" charset="0"/>
              </a:rPr>
              <a:t>conomy</a:t>
            </a:r>
            <a:r>
              <a:rPr kumimoji="0" lang="en-US" sz="3200" b="0" i="0" u="none" strike="noStrike" kern="1200" cap="none" spc="-150" normalizeH="0" baseline="0" noProof="0" dirty="0">
                <a:ln>
                  <a:noFill/>
                </a:ln>
                <a:solidFill>
                  <a:srgbClr val="59A8BA"/>
                </a:solidFill>
                <a:effectLst/>
                <a:uLnTx/>
                <a:uFillTx/>
                <a:latin typeface="Segoe UI" panose="020B0502040204020203" pitchFamily="34" charset="0"/>
                <a:ea typeface="+mn-ea"/>
                <a:cs typeface="Segoe UI" panose="020B0502040204020203" pitchFamily="34" charset="0"/>
              </a:rPr>
              <a:t> </a:t>
            </a:r>
            <a:r>
              <a:rPr kumimoji="0" lang="en-US" sz="3200" b="0" i="0" u="none" strike="noStrike" kern="1200" cap="none" spc="-150" normalizeH="0" baseline="0" noProof="0" dirty="0">
                <a:ln>
                  <a:noFill/>
                </a:ln>
                <a:solidFill>
                  <a:srgbClr val="4472C4">
                    <a:lumMod val="50000"/>
                  </a:srgbClr>
                </a:solidFill>
                <a:effectLst/>
                <a:uLnTx/>
                <a:uFillTx/>
                <a:latin typeface="Segoe UI" panose="020B0502040204020203" pitchFamily="34" charset="0"/>
                <a:ea typeface="+mn-ea"/>
                <a:cs typeface="Segoe UI" panose="020B0502040204020203" pitchFamily="34" charset="0"/>
              </a:rPr>
              <a:t>and</a:t>
            </a:r>
            <a:r>
              <a:rPr kumimoji="0" lang="en-US" sz="3200" b="0" i="0" u="none" strike="noStrike" kern="1200" cap="none" spc="-150" normalizeH="0" baseline="0" noProof="0" dirty="0">
                <a:ln>
                  <a:noFill/>
                </a:ln>
                <a:solidFill>
                  <a:srgbClr val="59A8BA"/>
                </a:solidFill>
                <a:effectLst/>
                <a:uLnTx/>
                <a:uFillTx/>
                <a:latin typeface="Segoe UI" panose="020B0502040204020203" pitchFamily="34" charset="0"/>
                <a:ea typeface="+mn-ea"/>
                <a:cs typeface="Segoe UI" panose="020B0502040204020203" pitchFamily="34" charset="0"/>
              </a:rPr>
              <a:t> </a:t>
            </a:r>
            <a:r>
              <a:rPr kumimoji="0" lang="en-US" sz="3200" b="1" i="0" u="none" strike="noStrike" kern="1200" cap="none" spc="-150" normalizeH="0" baseline="0" noProof="0" dirty="0">
                <a:ln>
                  <a:noFill/>
                </a:ln>
                <a:solidFill>
                  <a:srgbClr val="75CBD9"/>
                </a:solidFill>
                <a:effectLst/>
                <a:uLnTx/>
                <a:uFillTx/>
                <a:latin typeface="Segoe UI" panose="020B0502040204020203" pitchFamily="34" charset="0"/>
                <a:ea typeface="+mn-ea"/>
                <a:cs typeface="Segoe UI" panose="020B0502040204020203" pitchFamily="34" charset="0"/>
              </a:rPr>
              <a:t>R</a:t>
            </a:r>
            <a:r>
              <a:rPr kumimoji="0" lang="en-US" sz="3200" b="0" i="0" u="none" strike="noStrike" kern="1200" cap="none" spc="-150" normalizeH="0" baseline="0" noProof="0" dirty="0">
                <a:ln>
                  <a:noFill/>
                </a:ln>
                <a:solidFill>
                  <a:srgbClr val="4472C4">
                    <a:lumMod val="50000"/>
                  </a:srgbClr>
                </a:solidFill>
                <a:effectLst/>
                <a:uLnTx/>
                <a:uFillTx/>
                <a:latin typeface="Segoe UI" panose="020B0502040204020203" pitchFamily="34" charset="0"/>
                <a:ea typeface="+mn-ea"/>
                <a:cs typeface="Segoe UI" panose="020B0502040204020203" pitchFamily="34" charset="0"/>
              </a:rPr>
              <a:t>esilience)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150" normalizeH="0" baseline="0" noProof="0" dirty="0">
              <a:ln>
                <a:noFill/>
              </a:ln>
              <a:solidFill>
                <a:srgbClr val="59A8BA"/>
              </a:solidFill>
              <a:effectLst/>
              <a:uLnTx/>
              <a:uFillTx/>
              <a:latin typeface="Segoe UI" panose="020B0502040204020203" pitchFamily="34" charset="0"/>
              <a:ea typeface="+mn-ea"/>
              <a:cs typeface="Segoe UI" panose="020B05020402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150" normalizeH="0" baseline="0" noProof="0" dirty="0">
              <a:ln>
                <a:noFill/>
              </a:ln>
              <a:solidFill>
                <a:srgbClr val="59A8BA"/>
              </a:solidFill>
              <a:effectLst/>
              <a:uLnTx/>
              <a:uFillTx/>
              <a:latin typeface="Segoe UI" panose="020B0502040204020203" pitchFamily="34" charset="0"/>
              <a:ea typeface="+mn-ea"/>
              <a:cs typeface="Segoe UI" panose="020B0502040204020203" pitchFamily="34" charset="0"/>
            </a:endParaRPr>
          </a:p>
        </p:txBody>
      </p:sp>
      <p:sp>
        <p:nvSpPr>
          <p:cNvPr id="8" name="TextBox 7">
            <a:extLst>
              <a:ext uri="{FF2B5EF4-FFF2-40B4-BE49-F238E27FC236}">
                <a16:creationId xmlns:a16="http://schemas.microsoft.com/office/drawing/2014/main" id="{6E549160-3A59-7A4C-8924-424D2801D4A2}"/>
              </a:ext>
            </a:extLst>
          </p:cNvPr>
          <p:cNvSpPr txBox="1"/>
          <p:nvPr/>
        </p:nvSpPr>
        <p:spPr>
          <a:xfrm>
            <a:off x="169722" y="6456366"/>
            <a:ext cx="26900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err="1">
                <a:ln>
                  <a:noFill/>
                </a:ln>
                <a:solidFill>
                  <a:srgbClr val="4472C4">
                    <a:lumMod val="50000"/>
                  </a:srgbClr>
                </a:solidFill>
                <a:effectLst/>
                <a:uLnTx/>
                <a:uFillTx/>
                <a:latin typeface="Calibri" panose="020F0502020204030204"/>
                <a:ea typeface="+mn-ea"/>
                <a:cs typeface="+mn-cs"/>
              </a:rPr>
              <a:t>www.w</a:t>
            </a:r>
            <a:r>
              <a:rPr kumimoji="0" lang="en-NL" sz="1800" b="0" i="0" u="none" strike="noStrike" kern="1200" cap="none" spc="0" normalizeH="0" baseline="0" noProof="0">
                <a:ln>
                  <a:noFill/>
                </a:ln>
                <a:solidFill>
                  <a:srgbClr val="4472C4">
                    <a:lumMod val="50000"/>
                  </a:srgbClr>
                </a:solidFill>
                <a:effectLst/>
                <a:uLnTx/>
                <a:uFillTx/>
                <a:latin typeface="Calibri" panose="020F0502020204030204"/>
                <a:ea typeface="+mn-ea"/>
                <a:cs typeface="+mn-cs"/>
              </a:rPr>
              <a:t>orldbank.org/wicer</a:t>
            </a:r>
          </a:p>
        </p:txBody>
      </p:sp>
      <p:pic>
        <p:nvPicPr>
          <p:cNvPr id="3" name="Picture 2">
            <a:extLst>
              <a:ext uri="{FF2B5EF4-FFF2-40B4-BE49-F238E27FC236}">
                <a16:creationId xmlns:a16="http://schemas.microsoft.com/office/drawing/2014/main" id="{F5C9317D-6B54-2822-677F-EAB521CB18E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57918" y="22639"/>
            <a:ext cx="7900681" cy="6835361"/>
          </a:xfrm>
          <a:prstGeom prst="rect">
            <a:avLst/>
          </a:prstGeom>
        </p:spPr>
      </p:pic>
    </p:spTree>
    <p:extLst>
      <p:ext uri="{BB962C8B-B14F-4D97-AF65-F5344CB8AC3E}">
        <p14:creationId xmlns:p14="http://schemas.microsoft.com/office/powerpoint/2010/main" val="3866847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F5BA1C-F7D6-7658-B787-79CC9CC8D7F9}"/>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46A33D10-97B2-CA42-6A1B-420146D1AD16}"/>
              </a:ext>
            </a:extLst>
          </p:cNvPr>
          <p:cNvSpPr>
            <a:spLocks noGrp="1"/>
          </p:cNvSpPr>
          <p:nvPr>
            <p:ph type="title"/>
          </p:nvPr>
        </p:nvSpPr>
        <p:spPr/>
        <p:txBody>
          <a:bodyPr>
            <a:normAutofit/>
          </a:bodyPr>
          <a:lstStyle/>
          <a:p>
            <a:r>
              <a:rPr lang="es-AR" b="1" spc="0" dirty="0">
                <a:solidFill>
                  <a:srgbClr val="78B2B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Futura Bold"/>
              </a:rPr>
              <a:t>Aplicación de los principios de Economía Circular en San Luis Potosí, </a:t>
            </a:r>
            <a:r>
              <a:rPr lang="es-AR" b="1" spc="0" dirty="0" err="1">
                <a:solidFill>
                  <a:srgbClr val="78B2B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Futura Bold"/>
              </a:rPr>
              <a:t>Mexico</a:t>
            </a:r>
            <a:endParaRPr lang="es-AR" b="1" spc="0" dirty="0">
              <a:solidFill>
                <a:srgbClr val="78B2B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Futura Bold"/>
            </a:endParaRPr>
          </a:p>
        </p:txBody>
      </p:sp>
      <p:sp>
        <p:nvSpPr>
          <p:cNvPr id="8" name="TextBox 7">
            <a:extLst>
              <a:ext uri="{FF2B5EF4-FFF2-40B4-BE49-F238E27FC236}">
                <a16:creationId xmlns:a16="http://schemas.microsoft.com/office/drawing/2014/main" id="{DABE045D-16C4-DE45-724D-EFDD64235F28}"/>
              </a:ext>
            </a:extLst>
          </p:cNvPr>
          <p:cNvSpPr txBox="1"/>
          <p:nvPr/>
        </p:nvSpPr>
        <p:spPr>
          <a:xfrm>
            <a:off x="5123227" y="6512692"/>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200" b="0" i="0" u="none" strike="noStrike" kern="1200" cap="none" spc="0" normalizeH="0" baseline="0" noProof="0">
                <a:ln>
                  <a:noFill/>
                </a:ln>
                <a:solidFill>
                  <a:prstClr val="black"/>
                </a:solidFill>
                <a:effectLst/>
                <a:uLnTx/>
                <a:uFillTx/>
                <a:latin typeface="DIN 2014" panose="020B0504020202020204" pitchFamily="34" charset="0"/>
                <a:ea typeface="DIN 2014" panose="020B0504020202020204" pitchFamily="34" charset="0"/>
                <a:cs typeface="+mn-cs"/>
              </a:rPr>
              <a:t>http://www.worldbank.org/wicer</a:t>
            </a:r>
          </a:p>
        </p:txBody>
      </p:sp>
      <p:sp>
        <p:nvSpPr>
          <p:cNvPr id="9" name="TextBox 8">
            <a:extLst>
              <a:ext uri="{FF2B5EF4-FFF2-40B4-BE49-F238E27FC236}">
                <a16:creationId xmlns:a16="http://schemas.microsoft.com/office/drawing/2014/main" id="{35326AA6-31FA-F823-B90C-B1E7EAE739B1}"/>
              </a:ext>
            </a:extLst>
          </p:cNvPr>
          <p:cNvSpPr txBox="1"/>
          <p:nvPr/>
        </p:nvSpPr>
        <p:spPr>
          <a:xfrm>
            <a:off x="7315200" y="1188720"/>
            <a:ext cx="4091121" cy="5478423"/>
          </a:xfrm>
          <a:prstGeom prst="rect">
            <a:avLst/>
          </a:prstGeom>
          <a:noFill/>
          <a:ln w="28575">
            <a:solidFill>
              <a:schemeClr val="bg2"/>
            </a:solidFill>
          </a:ln>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s-AR" sz="1800" b="0" i="0" u="none" strike="noStrike" kern="1200" cap="none" spc="0" normalizeH="0" baseline="0" noProof="0" dirty="0">
                <a:ln>
                  <a:noFill/>
                </a:ln>
                <a:solidFill>
                  <a:srgbClr val="139AF0"/>
                </a:solidFill>
                <a:effectLst/>
                <a:uLnTx/>
                <a:uFillTx/>
                <a:latin typeface="Barlow"/>
                <a:ea typeface="+mn-ea"/>
                <a:cs typeface="+mn-cs"/>
              </a:rPr>
              <a:t>Beneficios Económicos</a:t>
            </a:r>
          </a:p>
          <a:p>
            <a:pPr marL="285750" marR="0" lvl="0" indent="-285750" algn="l" defTabSz="914400" rtl="0" eaLnBrk="1" fontAlgn="auto" latinLnBrk="0" hangingPunct="1">
              <a:lnSpc>
                <a:spcPct val="100000"/>
              </a:lnSpc>
              <a:spcBef>
                <a:spcPts val="200"/>
              </a:spcBef>
              <a:spcAft>
                <a:spcPts val="600"/>
              </a:spcAft>
              <a:buClrTx/>
              <a:buSzTx/>
              <a:buFont typeface="Wingdings" charset="2"/>
              <a:buChar char="§"/>
              <a:tabLst/>
              <a:defRPr/>
            </a:pPr>
            <a:r>
              <a:rPr kumimoji="0" lang="es-AR" sz="1400" b="0" i="1" u="none" strike="noStrike" kern="1200" cap="none" spc="0" normalizeH="0" baseline="0" noProof="0" dirty="0">
                <a:ln>
                  <a:noFill/>
                </a:ln>
                <a:solidFill>
                  <a:prstClr val="black"/>
                </a:solidFill>
                <a:effectLst/>
                <a:uLnTx/>
                <a:uFillTx/>
                <a:latin typeface="Barlow"/>
                <a:ea typeface="+mn-ea"/>
                <a:cs typeface="+mn-cs"/>
                <a:sym typeface="Wingdings"/>
              </a:rPr>
              <a:t>Para la Termoeléctrica: </a:t>
            </a:r>
            <a:r>
              <a:rPr kumimoji="0" lang="es-AR" sz="1400" b="0" i="0" u="none" strike="noStrike" kern="1200" cap="none" spc="0" normalizeH="0" baseline="0" noProof="0" dirty="0">
                <a:ln>
                  <a:noFill/>
                </a:ln>
                <a:solidFill>
                  <a:prstClr val="black"/>
                </a:solidFill>
                <a:effectLst/>
                <a:uLnTx/>
                <a:uFillTx/>
                <a:latin typeface="Barlow"/>
                <a:ea typeface="+mn-ea"/>
                <a:cs typeface="+mn-cs"/>
                <a:sym typeface="Wingdings"/>
              </a:rPr>
              <a:t>el agua residual tratada cuesta 1/3 menos, es mas consistente (calidad y cantidad) y mas sostenible que las aguas residuales. Se ahorran $3M/año</a:t>
            </a:r>
            <a:r>
              <a:rPr kumimoji="0" lang="es-AR" sz="1400" b="0" i="0" u="none" strike="noStrike" kern="1200" cap="none" spc="0" normalizeH="0" baseline="0" noProof="0" dirty="0">
                <a:ln>
                  <a:noFill/>
                </a:ln>
                <a:solidFill>
                  <a:srgbClr val="021F43"/>
                </a:solidFill>
                <a:effectLst/>
                <a:uLnTx/>
                <a:uFillTx/>
                <a:latin typeface="Univers LT Std 55"/>
                <a:ea typeface="+mn-ea"/>
                <a:cs typeface="Univers LT Std 65 Bold"/>
                <a:sym typeface="Wingdings"/>
              </a:rPr>
              <a:t>.</a:t>
            </a:r>
            <a:endParaRPr kumimoji="0" lang="es-AR" sz="1400" b="0" i="0" u="none" strike="noStrike" kern="1200" cap="none" spc="0" normalizeH="0" baseline="0" noProof="0" dirty="0">
              <a:ln>
                <a:noFill/>
              </a:ln>
              <a:solidFill>
                <a:srgbClr val="021F43"/>
              </a:solidFill>
              <a:effectLst/>
              <a:uLnTx/>
              <a:uFillTx/>
              <a:latin typeface="Univers LT Std 55"/>
              <a:ea typeface="+mn-ea"/>
              <a:cs typeface="Univers LT Std 65 Bold"/>
            </a:endParaRPr>
          </a:p>
          <a:p>
            <a:pPr marL="285750" marR="0" lvl="0" indent="-285750" algn="l" defTabSz="914400" rtl="0" eaLnBrk="1" fontAlgn="auto" latinLnBrk="0" hangingPunct="1">
              <a:lnSpc>
                <a:spcPct val="100000"/>
              </a:lnSpc>
              <a:spcBef>
                <a:spcPts val="200"/>
              </a:spcBef>
              <a:spcAft>
                <a:spcPts val="600"/>
              </a:spcAft>
              <a:buClrTx/>
              <a:buSzTx/>
              <a:buFont typeface="Wingdings" charset="2"/>
              <a:buChar char="§"/>
              <a:tabLst/>
              <a:defRPr/>
            </a:pPr>
            <a:r>
              <a:rPr kumimoji="0" lang="es-AR" sz="1400" b="0" i="1" u="none" strike="noStrike" kern="1200" cap="none" spc="0" normalizeH="0" baseline="0" noProof="0" dirty="0">
                <a:ln>
                  <a:noFill/>
                </a:ln>
                <a:solidFill>
                  <a:prstClr val="black"/>
                </a:solidFill>
                <a:effectLst/>
                <a:uLnTx/>
                <a:uFillTx/>
                <a:latin typeface="Barlow"/>
                <a:ea typeface="+mn-ea"/>
                <a:cs typeface="+mn-cs"/>
              </a:rPr>
              <a:t>Para la PTAR: </a:t>
            </a:r>
            <a:r>
              <a:rPr kumimoji="0" lang="es-AR" sz="1400" b="0" i="0" u="none" strike="noStrike" kern="1200" cap="none" spc="0" normalizeH="0" baseline="0" noProof="0" dirty="0">
                <a:ln>
                  <a:noFill/>
                </a:ln>
                <a:solidFill>
                  <a:prstClr val="black"/>
                </a:solidFill>
                <a:effectLst/>
                <a:uLnTx/>
                <a:uFillTx/>
                <a:latin typeface="Barlow"/>
                <a:ea typeface="+mn-ea"/>
                <a:cs typeface="+mn-cs"/>
                <a:sym typeface="Wingdings"/>
              </a:rPr>
              <a:t>los ingresos adicionales permiten alcanzar el cubrimiento del OPEX. </a:t>
            </a:r>
          </a:p>
          <a:p>
            <a:pPr marL="285750" marR="0" lvl="0" indent="-285750" algn="l" defTabSz="914400" rtl="0" eaLnBrk="1" fontAlgn="auto" latinLnBrk="0" hangingPunct="1">
              <a:lnSpc>
                <a:spcPct val="100000"/>
              </a:lnSpc>
              <a:spcBef>
                <a:spcPts val="200"/>
              </a:spcBef>
              <a:spcAft>
                <a:spcPts val="600"/>
              </a:spcAft>
              <a:buClrTx/>
              <a:buSzTx/>
              <a:buFont typeface="Wingdings" charset="2"/>
              <a:buChar char="§"/>
              <a:tabLst/>
              <a:defRPr/>
            </a:pPr>
            <a:r>
              <a:rPr kumimoji="0" lang="es-AR" sz="1400" b="0" i="1" u="none" strike="noStrike" kern="1200" cap="none" spc="0" normalizeH="0" baseline="0" noProof="0" dirty="0">
                <a:ln>
                  <a:noFill/>
                </a:ln>
                <a:solidFill>
                  <a:prstClr val="black"/>
                </a:solidFill>
                <a:effectLst/>
                <a:uLnTx/>
                <a:uFillTx/>
                <a:latin typeface="Barlow"/>
                <a:ea typeface="+mn-ea"/>
                <a:cs typeface="+mn-cs"/>
                <a:sym typeface="Wingdings"/>
              </a:rPr>
              <a:t>Para los Agricultores: </a:t>
            </a:r>
            <a:r>
              <a:rPr kumimoji="0" lang="es-AR" sz="1400" b="0" i="0" u="none" strike="noStrike" kern="1200" cap="none" spc="0" normalizeH="0" baseline="0" noProof="0" dirty="0">
                <a:ln>
                  <a:noFill/>
                </a:ln>
                <a:solidFill>
                  <a:prstClr val="black"/>
                </a:solidFill>
                <a:effectLst/>
                <a:uLnTx/>
                <a:uFillTx/>
                <a:latin typeface="Barlow"/>
                <a:ea typeface="+mn-ea"/>
                <a:cs typeface="+mn-cs"/>
                <a:sym typeface="Wingdings"/>
              </a:rPr>
              <a:t>Mejor calidad del agua incrementa la producción agrícola + </a:t>
            </a:r>
            <a:r>
              <a:rPr kumimoji="0" lang="es-AR" sz="1400" b="0" i="0" u="none" strike="noStrike" kern="1200" cap="none" spc="0" normalizeH="0" baseline="0" noProof="0" dirty="0" err="1">
                <a:ln>
                  <a:noFill/>
                </a:ln>
                <a:solidFill>
                  <a:prstClr val="black"/>
                </a:solidFill>
                <a:effectLst/>
                <a:uLnTx/>
                <a:uFillTx/>
                <a:latin typeface="Barlow"/>
                <a:ea typeface="+mn-ea"/>
                <a:cs typeface="+mn-cs"/>
                <a:sym typeface="Wingdings"/>
              </a:rPr>
              <a:t>diversificacion</a:t>
            </a:r>
            <a:r>
              <a:rPr kumimoji="0" lang="es-AR" sz="1400" b="0" i="0" u="none" strike="noStrike" kern="1200" cap="none" spc="0" normalizeH="0" baseline="0" noProof="0" dirty="0">
                <a:ln>
                  <a:noFill/>
                </a:ln>
                <a:solidFill>
                  <a:prstClr val="black"/>
                </a:solidFill>
                <a:effectLst/>
                <a:uLnTx/>
                <a:uFillTx/>
                <a:latin typeface="Barlow"/>
                <a:ea typeface="+mn-ea"/>
                <a:cs typeface="+mn-cs"/>
                <a:sym typeface="Wingdings"/>
              </a:rPr>
              <a:t> de cultivos y de mas valor.</a:t>
            </a:r>
            <a:endParaRPr kumimoji="0" lang="es-AR" sz="1400" b="0" i="1" u="none" strike="noStrike" kern="1200" cap="none" spc="0" normalizeH="0" baseline="0" noProof="0" dirty="0">
              <a:ln>
                <a:noFill/>
              </a:ln>
              <a:solidFill>
                <a:prstClr val="black"/>
              </a:solidFill>
              <a:effectLst/>
              <a:uLnTx/>
              <a:uFillTx/>
              <a:latin typeface="Barlow"/>
              <a:ea typeface="+mn-ea"/>
              <a:cs typeface="+mn-cs"/>
            </a:endParaRPr>
          </a:p>
          <a:p>
            <a:pPr marL="0" marR="0" lvl="0" indent="0" algn="l" defTabSz="914400" rtl="0" eaLnBrk="1" fontAlgn="auto" latinLnBrk="0" hangingPunct="1">
              <a:lnSpc>
                <a:spcPct val="100000"/>
              </a:lnSpc>
              <a:spcBef>
                <a:spcPts val="1200"/>
              </a:spcBef>
              <a:spcAft>
                <a:spcPts val="600"/>
              </a:spcAft>
              <a:buClrTx/>
              <a:buSzTx/>
              <a:buFontTx/>
              <a:buNone/>
              <a:tabLst/>
              <a:defRPr/>
            </a:pPr>
            <a:r>
              <a:rPr kumimoji="0" lang="es-AR" sz="1800" b="0" i="0" u="none" strike="noStrike" kern="1200" cap="none" spc="0" normalizeH="0" baseline="0" noProof="0" dirty="0">
                <a:ln>
                  <a:noFill/>
                </a:ln>
                <a:solidFill>
                  <a:srgbClr val="139AF0"/>
                </a:solidFill>
                <a:effectLst/>
                <a:uLnTx/>
                <a:uFillTx/>
                <a:latin typeface="Barlow"/>
                <a:ea typeface="+mn-ea"/>
                <a:cs typeface="+mn-cs"/>
              </a:rPr>
              <a:t>Social y Ambiental</a:t>
            </a:r>
          </a:p>
          <a:p>
            <a:pPr marL="285750" marR="0" lvl="0" indent="-285750" algn="l" defTabSz="914400" rtl="0" eaLnBrk="1" fontAlgn="auto" latinLnBrk="0" hangingPunct="1">
              <a:lnSpc>
                <a:spcPct val="100000"/>
              </a:lnSpc>
              <a:spcBef>
                <a:spcPts val="0"/>
              </a:spcBef>
              <a:spcAft>
                <a:spcPts val="600"/>
              </a:spcAft>
              <a:buClrTx/>
              <a:buSzTx/>
              <a:buFont typeface="Wingdings" charset="2"/>
              <a:buChar char="§"/>
              <a:tabLst/>
              <a:defRPr/>
            </a:pPr>
            <a:r>
              <a:rPr kumimoji="0" lang="es-AR" sz="1400" b="0" i="0" u="none" strike="noStrike" kern="1200" cap="none" spc="0" normalizeH="0" baseline="0" noProof="0" dirty="0">
                <a:ln>
                  <a:noFill/>
                </a:ln>
                <a:solidFill>
                  <a:prstClr val="black"/>
                </a:solidFill>
                <a:effectLst/>
                <a:uLnTx/>
                <a:uFillTx/>
                <a:latin typeface="Barlow"/>
                <a:ea typeface="+mn-ea"/>
                <a:cs typeface="+mn-cs"/>
              </a:rPr>
              <a:t>Reducción de extracciones de aguas subterráneas  - Preservando 14 Mm3/</a:t>
            </a:r>
            <a:r>
              <a:rPr kumimoji="0" lang="es-AR" sz="1400" b="0" i="0" u="none" strike="noStrike" kern="1200" cap="none" spc="0" normalizeH="0" baseline="0" noProof="0" dirty="0">
                <a:ln>
                  <a:noFill/>
                </a:ln>
                <a:solidFill>
                  <a:prstClr val="black"/>
                </a:solidFill>
                <a:effectLst/>
                <a:uLnTx/>
                <a:uFillTx/>
                <a:latin typeface="Barlow"/>
                <a:ea typeface="+mn-ea"/>
                <a:cs typeface="+mn-cs"/>
                <a:sym typeface="Wingdings"/>
              </a:rPr>
              <a:t> año</a:t>
            </a:r>
            <a:endParaRPr kumimoji="0" lang="es-AR" sz="1400" b="0" i="0" u="none" strike="noStrike" kern="1200" cap="none" spc="0" normalizeH="0" baseline="0" noProof="0" dirty="0">
              <a:ln>
                <a:noFill/>
              </a:ln>
              <a:solidFill>
                <a:prstClr val="black"/>
              </a:solidFill>
              <a:effectLst/>
              <a:uLnTx/>
              <a:uFillTx/>
              <a:latin typeface="Barlow"/>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Wingdings" charset="2"/>
              <a:buChar char="§"/>
              <a:tabLst/>
              <a:defRPr/>
            </a:pPr>
            <a:r>
              <a:rPr kumimoji="0" lang="es-AR" sz="1400" b="0" i="0" u="none" strike="noStrike" kern="1200" cap="none" spc="0" normalizeH="0" baseline="0" noProof="0" dirty="0">
                <a:ln>
                  <a:noFill/>
                </a:ln>
                <a:solidFill>
                  <a:prstClr val="black"/>
                </a:solidFill>
                <a:effectLst/>
                <a:uLnTx/>
                <a:uFillTx/>
                <a:latin typeface="Barlow"/>
                <a:ea typeface="+mn-ea"/>
                <a:cs typeface="+mn-cs"/>
              </a:rPr>
              <a:t>Remediación ambiental</a:t>
            </a:r>
          </a:p>
          <a:p>
            <a:pPr marL="285750" marR="0" lvl="0" indent="-285750" algn="l" defTabSz="914400" rtl="0" eaLnBrk="1" fontAlgn="auto" latinLnBrk="0" hangingPunct="1">
              <a:lnSpc>
                <a:spcPct val="100000"/>
              </a:lnSpc>
              <a:spcBef>
                <a:spcPts val="0"/>
              </a:spcBef>
              <a:spcAft>
                <a:spcPts val="600"/>
              </a:spcAft>
              <a:buClrTx/>
              <a:buSzTx/>
              <a:buFont typeface="Wingdings" charset="2"/>
              <a:buChar char="§"/>
              <a:tabLst/>
              <a:defRPr/>
            </a:pPr>
            <a:r>
              <a:rPr kumimoji="0" lang="es-AR" sz="1400" b="0" i="0" u="none" strike="noStrike" kern="1200" cap="none" spc="0" normalizeH="0" baseline="0" noProof="0" dirty="0">
                <a:ln>
                  <a:noFill/>
                </a:ln>
                <a:solidFill>
                  <a:prstClr val="black"/>
                </a:solidFill>
                <a:effectLst/>
                <a:uLnTx/>
                <a:uFillTx/>
                <a:latin typeface="Barlow"/>
                <a:ea typeface="+mn-ea"/>
                <a:cs typeface="+mn-cs"/>
              </a:rPr>
              <a:t>Nuevas oportunidades de </a:t>
            </a:r>
            <a:r>
              <a:rPr kumimoji="0" lang="es-AR" sz="1400" b="0" i="0" u="none" strike="noStrike" kern="1200" cap="none" spc="0" normalizeH="0" baseline="0" noProof="0" dirty="0" err="1">
                <a:ln>
                  <a:noFill/>
                </a:ln>
                <a:solidFill>
                  <a:prstClr val="black"/>
                </a:solidFill>
                <a:effectLst/>
                <a:uLnTx/>
                <a:uFillTx/>
                <a:latin typeface="Barlow"/>
                <a:ea typeface="+mn-ea"/>
                <a:cs typeface="+mn-cs"/>
              </a:rPr>
              <a:t>reuso</a:t>
            </a:r>
            <a:r>
              <a:rPr kumimoji="0" lang="es-AR" sz="1400" b="0" i="0" u="none" strike="noStrike" kern="1200" cap="none" spc="0" normalizeH="0" baseline="0" noProof="0" dirty="0">
                <a:ln>
                  <a:noFill/>
                </a:ln>
                <a:solidFill>
                  <a:prstClr val="black"/>
                </a:solidFill>
                <a:effectLst/>
                <a:uLnTx/>
                <a:uFillTx/>
                <a:latin typeface="Barlow"/>
                <a:ea typeface="+mn-ea"/>
                <a:cs typeface="+mn-cs"/>
              </a:rPr>
              <a:t> en el sector industrial</a:t>
            </a:r>
          </a:p>
          <a:p>
            <a:pPr marL="285750" marR="0" lvl="0" indent="-285750" algn="l" defTabSz="914400" rtl="0" eaLnBrk="1" fontAlgn="auto" latinLnBrk="0" hangingPunct="1">
              <a:lnSpc>
                <a:spcPct val="100000"/>
              </a:lnSpc>
              <a:spcBef>
                <a:spcPts val="0"/>
              </a:spcBef>
              <a:spcAft>
                <a:spcPts val="600"/>
              </a:spcAft>
              <a:buClrTx/>
              <a:buSzTx/>
              <a:buFont typeface="Wingdings" charset="2"/>
              <a:buChar char="§"/>
              <a:tabLst/>
              <a:defRPr/>
            </a:pPr>
            <a:r>
              <a:rPr kumimoji="0" lang="es-AR" sz="1400" b="0" i="0" u="none" strike="noStrike" kern="1200" cap="none" spc="0" normalizeH="0" baseline="0" noProof="0" dirty="0">
                <a:ln>
                  <a:noFill/>
                </a:ln>
                <a:solidFill>
                  <a:prstClr val="black"/>
                </a:solidFill>
                <a:effectLst/>
                <a:uLnTx/>
                <a:uFillTx/>
                <a:latin typeface="Barlow"/>
                <a:ea typeface="+mn-ea"/>
                <a:cs typeface="+mn-cs"/>
              </a:rPr>
              <a:t>Disminución de las enfermedades gastrointestinales en el </a:t>
            </a:r>
            <a:r>
              <a:rPr kumimoji="0" lang="es-AR" sz="1400" b="0" i="0" u="none" strike="noStrike" kern="1200" cap="none" spc="0" normalizeH="0" baseline="0" noProof="0" dirty="0" err="1">
                <a:ln>
                  <a:noFill/>
                </a:ln>
                <a:solidFill>
                  <a:prstClr val="black"/>
                </a:solidFill>
                <a:effectLst/>
                <a:uLnTx/>
                <a:uFillTx/>
                <a:latin typeface="Barlow"/>
                <a:ea typeface="+mn-ea"/>
                <a:cs typeface="+mn-cs"/>
              </a:rPr>
              <a:t>area</a:t>
            </a:r>
            <a:endParaRPr kumimoji="0" lang="es-AR" sz="1400" b="0" i="0" u="none" strike="noStrike" kern="1200" cap="none" spc="0" normalizeH="0" baseline="0" noProof="0" dirty="0">
              <a:ln>
                <a:noFill/>
              </a:ln>
              <a:solidFill>
                <a:prstClr val="black"/>
              </a:solidFill>
              <a:effectLst/>
              <a:uLnTx/>
              <a:uFillTx/>
              <a:latin typeface="Barlow"/>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s-AR" sz="1400" b="0" i="0" u="none" strike="noStrike" kern="1200" cap="none" spc="0" normalizeH="0" baseline="0" noProof="0" dirty="0">
              <a:ln>
                <a:noFill/>
              </a:ln>
              <a:solidFill>
                <a:srgbClr val="002345"/>
              </a:solidFill>
              <a:effectLst/>
              <a:uLnTx/>
              <a:uFillTx/>
              <a:latin typeface="DIN 2014" panose="020B0504020202020204" pitchFamily="34" charset="0"/>
              <a:ea typeface="+mn-ea"/>
              <a:cs typeface="Segoe UI"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600" b="0" i="0" u="none" strike="noStrike" kern="1200" cap="none" spc="0" normalizeH="0" baseline="0" noProof="0" dirty="0">
              <a:ln>
                <a:noFill/>
              </a:ln>
              <a:solidFill>
                <a:srgbClr val="002345"/>
              </a:solidFill>
              <a:effectLst/>
              <a:uLnTx/>
              <a:uFillTx/>
              <a:latin typeface="DIN 2014" panose="020B0504020202020204" pitchFamily="34" charset="0"/>
              <a:ea typeface="DIN 2014" panose="020B0504020202020204" pitchFamily="34" charset="0"/>
              <a:cs typeface="Segoe UI" panose="020B0502040204020203" pitchFamily="34" charset="0"/>
            </a:endParaRPr>
          </a:p>
        </p:txBody>
      </p:sp>
      <p:pic>
        <p:nvPicPr>
          <p:cNvPr id="16" name="Picture 15">
            <a:extLst>
              <a:ext uri="{FF2B5EF4-FFF2-40B4-BE49-F238E27FC236}">
                <a16:creationId xmlns:a16="http://schemas.microsoft.com/office/drawing/2014/main" id="{AC410AB1-C2B8-9541-6C26-C259E9163974}"/>
              </a:ext>
            </a:extLst>
          </p:cNvPr>
          <p:cNvPicPr>
            <a:picLocks noChangeAspect="1"/>
          </p:cNvPicPr>
          <p:nvPr/>
        </p:nvPicPr>
        <p:blipFill>
          <a:blip r:embed="rId3"/>
          <a:stretch>
            <a:fillRect/>
          </a:stretch>
        </p:blipFill>
        <p:spPr>
          <a:xfrm>
            <a:off x="457200" y="1554480"/>
            <a:ext cx="6329680" cy="4633127"/>
          </a:xfrm>
          <a:prstGeom prst="rect">
            <a:avLst/>
          </a:prstGeom>
        </p:spPr>
      </p:pic>
    </p:spTree>
    <p:extLst>
      <p:ext uri="{BB962C8B-B14F-4D97-AF65-F5344CB8AC3E}">
        <p14:creationId xmlns:p14="http://schemas.microsoft.com/office/powerpoint/2010/main" val="1282561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FCFC"/>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E08C219-7D51-0A43-B766-E20D9175EFE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92703" y="3833084"/>
            <a:ext cx="1519523" cy="1492328"/>
          </a:xfrm>
          <a:prstGeom prst="ellipse">
            <a:avLst/>
          </a:prstGeom>
        </p:spPr>
      </p:pic>
      <p:sp>
        <p:nvSpPr>
          <p:cNvPr id="11" name="TextBox 10">
            <a:extLst>
              <a:ext uri="{FF2B5EF4-FFF2-40B4-BE49-F238E27FC236}">
                <a16:creationId xmlns:a16="http://schemas.microsoft.com/office/drawing/2014/main" id="{BB17EF22-3FE7-CB47-8FEE-7F3E25092AED}"/>
              </a:ext>
            </a:extLst>
          </p:cNvPr>
          <p:cNvSpPr txBox="1"/>
          <p:nvPr/>
        </p:nvSpPr>
        <p:spPr>
          <a:xfrm>
            <a:off x="8242126" y="4021216"/>
            <a:ext cx="3610826" cy="1938992"/>
          </a:xfrm>
          <a:prstGeom prst="rect">
            <a:avLst/>
          </a:prstGeom>
          <a:noFill/>
          <a:ln>
            <a:solidFill>
              <a:srgbClr val="87CDD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a:ln>
                  <a:noFill/>
                </a:ln>
                <a:solidFill>
                  <a:srgbClr val="002060"/>
                </a:solidFill>
                <a:effectLst/>
                <a:uLnTx/>
                <a:uFillTx/>
                <a:latin typeface="Calibri" panose="020F0502020204030204"/>
                <a:ea typeface="+mn-ea"/>
                <a:cs typeface="+mn-cs"/>
              </a:rPr>
              <a:t>Las empresas de servicios públicos pueden crear flujos de ingresos adicionales para cubrir los costos de operación y mantenimiento vendiendo los recursos extraídos del agua</a:t>
            </a:r>
          </a:p>
        </p:txBody>
      </p:sp>
      <p:pic>
        <p:nvPicPr>
          <p:cNvPr id="12" name="Picture 11">
            <a:extLst>
              <a:ext uri="{FF2B5EF4-FFF2-40B4-BE49-F238E27FC236}">
                <a16:creationId xmlns:a16="http://schemas.microsoft.com/office/drawing/2014/main" id="{0884C748-A5B1-E743-BC27-7A490F41F44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3998" y="1401246"/>
            <a:ext cx="1790420" cy="1956705"/>
          </a:xfrm>
          <a:prstGeom prst="ellipse">
            <a:avLst/>
          </a:prstGeom>
        </p:spPr>
      </p:pic>
      <p:sp>
        <p:nvSpPr>
          <p:cNvPr id="14" name="TextBox 13">
            <a:extLst>
              <a:ext uri="{FF2B5EF4-FFF2-40B4-BE49-F238E27FC236}">
                <a16:creationId xmlns:a16="http://schemas.microsoft.com/office/drawing/2014/main" id="{5E36F855-1EE4-0C45-80CE-8EDB6523CD16}"/>
              </a:ext>
            </a:extLst>
          </p:cNvPr>
          <p:cNvSpPr txBox="1"/>
          <p:nvPr/>
        </p:nvSpPr>
        <p:spPr>
          <a:xfrm>
            <a:off x="2434118" y="1846151"/>
            <a:ext cx="3610826" cy="1323439"/>
          </a:xfrm>
          <a:prstGeom prst="rect">
            <a:avLst/>
          </a:prstGeom>
          <a:noFill/>
          <a:ln>
            <a:solidFill>
              <a:srgbClr val="87CDDD"/>
            </a:solidFill>
          </a:ln>
        </p:spPr>
        <p:txBody>
          <a:bodyPr wrap="square" rtlCol="0">
            <a:spAutoFit/>
          </a:bodyPr>
          <a:lstStyle>
            <a:defPPr>
              <a:defRPr lang="en-US"/>
            </a:defPPr>
            <a:lvl1pPr>
              <a:defRPr>
                <a:solidFill>
                  <a:srgbClr val="00206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a:ln>
                  <a:noFill/>
                </a:ln>
                <a:solidFill>
                  <a:srgbClr val="002060"/>
                </a:solidFill>
                <a:effectLst/>
                <a:uLnTx/>
                <a:uFillTx/>
                <a:latin typeface="Calibri" panose="020F0502020204030204"/>
                <a:ea typeface="+mn-ea"/>
                <a:cs typeface="+mn-cs"/>
              </a:rPr>
              <a:t>Las inversiones en eficiencia energética y reducción de agua no contabilizada se pueden recuperar en menos de 3 años</a:t>
            </a:r>
          </a:p>
        </p:txBody>
      </p:sp>
      <p:pic>
        <p:nvPicPr>
          <p:cNvPr id="15" name="Picture 14">
            <a:extLst>
              <a:ext uri="{FF2B5EF4-FFF2-40B4-BE49-F238E27FC236}">
                <a16:creationId xmlns:a16="http://schemas.microsoft.com/office/drawing/2014/main" id="{C30FAB58-CC83-0D48-8AC1-6513E8A9A8A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70393" y="1634398"/>
            <a:ext cx="1670307" cy="1530445"/>
          </a:xfrm>
          <a:prstGeom prst="rect">
            <a:avLst/>
          </a:prstGeom>
        </p:spPr>
      </p:pic>
      <p:sp>
        <p:nvSpPr>
          <p:cNvPr id="16" name="TextBox 15">
            <a:extLst>
              <a:ext uri="{FF2B5EF4-FFF2-40B4-BE49-F238E27FC236}">
                <a16:creationId xmlns:a16="http://schemas.microsoft.com/office/drawing/2014/main" id="{054365DF-DDEB-DD41-B73F-BAC8DA140DA1}"/>
              </a:ext>
            </a:extLst>
          </p:cNvPr>
          <p:cNvSpPr txBox="1"/>
          <p:nvPr/>
        </p:nvSpPr>
        <p:spPr>
          <a:xfrm>
            <a:off x="8242126" y="1804687"/>
            <a:ext cx="3657774" cy="1323439"/>
          </a:xfrm>
          <a:prstGeom prst="rect">
            <a:avLst/>
          </a:prstGeom>
          <a:noFill/>
          <a:ln>
            <a:solidFill>
              <a:srgbClr val="87CDDD"/>
            </a:solidFill>
          </a:ln>
        </p:spPr>
        <p:txBody>
          <a:bodyPr wrap="square" rtlCol="0">
            <a:spAutoFit/>
          </a:bodyPr>
          <a:lstStyle>
            <a:defPPr>
              <a:defRPr lang="en-US"/>
            </a:defPPr>
            <a:lvl1pPr>
              <a:defRPr>
                <a:solidFill>
                  <a:srgbClr val="00206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a:ln>
                  <a:noFill/>
                </a:ln>
                <a:solidFill>
                  <a:srgbClr val="002060"/>
                </a:solidFill>
                <a:effectLst/>
                <a:uLnTx/>
                <a:uFillTx/>
                <a:latin typeface="Calibri" panose="020F0502020204030204"/>
                <a:ea typeface="+mn-ea"/>
                <a:cs typeface="+mn-cs"/>
              </a:rPr>
              <a:t>La energía renovable autogenerada puede reducir los costos de energía y aumentar la resiliencia del sistema</a:t>
            </a:r>
          </a:p>
        </p:txBody>
      </p:sp>
      <p:pic>
        <p:nvPicPr>
          <p:cNvPr id="17" name="Picture 16">
            <a:extLst>
              <a:ext uri="{FF2B5EF4-FFF2-40B4-BE49-F238E27FC236}">
                <a16:creationId xmlns:a16="http://schemas.microsoft.com/office/drawing/2014/main" id="{858514ED-9B70-B441-9F6C-B4D4DCF2F71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69224" y="3862373"/>
            <a:ext cx="1459968" cy="1433750"/>
          </a:xfrm>
          <a:prstGeom prst="ellipse">
            <a:avLst/>
          </a:prstGeom>
        </p:spPr>
      </p:pic>
      <p:sp>
        <p:nvSpPr>
          <p:cNvPr id="18" name="TextBox 17">
            <a:extLst>
              <a:ext uri="{FF2B5EF4-FFF2-40B4-BE49-F238E27FC236}">
                <a16:creationId xmlns:a16="http://schemas.microsoft.com/office/drawing/2014/main" id="{A30DFDD1-29C7-7743-B9C1-7ED0F8784CB6}"/>
              </a:ext>
            </a:extLst>
          </p:cNvPr>
          <p:cNvSpPr txBox="1"/>
          <p:nvPr/>
        </p:nvSpPr>
        <p:spPr>
          <a:xfrm>
            <a:off x="2406153" y="4021216"/>
            <a:ext cx="3610826" cy="1631216"/>
          </a:xfrm>
          <a:prstGeom prst="rect">
            <a:avLst/>
          </a:prstGeom>
          <a:noFill/>
          <a:ln>
            <a:solidFill>
              <a:srgbClr val="87CDDD"/>
            </a:solidFill>
          </a:ln>
        </p:spPr>
        <p:txBody>
          <a:bodyPr wrap="square" rtlCol="0">
            <a:spAutoFit/>
          </a:bodyPr>
          <a:lstStyle>
            <a:defPPr>
              <a:defRPr lang="en-US"/>
            </a:defPPr>
            <a:lvl1pPr>
              <a:defRPr>
                <a:solidFill>
                  <a:srgbClr val="00206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a:ln>
                  <a:noFill/>
                </a:ln>
                <a:solidFill>
                  <a:srgbClr val="002060"/>
                </a:solidFill>
                <a:effectLst/>
                <a:uLnTx/>
                <a:uFillTx/>
                <a:latin typeface="Calibri" panose="020F0502020204030204"/>
                <a:ea typeface="+mn-ea"/>
                <a:cs typeface="+mn-cs"/>
              </a:rPr>
              <a:t>Las inversiones en soluciones basadas en la naturaleza, como la reforestación aguas arriba, pueden reducir las necesidades y los costos de tratamiento.</a:t>
            </a:r>
          </a:p>
        </p:txBody>
      </p:sp>
      <p:sp>
        <p:nvSpPr>
          <p:cNvPr id="2" name="Rectangle 1">
            <a:extLst>
              <a:ext uri="{FF2B5EF4-FFF2-40B4-BE49-F238E27FC236}">
                <a16:creationId xmlns:a16="http://schemas.microsoft.com/office/drawing/2014/main" id="{9E94C130-7C72-7BDD-BAC3-E17CBEF811E3}"/>
              </a:ext>
            </a:extLst>
          </p:cNvPr>
          <p:cNvSpPr/>
          <p:nvPr/>
        </p:nvSpPr>
        <p:spPr>
          <a:xfrm>
            <a:off x="0" y="-14254"/>
            <a:ext cx="12192000" cy="1194256"/>
          </a:xfrm>
          <a:prstGeom prst="rect">
            <a:avLst/>
          </a:prstGeom>
          <a:solidFill>
            <a:srgbClr val="59A8BA"/>
          </a:solidFill>
          <a:ln>
            <a:solidFill>
              <a:srgbClr val="59A8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fontAlgn="auto">
              <a:spcBef>
                <a:spcPct val="0"/>
              </a:spcBef>
              <a:spcAft>
                <a:spcPts val="0"/>
              </a:spcAft>
              <a:buClrTx/>
              <a:buSzTx/>
              <a:tabLst/>
              <a:defRPr/>
            </a:pPr>
            <a:r>
              <a:rPr lang="es-ES_tradnl" sz="3200" b="1" dirty="0">
                <a:solidFill>
                  <a:schemeClr val="bg1"/>
                </a:solidFill>
                <a:effectLst>
                  <a:outerShdw blurRad="38100" dist="38100" dir="2700000" algn="tl">
                    <a:srgbClr val="000000">
                      <a:alpha val="43137"/>
                    </a:srgbClr>
                  </a:outerShdw>
                </a:effectLst>
                <a:latin typeface="Calibri" panose="020F0502020204030204" pitchFamily="34" charset="0"/>
                <a:ea typeface="+mj-ea"/>
                <a:cs typeface="Calibri" panose="020F0502020204030204" pitchFamily="34" charset="0"/>
              </a:rPr>
              <a:t>La implementación de los principios de la economía </a:t>
            </a:r>
          </a:p>
          <a:p>
            <a:pPr marL="0" marR="0" lvl="0" indent="0" defTabSz="457200" fontAlgn="auto">
              <a:spcBef>
                <a:spcPct val="0"/>
              </a:spcBef>
              <a:spcAft>
                <a:spcPts val="0"/>
              </a:spcAft>
              <a:buClrTx/>
              <a:buSzTx/>
              <a:tabLst/>
              <a:defRPr/>
            </a:pPr>
            <a:r>
              <a:rPr lang="es-ES_tradnl" sz="3200" b="1" dirty="0">
                <a:solidFill>
                  <a:schemeClr val="bg1"/>
                </a:solidFill>
                <a:effectLst>
                  <a:outerShdw blurRad="38100" dist="38100" dir="2700000" algn="tl">
                    <a:srgbClr val="000000">
                      <a:alpha val="43137"/>
                    </a:srgbClr>
                  </a:outerShdw>
                </a:effectLst>
                <a:latin typeface="Calibri" panose="020F0502020204030204" pitchFamily="34" charset="0"/>
                <a:ea typeface="+mj-ea"/>
                <a:cs typeface="Calibri" panose="020F0502020204030204" pitchFamily="34" charset="0"/>
              </a:rPr>
              <a:t>circular también tiene sentido económico y financiero</a:t>
            </a:r>
          </a:p>
        </p:txBody>
      </p:sp>
      <p:cxnSp>
        <p:nvCxnSpPr>
          <p:cNvPr id="3" name="Straight Connector 2">
            <a:extLst>
              <a:ext uri="{FF2B5EF4-FFF2-40B4-BE49-F238E27FC236}">
                <a16:creationId xmlns:a16="http://schemas.microsoft.com/office/drawing/2014/main" id="{82EDFC39-DB27-C54F-1FC8-99BA1B7C25B9}"/>
              </a:ext>
            </a:extLst>
          </p:cNvPr>
          <p:cNvCxnSpPr>
            <a:cxnSpLocks/>
          </p:cNvCxnSpPr>
          <p:nvPr/>
        </p:nvCxnSpPr>
        <p:spPr>
          <a:xfrm>
            <a:off x="0" y="1138018"/>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Parallelogram 6">
            <a:extLst>
              <a:ext uri="{FF2B5EF4-FFF2-40B4-BE49-F238E27FC236}">
                <a16:creationId xmlns:a16="http://schemas.microsoft.com/office/drawing/2014/main" id="{50D8F2CB-3A77-0FE9-7338-1BB8B37C8E13}"/>
              </a:ext>
            </a:extLst>
          </p:cNvPr>
          <p:cNvSpPr/>
          <p:nvPr/>
        </p:nvSpPr>
        <p:spPr>
          <a:xfrm>
            <a:off x="10436772" y="-287"/>
            <a:ext cx="1750884" cy="1138018"/>
          </a:xfrm>
          <a:prstGeom prst="parallelogram">
            <a:avLst>
              <a:gd name="adj" fmla="val 34452"/>
            </a:avLst>
          </a:prstGeom>
          <a:solidFill>
            <a:srgbClr val="F4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Diagram&#10;&#10;Description automatically generated">
            <a:extLst>
              <a:ext uri="{FF2B5EF4-FFF2-40B4-BE49-F238E27FC236}">
                <a16:creationId xmlns:a16="http://schemas.microsoft.com/office/drawing/2014/main" id="{1C579304-515D-A14B-52C1-E8CC2472C1D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0687050" y="28753"/>
            <a:ext cx="1214439" cy="1151249"/>
          </a:xfrm>
          <a:prstGeom prst="rect">
            <a:avLst/>
          </a:prstGeom>
        </p:spPr>
      </p:pic>
      <p:cxnSp>
        <p:nvCxnSpPr>
          <p:cNvPr id="10" name="Straight Connector 9">
            <a:extLst>
              <a:ext uri="{FF2B5EF4-FFF2-40B4-BE49-F238E27FC236}">
                <a16:creationId xmlns:a16="http://schemas.microsoft.com/office/drawing/2014/main" id="{D49207BA-0C40-9AF8-9549-2E5BCD34DC25}"/>
              </a:ext>
            </a:extLst>
          </p:cNvPr>
          <p:cNvCxnSpPr>
            <a:cxnSpLocks/>
          </p:cNvCxnSpPr>
          <p:nvPr/>
        </p:nvCxnSpPr>
        <p:spPr>
          <a:xfrm>
            <a:off x="0" y="6639212"/>
            <a:ext cx="1215623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Footer Placeholder 4">
            <a:extLst>
              <a:ext uri="{FF2B5EF4-FFF2-40B4-BE49-F238E27FC236}">
                <a16:creationId xmlns:a16="http://schemas.microsoft.com/office/drawing/2014/main" id="{DA0F8D6C-203B-D8CB-2CF8-B233681810C2}"/>
              </a:ext>
            </a:extLst>
          </p:cNvPr>
          <p:cNvSpPr txBox="1">
            <a:spLocks/>
          </p:cNvSpPr>
          <p:nvPr/>
        </p:nvSpPr>
        <p:spPr>
          <a:xfrm>
            <a:off x="4759117" y="6434707"/>
            <a:ext cx="2486525" cy="409008"/>
          </a:xfrm>
          <a:prstGeom prst="rect">
            <a:avLst/>
          </a:prstGeom>
          <a:solidFill>
            <a:srgbClr val="F4FCFC"/>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www.worldbank.org/wicer</a:t>
            </a:r>
          </a:p>
        </p:txBody>
      </p:sp>
      <p:sp>
        <p:nvSpPr>
          <p:cNvPr id="19" name="Rectangle 18">
            <a:extLst>
              <a:ext uri="{FF2B5EF4-FFF2-40B4-BE49-F238E27FC236}">
                <a16:creationId xmlns:a16="http://schemas.microsoft.com/office/drawing/2014/main" id="{8EE2548D-FADA-432F-1649-D0CAA1D3746A}"/>
              </a:ext>
            </a:extLst>
          </p:cNvPr>
          <p:cNvSpPr/>
          <p:nvPr/>
        </p:nvSpPr>
        <p:spPr>
          <a:xfrm>
            <a:off x="10299159" y="6235112"/>
            <a:ext cx="1753419" cy="601867"/>
          </a:xfrm>
          <a:prstGeom prst="rect">
            <a:avLst/>
          </a:prstGeom>
          <a:solidFill>
            <a:srgbClr val="F4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Picture 19">
            <a:extLst>
              <a:ext uri="{FF2B5EF4-FFF2-40B4-BE49-F238E27FC236}">
                <a16:creationId xmlns:a16="http://schemas.microsoft.com/office/drawing/2014/main" id="{84EA97A3-AFD8-163F-AA4C-061EAD06817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25964" y="6468817"/>
            <a:ext cx="1499808" cy="298173"/>
          </a:xfrm>
          <a:prstGeom prst="rect">
            <a:avLst/>
          </a:prstGeom>
        </p:spPr>
      </p:pic>
    </p:spTree>
    <p:extLst>
      <p:ext uri="{BB962C8B-B14F-4D97-AF65-F5344CB8AC3E}">
        <p14:creationId xmlns:p14="http://schemas.microsoft.com/office/powerpoint/2010/main" val="3198143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7FBD50D3-3F91-6282-9A9E-1B4F7781A318}"/>
              </a:ext>
            </a:extLst>
          </p:cNvPr>
          <p:cNvSpPr>
            <a:spLocks noGrp="1"/>
          </p:cNvSpPr>
          <p:nvPr>
            <p:ph idx="1"/>
          </p:nvPr>
        </p:nvSpPr>
        <p:spPr/>
        <p:txBody>
          <a:bodyPr/>
          <a:lstStyle/>
          <a:p>
            <a:endParaRPr lang="en-US"/>
          </a:p>
        </p:txBody>
      </p:sp>
      <p:sp>
        <p:nvSpPr>
          <p:cNvPr id="7" name="Title 6">
            <a:extLst>
              <a:ext uri="{FF2B5EF4-FFF2-40B4-BE49-F238E27FC236}">
                <a16:creationId xmlns:a16="http://schemas.microsoft.com/office/drawing/2014/main" id="{E7AB3CF7-9F0C-2395-9094-64CC90C879FF}"/>
              </a:ext>
            </a:extLst>
          </p:cNvPr>
          <p:cNvSpPr>
            <a:spLocks noGrp="1"/>
          </p:cNvSpPr>
          <p:nvPr>
            <p:ph type="title"/>
          </p:nvPr>
        </p:nvSpPr>
        <p:spPr/>
        <p:txBody>
          <a:bodyPr>
            <a:normAutofit/>
          </a:bodyPr>
          <a:lstStyle/>
          <a:p>
            <a:r>
              <a:rPr lang="es-AR" sz="3600" b="1" spc="0" dirty="0">
                <a:solidFill>
                  <a:srgbClr val="78B2BF"/>
                </a:solidFill>
                <a:effectLst>
                  <a:outerShdw blurRad="38100" dist="38100" dir="2700000" algn="tl">
                    <a:srgbClr val="000000">
                      <a:alpha val="43137"/>
                    </a:srgbClr>
                  </a:outerShdw>
                </a:effectLst>
                <a:latin typeface="Futura Bold"/>
                <a:sym typeface="Futura Bold"/>
              </a:rPr>
              <a:t>Impulsando la Innovación</a:t>
            </a:r>
          </a:p>
        </p:txBody>
      </p:sp>
      <p:pic>
        <p:nvPicPr>
          <p:cNvPr id="4" name="Picture 3">
            <a:extLst>
              <a:ext uri="{FF2B5EF4-FFF2-40B4-BE49-F238E27FC236}">
                <a16:creationId xmlns:a16="http://schemas.microsoft.com/office/drawing/2014/main" id="{D484650A-40DF-D762-2D4D-1CB81FD6DEEC}"/>
              </a:ext>
            </a:extLst>
          </p:cNvPr>
          <p:cNvPicPr>
            <a:picLocks noChangeAspect="1"/>
          </p:cNvPicPr>
          <p:nvPr/>
        </p:nvPicPr>
        <p:blipFill>
          <a:blip r:embed="rId3"/>
          <a:stretch>
            <a:fillRect/>
          </a:stretch>
        </p:blipFill>
        <p:spPr>
          <a:xfrm>
            <a:off x="581191" y="1115122"/>
            <a:ext cx="11029616" cy="5742877"/>
          </a:xfrm>
          <a:prstGeom prst="rect">
            <a:avLst/>
          </a:prstGeom>
        </p:spPr>
      </p:pic>
    </p:spTree>
    <p:extLst>
      <p:ext uri="{BB962C8B-B14F-4D97-AF65-F5344CB8AC3E}">
        <p14:creationId xmlns:p14="http://schemas.microsoft.com/office/powerpoint/2010/main" val="456013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Rounded Corners 33">
            <a:extLst>
              <a:ext uri="{FF2B5EF4-FFF2-40B4-BE49-F238E27FC236}">
                <a16:creationId xmlns:a16="http://schemas.microsoft.com/office/drawing/2014/main" id="{EACE4575-85F3-EB7A-2015-2FA329878D9F}"/>
              </a:ext>
            </a:extLst>
          </p:cNvPr>
          <p:cNvSpPr/>
          <p:nvPr/>
        </p:nvSpPr>
        <p:spPr>
          <a:xfrm>
            <a:off x="1461133" y="2211325"/>
            <a:ext cx="3435716" cy="982552"/>
          </a:xfrm>
          <a:prstGeom prst="round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Title 2">
            <a:extLst>
              <a:ext uri="{FF2B5EF4-FFF2-40B4-BE49-F238E27FC236}">
                <a16:creationId xmlns:a16="http://schemas.microsoft.com/office/drawing/2014/main" id="{D3E00D5D-814C-70A5-6495-A1407F814B18}"/>
              </a:ext>
            </a:extLst>
          </p:cNvPr>
          <p:cNvSpPr>
            <a:spLocks noGrp="1"/>
          </p:cNvSpPr>
          <p:nvPr>
            <p:ph type="title"/>
          </p:nvPr>
        </p:nvSpPr>
        <p:spPr>
          <a:xfrm>
            <a:off x="516000" y="325348"/>
            <a:ext cx="11160000" cy="758917"/>
          </a:xfrm>
        </p:spPr>
        <p:txBody>
          <a:bodyPr>
            <a:normAutofit/>
          </a:bodyPr>
          <a:lstStyle/>
          <a:p>
            <a:pPr algn="ctr"/>
            <a:r>
              <a:rPr lang="es-ES" sz="4000" b="1" spc="0" dirty="0">
                <a:solidFill>
                  <a:srgbClr val="78B2BF"/>
                </a:solidFill>
                <a:effectLst>
                  <a:outerShdw blurRad="38100" dist="38100" dir="2700000" algn="tl">
                    <a:srgbClr val="000000">
                      <a:alpha val="43137"/>
                    </a:srgbClr>
                  </a:outerShdw>
                </a:effectLst>
                <a:latin typeface="Calibri" panose="020F0502020204030204"/>
                <a:ea typeface="+mn-ea"/>
                <a:cs typeface="+mn-cs"/>
              </a:rPr>
              <a:t>¿</a:t>
            </a:r>
            <a:r>
              <a:rPr lang="es-ES" sz="4000" b="1" spc="0" dirty="0">
                <a:solidFill>
                  <a:srgbClr val="78B2BF"/>
                </a:solidFill>
                <a:effectLst>
                  <a:outerShdw blurRad="38100" dist="38100" dir="2700000" algn="tl">
                    <a:srgbClr val="000000">
                      <a:alpha val="43137"/>
                    </a:srgbClr>
                  </a:outerShdw>
                </a:effectLst>
                <a:latin typeface="Calibri" panose="020F0502020204030204"/>
                <a:ea typeface="+mn-ea"/>
                <a:cs typeface="+mn-cs"/>
                <a:sym typeface="Futura Bold"/>
              </a:rPr>
              <a:t>Cómo se ejecutará el GCP para la WSCA?</a:t>
            </a:r>
          </a:p>
        </p:txBody>
      </p:sp>
      <p:sp>
        <p:nvSpPr>
          <p:cNvPr id="5" name="TextBox 4">
            <a:extLst>
              <a:ext uri="{FF2B5EF4-FFF2-40B4-BE49-F238E27FC236}">
                <a16:creationId xmlns:a16="http://schemas.microsoft.com/office/drawing/2014/main" id="{72EDE815-98B7-D709-6C04-F2EC28FE2A36}"/>
              </a:ext>
            </a:extLst>
          </p:cNvPr>
          <p:cNvSpPr txBox="1"/>
          <p:nvPr/>
        </p:nvSpPr>
        <p:spPr>
          <a:xfrm>
            <a:off x="0" y="1139039"/>
            <a:ext cx="12242104" cy="584775"/>
          </a:xfrm>
          <a:prstGeom prst="rect">
            <a:avLst/>
          </a:prstGeom>
          <a:solidFill>
            <a:schemeClr val="tx2"/>
          </a:solidFill>
          <a:ln>
            <a:noFill/>
          </a:ln>
        </p:spPr>
        <p:style>
          <a:lnRef idx="2">
            <a:schemeClr val="dk1">
              <a:shade val="15000"/>
            </a:schemeClr>
          </a:lnRef>
          <a:fillRef idx="1">
            <a:schemeClr val="dk1"/>
          </a:fillRef>
          <a:effectRef idx="0">
            <a:schemeClr val="dk1"/>
          </a:effectRef>
          <a:fontRef idx="minor">
            <a:schemeClr val="lt1"/>
          </a:fontRef>
        </p:style>
        <p:txBody>
          <a:bodyPr wrap="square">
            <a:spAutoFit/>
          </a:bodyPr>
          <a:lstStyle/>
          <a:p>
            <a:pPr algn="ctr"/>
            <a:r>
              <a:rPr lang="es-ES" sz="1600" dirty="0">
                <a:solidFill>
                  <a:schemeClr val="bg1"/>
                </a:solidFill>
              </a:rPr>
              <a:t>La participación del Banco Mundial </a:t>
            </a:r>
            <a:r>
              <a:rPr lang="es-ES" sz="1600" b="1" dirty="0">
                <a:solidFill>
                  <a:schemeClr val="bg1"/>
                </a:solidFill>
              </a:rPr>
              <a:t>a largo plazo</a:t>
            </a:r>
            <a:r>
              <a:rPr lang="es-ES" sz="1600" dirty="0">
                <a:solidFill>
                  <a:schemeClr val="bg1"/>
                </a:solidFill>
              </a:rPr>
              <a:t> y el compromiso de los países a través de enfoques graduales y</a:t>
            </a:r>
            <a:r>
              <a:rPr lang="es-ES" sz="1600" b="1" dirty="0">
                <a:solidFill>
                  <a:schemeClr val="bg1"/>
                </a:solidFill>
              </a:rPr>
              <a:t> una serie de intervenciones </a:t>
            </a:r>
            <a:r>
              <a:rPr lang="es-ES" sz="1600" dirty="0">
                <a:solidFill>
                  <a:schemeClr val="bg1"/>
                </a:solidFill>
              </a:rPr>
              <a:t>serán fundamentales para maximizar el impacto y alinear el apoyo de los socios para el desarrollo del sector</a:t>
            </a:r>
          </a:p>
        </p:txBody>
      </p:sp>
      <p:sp>
        <p:nvSpPr>
          <p:cNvPr id="2" name="TextBox 1">
            <a:extLst>
              <a:ext uri="{FF2B5EF4-FFF2-40B4-BE49-F238E27FC236}">
                <a16:creationId xmlns:a16="http://schemas.microsoft.com/office/drawing/2014/main" id="{9489C5E4-DA96-5276-F429-2C3F43D6F181}"/>
              </a:ext>
            </a:extLst>
          </p:cNvPr>
          <p:cNvSpPr txBox="1"/>
          <p:nvPr/>
        </p:nvSpPr>
        <p:spPr>
          <a:xfrm>
            <a:off x="1421471" y="5481924"/>
            <a:ext cx="4748741" cy="307777"/>
          </a:xfrm>
          <a:prstGeom prst="rect">
            <a:avLst/>
          </a:prstGeom>
          <a:solidFill>
            <a:schemeClr val="tx2"/>
          </a:solidFill>
        </p:spPr>
        <p:txBody>
          <a:bodyPr wrap="square" rtlCol="0">
            <a:spAutoFit/>
          </a:bodyPr>
          <a:lstStyle/>
          <a:p>
            <a:r>
              <a:rPr lang="es-ES" sz="1400" b="1">
                <a:solidFill>
                  <a:schemeClr val="bg1"/>
                </a:solidFill>
                <a:effectLst/>
                <a:ea typeface="Calibri" panose="020F0502020204030204" pitchFamily="34" charset="0"/>
                <a:cs typeface="Times New Roman (Body CS)"/>
              </a:rPr>
              <a:t>Fase 1: Habilitación del análisis de servicios de asesoría</a:t>
            </a:r>
          </a:p>
        </p:txBody>
      </p:sp>
      <p:sp>
        <p:nvSpPr>
          <p:cNvPr id="4" name="TextBox 3">
            <a:extLst>
              <a:ext uri="{FF2B5EF4-FFF2-40B4-BE49-F238E27FC236}">
                <a16:creationId xmlns:a16="http://schemas.microsoft.com/office/drawing/2014/main" id="{47EFC209-833F-A4A5-9822-8BE222F3F633}"/>
              </a:ext>
            </a:extLst>
          </p:cNvPr>
          <p:cNvSpPr txBox="1"/>
          <p:nvPr/>
        </p:nvSpPr>
        <p:spPr>
          <a:xfrm>
            <a:off x="1421472" y="5822214"/>
            <a:ext cx="4748738" cy="461665"/>
          </a:xfrm>
          <a:prstGeom prst="rect">
            <a:avLst/>
          </a:prstGeom>
          <a:solidFill>
            <a:schemeClr val="bg1"/>
          </a:solidFill>
          <a:ln>
            <a:solidFill>
              <a:schemeClr val="tx2"/>
            </a:solidFill>
          </a:ln>
        </p:spPr>
        <p:txBody>
          <a:bodyPr wrap="square" rtlCol="0">
            <a:spAutoFit/>
          </a:bodyPr>
          <a:lstStyle/>
          <a:p>
            <a:r>
              <a:rPr lang="es-ES" sz="1200" dirty="0">
                <a:solidFill>
                  <a:schemeClr val="tx2"/>
                </a:solidFill>
                <a:effectLst/>
                <a:ea typeface="Calibri" panose="020F0502020204030204" pitchFamily="34" charset="0"/>
                <a:cs typeface="Times New Roman (Body CS)"/>
              </a:rPr>
              <a:t>Diagnósticos de seguridad hídrica, </a:t>
            </a:r>
            <a:r>
              <a:rPr lang="es-ES" sz="1200" dirty="0" err="1">
                <a:solidFill>
                  <a:schemeClr val="tx2"/>
                </a:solidFill>
                <a:effectLst/>
                <a:ea typeface="Calibri" panose="020F0502020204030204" pitchFamily="34" charset="0"/>
                <a:cs typeface="Times New Roman (Body CS)"/>
              </a:rPr>
              <a:t>WaterSAP</a:t>
            </a:r>
            <a:r>
              <a:rPr lang="es-ES" sz="1200" dirty="0">
                <a:solidFill>
                  <a:schemeClr val="tx2"/>
                </a:solidFill>
                <a:effectLst/>
                <a:ea typeface="Calibri" panose="020F0502020204030204" pitchFamily="34" charset="0"/>
                <a:cs typeface="Times New Roman (Body CS)"/>
              </a:rPr>
              <a:t>, plataformas a nivel país, análisis de servicios de asesoría estratégicos.</a:t>
            </a:r>
          </a:p>
        </p:txBody>
      </p:sp>
      <p:grpSp>
        <p:nvGrpSpPr>
          <p:cNvPr id="27" name="Group 26">
            <a:extLst>
              <a:ext uri="{FF2B5EF4-FFF2-40B4-BE49-F238E27FC236}">
                <a16:creationId xmlns:a16="http://schemas.microsoft.com/office/drawing/2014/main" id="{9C7ABB46-9B0A-3AB8-2B87-B05F9283624B}"/>
              </a:ext>
            </a:extLst>
          </p:cNvPr>
          <p:cNvGrpSpPr/>
          <p:nvPr/>
        </p:nvGrpSpPr>
        <p:grpSpPr>
          <a:xfrm>
            <a:off x="3784511" y="4197734"/>
            <a:ext cx="4634273" cy="1171287"/>
            <a:chOff x="4536832" y="4441799"/>
            <a:chExt cx="3858139" cy="1171287"/>
          </a:xfrm>
        </p:grpSpPr>
        <p:sp>
          <p:nvSpPr>
            <p:cNvPr id="6" name="TextBox 5">
              <a:extLst>
                <a:ext uri="{FF2B5EF4-FFF2-40B4-BE49-F238E27FC236}">
                  <a16:creationId xmlns:a16="http://schemas.microsoft.com/office/drawing/2014/main" id="{BE610E33-82EB-280A-8005-62B679DF8FF1}"/>
                </a:ext>
              </a:extLst>
            </p:cNvPr>
            <p:cNvSpPr txBox="1"/>
            <p:nvPr/>
          </p:nvSpPr>
          <p:spPr>
            <a:xfrm>
              <a:off x="4545582" y="4441799"/>
              <a:ext cx="3849389" cy="307777"/>
            </a:xfrm>
            <a:prstGeom prst="rect">
              <a:avLst/>
            </a:prstGeom>
            <a:solidFill>
              <a:schemeClr val="accent2"/>
            </a:solidFill>
          </p:spPr>
          <p:txBody>
            <a:bodyPr wrap="square" rtlCol="0">
              <a:spAutoFit/>
            </a:bodyPr>
            <a:lstStyle/>
            <a:p>
              <a:r>
                <a:rPr lang="es-ES" sz="1400" b="1">
                  <a:solidFill>
                    <a:schemeClr val="bg1"/>
                  </a:solidFill>
                  <a:effectLst/>
                  <a:ea typeface="Calibri" panose="020F0502020204030204" pitchFamily="34" charset="0"/>
                  <a:cs typeface="Times New Roman (Body CS)"/>
                </a:rPr>
                <a:t>Fase 2: Bases</a:t>
              </a:r>
            </a:p>
          </p:txBody>
        </p:sp>
        <p:sp>
          <p:nvSpPr>
            <p:cNvPr id="7" name="TextBox 6">
              <a:extLst>
                <a:ext uri="{FF2B5EF4-FFF2-40B4-BE49-F238E27FC236}">
                  <a16:creationId xmlns:a16="http://schemas.microsoft.com/office/drawing/2014/main" id="{274180A9-8AD9-AC3B-F721-0D15076DDA17}"/>
                </a:ext>
              </a:extLst>
            </p:cNvPr>
            <p:cNvSpPr txBox="1"/>
            <p:nvPr/>
          </p:nvSpPr>
          <p:spPr>
            <a:xfrm>
              <a:off x="4536832" y="4782089"/>
              <a:ext cx="3849389" cy="830997"/>
            </a:xfrm>
            <a:prstGeom prst="rect">
              <a:avLst/>
            </a:prstGeom>
            <a:solidFill>
              <a:schemeClr val="bg1"/>
            </a:solidFill>
            <a:ln>
              <a:solidFill>
                <a:schemeClr val="accent2"/>
              </a:solidFill>
            </a:ln>
          </p:spPr>
          <p:txBody>
            <a:bodyPr wrap="square" rtlCol="0">
              <a:spAutoFit/>
            </a:bodyPr>
            <a:lstStyle/>
            <a:p>
              <a:r>
                <a:rPr lang="es-ES" sz="1200" dirty="0">
                  <a:solidFill>
                    <a:schemeClr val="tx2"/>
                  </a:solidFill>
                  <a:effectLst/>
                  <a:ea typeface="Calibri" panose="020F0502020204030204" pitchFamily="34" charset="0"/>
                  <a:cs typeface="Times New Roman (Body CS)"/>
                </a:rPr>
                <a:t>Financiamiento para proyectos de inversión o programas para el financiamiento por resultados, contratos basados en el desempeño, asesoría sobre transacciones, agua no facturada, aranceles, redes de protección social, mejoras en la eficiencia.</a:t>
              </a:r>
            </a:p>
          </p:txBody>
        </p:sp>
      </p:grpSp>
      <p:grpSp>
        <p:nvGrpSpPr>
          <p:cNvPr id="29" name="Group 28">
            <a:extLst>
              <a:ext uri="{FF2B5EF4-FFF2-40B4-BE49-F238E27FC236}">
                <a16:creationId xmlns:a16="http://schemas.microsoft.com/office/drawing/2014/main" id="{91E0884C-3A2A-0D2C-2CE6-361E8756F38B}"/>
              </a:ext>
            </a:extLst>
          </p:cNvPr>
          <p:cNvGrpSpPr/>
          <p:nvPr/>
        </p:nvGrpSpPr>
        <p:grpSpPr>
          <a:xfrm>
            <a:off x="6170219" y="3004791"/>
            <a:ext cx="3849389" cy="1171287"/>
            <a:chOff x="6449461" y="3622734"/>
            <a:chExt cx="3849389" cy="1171287"/>
          </a:xfrm>
        </p:grpSpPr>
        <p:sp>
          <p:nvSpPr>
            <p:cNvPr id="8" name="TextBox 7">
              <a:extLst>
                <a:ext uri="{FF2B5EF4-FFF2-40B4-BE49-F238E27FC236}">
                  <a16:creationId xmlns:a16="http://schemas.microsoft.com/office/drawing/2014/main" id="{18FB13EB-B3B9-A129-8959-9E14BC43B62A}"/>
                </a:ext>
              </a:extLst>
            </p:cNvPr>
            <p:cNvSpPr txBox="1"/>
            <p:nvPr/>
          </p:nvSpPr>
          <p:spPr>
            <a:xfrm>
              <a:off x="6449461" y="3622734"/>
              <a:ext cx="3849389" cy="307777"/>
            </a:xfrm>
            <a:prstGeom prst="rect">
              <a:avLst/>
            </a:prstGeom>
            <a:solidFill>
              <a:schemeClr val="accent1"/>
            </a:solidFill>
          </p:spPr>
          <p:txBody>
            <a:bodyPr wrap="square" rtlCol="0">
              <a:spAutoFit/>
            </a:bodyPr>
            <a:lstStyle/>
            <a:p>
              <a:r>
                <a:rPr lang="es-ES" sz="1400" b="1" dirty="0">
                  <a:solidFill>
                    <a:schemeClr val="bg1"/>
                  </a:solidFill>
                  <a:effectLst/>
                  <a:ea typeface="Calibri" panose="020F0502020204030204" pitchFamily="34" charset="0"/>
                  <a:cs typeface="Times New Roman (Body CS)"/>
                </a:rPr>
                <a:t>Fase 3: Movilización el capital privado</a:t>
              </a:r>
            </a:p>
          </p:txBody>
        </p:sp>
        <p:sp>
          <p:nvSpPr>
            <p:cNvPr id="9" name="TextBox 8">
              <a:extLst>
                <a:ext uri="{FF2B5EF4-FFF2-40B4-BE49-F238E27FC236}">
                  <a16:creationId xmlns:a16="http://schemas.microsoft.com/office/drawing/2014/main" id="{2E8E57BA-3FFE-7AFE-696C-7E77E1F61DAC}"/>
                </a:ext>
              </a:extLst>
            </p:cNvPr>
            <p:cNvSpPr txBox="1"/>
            <p:nvPr/>
          </p:nvSpPr>
          <p:spPr>
            <a:xfrm>
              <a:off x="6449461" y="3963024"/>
              <a:ext cx="3849389" cy="830997"/>
            </a:xfrm>
            <a:prstGeom prst="rect">
              <a:avLst/>
            </a:prstGeom>
            <a:solidFill>
              <a:schemeClr val="bg1"/>
            </a:solidFill>
            <a:ln>
              <a:solidFill>
                <a:schemeClr val="accent1"/>
              </a:solidFill>
            </a:ln>
          </p:spPr>
          <p:txBody>
            <a:bodyPr wrap="square" rtlCol="0">
              <a:spAutoFit/>
            </a:bodyPr>
            <a:lstStyle/>
            <a:p>
              <a:r>
                <a:rPr lang="es-ES" sz="1200" dirty="0">
                  <a:solidFill>
                    <a:schemeClr val="tx2"/>
                  </a:solidFill>
                  <a:effectLst/>
                  <a:ea typeface="Calibri" panose="020F0502020204030204" pitchFamily="34" charset="0"/>
                  <a:cs typeface="Times New Roman (Body CS)"/>
                </a:rPr>
                <a:t>Financiamiento para proyectos de inversión con financiamiento puente de viabilidad, garantías del </a:t>
              </a:r>
              <a:r>
                <a:rPr lang="es-ES" sz="1200" dirty="0" err="1">
                  <a:solidFill>
                    <a:schemeClr val="tx2"/>
                  </a:solidFill>
                  <a:effectLst/>
                  <a:ea typeface="Calibri" panose="020F0502020204030204" pitchFamily="34" charset="0"/>
                  <a:cs typeface="Times New Roman (Body CS)"/>
                </a:rPr>
                <a:t>BIRF</a:t>
              </a:r>
              <a:r>
                <a:rPr lang="es-ES" sz="1200" dirty="0">
                  <a:solidFill>
                    <a:schemeClr val="tx2"/>
                  </a:solidFill>
                  <a:effectLst/>
                  <a:ea typeface="Calibri" panose="020F0502020204030204" pitchFamily="34" charset="0"/>
                  <a:cs typeface="Times New Roman (Body CS)"/>
                </a:rPr>
                <a:t>/MIGA, financiamiento de la Corporación Financiera Internacional, capital/deuda.</a:t>
              </a:r>
            </a:p>
          </p:txBody>
        </p:sp>
      </p:grpSp>
      <p:grpSp>
        <p:nvGrpSpPr>
          <p:cNvPr id="30" name="Group 29">
            <a:extLst>
              <a:ext uri="{FF2B5EF4-FFF2-40B4-BE49-F238E27FC236}">
                <a16:creationId xmlns:a16="http://schemas.microsoft.com/office/drawing/2014/main" id="{DFED6BF7-A509-5EFC-5FF1-6FBDFC44FB6A}"/>
              </a:ext>
            </a:extLst>
          </p:cNvPr>
          <p:cNvGrpSpPr/>
          <p:nvPr/>
        </p:nvGrpSpPr>
        <p:grpSpPr>
          <a:xfrm>
            <a:off x="7462939" y="2003263"/>
            <a:ext cx="4154972" cy="982137"/>
            <a:chOff x="7882169" y="2506733"/>
            <a:chExt cx="3849389" cy="968461"/>
          </a:xfrm>
        </p:grpSpPr>
        <p:sp>
          <p:nvSpPr>
            <p:cNvPr id="10" name="TextBox 9">
              <a:extLst>
                <a:ext uri="{FF2B5EF4-FFF2-40B4-BE49-F238E27FC236}">
                  <a16:creationId xmlns:a16="http://schemas.microsoft.com/office/drawing/2014/main" id="{8C10DF8F-AF57-64A9-8E61-8B2F4BE5A5EB}"/>
                </a:ext>
              </a:extLst>
            </p:cNvPr>
            <p:cNvSpPr txBox="1"/>
            <p:nvPr/>
          </p:nvSpPr>
          <p:spPr>
            <a:xfrm>
              <a:off x="7882169" y="2506733"/>
              <a:ext cx="3849389" cy="307777"/>
            </a:xfrm>
            <a:prstGeom prst="rect">
              <a:avLst/>
            </a:prstGeom>
            <a:solidFill>
              <a:schemeClr val="bg2">
                <a:lumMod val="50000"/>
              </a:schemeClr>
            </a:solidFill>
          </p:spPr>
          <p:txBody>
            <a:bodyPr wrap="square" rtlCol="0">
              <a:spAutoFit/>
            </a:bodyPr>
            <a:lstStyle/>
            <a:p>
              <a:r>
                <a:rPr lang="es-ES" sz="1400" b="1">
                  <a:solidFill>
                    <a:schemeClr val="bg1"/>
                  </a:solidFill>
                  <a:effectLst/>
                  <a:ea typeface="Calibri" panose="020F0502020204030204" pitchFamily="34" charset="0"/>
                  <a:cs typeface="Times New Roman (Body CS)"/>
                </a:rPr>
                <a:t>Fase 4: Sostenibilidad del sector</a:t>
              </a:r>
            </a:p>
          </p:txBody>
        </p:sp>
        <p:sp>
          <p:nvSpPr>
            <p:cNvPr id="11" name="TextBox 10">
              <a:extLst>
                <a:ext uri="{FF2B5EF4-FFF2-40B4-BE49-F238E27FC236}">
                  <a16:creationId xmlns:a16="http://schemas.microsoft.com/office/drawing/2014/main" id="{0748ABA1-928F-733A-1145-8BB9354F00AB}"/>
                </a:ext>
              </a:extLst>
            </p:cNvPr>
            <p:cNvSpPr txBox="1"/>
            <p:nvPr/>
          </p:nvSpPr>
          <p:spPr>
            <a:xfrm>
              <a:off x="7882170" y="2837863"/>
              <a:ext cx="3849388" cy="637331"/>
            </a:xfrm>
            <a:prstGeom prst="rect">
              <a:avLst/>
            </a:prstGeom>
            <a:solidFill>
              <a:schemeClr val="bg1"/>
            </a:solidFill>
            <a:ln>
              <a:solidFill>
                <a:schemeClr val="bg2">
                  <a:lumMod val="50000"/>
                </a:schemeClr>
              </a:solidFill>
            </a:ln>
          </p:spPr>
          <p:txBody>
            <a:bodyPr wrap="square" rtlCol="0">
              <a:spAutoFit/>
            </a:bodyPr>
            <a:lstStyle/>
            <a:p>
              <a:r>
                <a:rPr lang="es-ES" sz="1200" dirty="0">
                  <a:solidFill>
                    <a:schemeClr val="tx2"/>
                  </a:solidFill>
                  <a:effectLst/>
                  <a:ea typeface="Calibri" panose="020F0502020204030204" pitchFamily="34" charset="0"/>
                  <a:cs typeface="Times New Roman (Body CS)"/>
                </a:rPr>
                <a:t>Contratos basados en el desempeño para operaciones y mantenimiento, reformas sostenibles del sector, distribución y valoración del agua.</a:t>
              </a:r>
            </a:p>
          </p:txBody>
        </p:sp>
      </p:grpSp>
      <p:sp>
        <p:nvSpPr>
          <p:cNvPr id="18" name="TextBox 17">
            <a:extLst>
              <a:ext uri="{FF2B5EF4-FFF2-40B4-BE49-F238E27FC236}">
                <a16:creationId xmlns:a16="http://schemas.microsoft.com/office/drawing/2014/main" id="{175093A6-0B65-AEF7-010A-7384027E0464}"/>
              </a:ext>
            </a:extLst>
          </p:cNvPr>
          <p:cNvSpPr txBox="1"/>
          <p:nvPr/>
        </p:nvSpPr>
        <p:spPr>
          <a:xfrm rot="16200000">
            <a:off x="-121935" y="2988711"/>
            <a:ext cx="2322691" cy="646331"/>
          </a:xfrm>
          <a:prstGeom prst="rect">
            <a:avLst/>
          </a:prstGeom>
          <a:noFill/>
        </p:spPr>
        <p:txBody>
          <a:bodyPr wrap="square" rtlCol="0">
            <a:spAutoFit/>
          </a:bodyPr>
          <a:lstStyle/>
          <a:p>
            <a:r>
              <a:rPr lang="es-ES" b="1" dirty="0">
                <a:solidFill>
                  <a:schemeClr val="tx2"/>
                </a:solidFill>
              </a:rPr>
              <a:t>Impacto en términos de desarrollo</a:t>
            </a:r>
          </a:p>
        </p:txBody>
      </p:sp>
      <p:sp>
        <p:nvSpPr>
          <p:cNvPr id="19" name="TextBox 18">
            <a:extLst>
              <a:ext uri="{FF2B5EF4-FFF2-40B4-BE49-F238E27FC236}">
                <a16:creationId xmlns:a16="http://schemas.microsoft.com/office/drawing/2014/main" id="{36E1B40E-00AE-CE35-1AB0-030C1453DB57}"/>
              </a:ext>
            </a:extLst>
          </p:cNvPr>
          <p:cNvSpPr txBox="1"/>
          <p:nvPr/>
        </p:nvSpPr>
        <p:spPr>
          <a:xfrm>
            <a:off x="10916740" y="6028266"/>
            <a:ext cx="1011384" cy="369332"/>
          </a:xfrm>
          <a:prstGeom prst="rect">
            <a:avLst/>
          </a:prstGeom>
          <a:noFill/>
        </p:spPr>
        <p:txBody>
          <a:bodyPr wrap="square" rtlCol="0">
            <a:spAutoFit/>
          </a:bodyPr>
          <a:lstStyle/>
          <a:p>
            <a:r>
              <a:rPr lang="es-ES" b="1">
                <a:solidFill>
                  <a:schemeClr val="tx2"/>
                </a:solidFill>
              </a:rPr>
              <a:t>Tiempo</a:t>
            </a:r>
          </a:p>
        </p:txBody>
      </p:sp>
      <p:cxnSp>
        <p:nvCxnSpPr>
          <p:cNvPr id="23" name="Straight Arrow Connector 22">
            <a:extLst>
              <a:ext uri="{FF2B5EF4-FFF2-40B4-BE49-F238E27FC236}">
                <a16:creationId xmlns:a16="http://schemas.microsoft.com/office/drawing/2014/main" id="{60864027-2BDF-4F57-C82B-A5D94CEE93FE}"/>
              </a:ext>
            </a:extLst>
          </p:cNvPr>
          <p:cNvCxnSpPr>
            <a:cxnSpLocks/>
          </p:cNvCxnSpPr>
          <p:nvPr/>
        </p:nvCxnSpPr>
        <p:spPr>
          <a:xfrm flipV="1">
            <a:off x="605963" y="2081010"/>
            <a:ext cx="0" cy="4383466"/>
          </a:xfrm>
          <a:prstGeom prst="straightConnector1">
            <a:avLst/>
          </a:prstGeom>
          <a:ln w="57150">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3CAF55B5-268B-3EE6-A679-BE39D9A9ED26}"/>
              </a:ext>
            </a:extLst>
          </p:cNvPr>
          <p:cNvCxnSpPr>
            <a:cxnSpLocks/>
          </p:cNvCxnSpPr>
          <p:nvPr/>
        </p:nvCxnSpPr>
        <p:spPr>
          <a:xfrm>
            <a:off x="605963" y="6464476"/>
            <a:ext cx="11155113" cy="0"/>
          </a:xfrm>
          <a:prstGeom prst="straightConnector1">
            <a:avLst/>
          </a:prstGeom>
          <a:ln w="57150">
            <a:prstDash val="solid"/>
            <a:tailEnd type="triangle"/>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E8C700E0-EA9C-85E1-320D-87BCAB242ACC}"/>
              </a:ext>
            </a:extLst>
          </p:cNvPr>
          <p:cNvGrpSpPr/>
          <p:nvPr/>
        </p:nvGrpSpPr>
        <p:grpSpPr>
          <a:xfrm>
            <a:off x="1578898" y="2438678"/>
            <a:ext cx="3201038" cy="638791"/>
            <a:chOff x="3463213" y="2723234"/>
            <a:chExt cx="2876415" cy="574011"/>
          </a:xfrm>
        </p:grpSpPr>
        <p:pic>
          <p:nvPicPr>
            <p:cNvPr id="17" name="Picture 2">
              <a:extLst>
                <a:ext uri="{FF2B5EF4-FFF2-40B4-BE49-F238E27FC236}">
                  <a16:creationId xmlns:a16="http://schemas.microsoft.com/office/drawing/2014/main" id="{297FC2DD-D3FD-1BD7-FD6F-1770C53CADB5}"/>
                </a:ext>
              </a:extLst>
            </p:cNvPr>
            <p:cNvPicPr/>
            <p:nvPr/>
          </p:nvPicPr>
          <p:blipFill rotWithShape="1">
            <a:blip r:embed="rId2">
              <a:extLst>
                <a:ext uri="{28A0092B-C50C-407E-A947-70E740481C1C}">
                  <a14:useLocalDpi xmlns:a14="http://schemas.microsoft.com/office/drawing/2010/main" val="0"/>
                </a:ext>
              </a:extLst>
            </a:blip>
            <a:srcRect l="15768" t="14997" r="48634" b="72196"/>
            <a:stretch/>
          </p:blipFill>
          <p:spPr bwMode="auto">
            <a:xfrm>
              <a:off x="3463213" y="2723234"/>
              <a:ext cx="2876415" cy="53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a:extLst>
                <a:ext uri="{FF2B5EF4-FFF2-40B4-BE49-F238E27FC236}">
                  <a16:creationId xmlns:a16="http://schemas.microsoft.com/office/drawing/2014/main" id="{E6E5D1D2-7D9D-BB6F-6B52-8F141FBAB008}"/>
                </a:ext>
              </a:extLst>
            </p:cNvPr>
            <p:cNvSpPr/>
            <p:nvPr/>
          </p:nvSpPr>
          <p:spPr>
            <a:xfrm>
              <a:off x="4772714" y="3192428"/>
              <a:ext cx="129900" cy="1048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ZA"/>
            </a:p>
          </p:txBody>
        </p:sp>
      </p:grpSp>
      <p:sp>
        <p:nvSpPr>
          <p:cNvPr id="12" name="TextBox 11">
            <a:extLst>
              <a:ext uri="{FF2B5EF4-FFF2-40B4-BE49-F238E27FC236}">
                <a16:creationId xmlns:a16="http://schemas.microsoft.com/office/drawing/2014/main" id="{A7FB7267-D2CD-D52F-9F94-BD95A89A746A}"/>
              </a:ext>
            </a:extLst>
          </p:cNvPr>
          <p:cNvSpPr txBox="1"/>
          <p:nvPr/>
        </p:nvSpPr>
        <p:spPr>
          <a:xfrm>
            <a:off x="1991964" y="2047174"/>
            <a:ext cx="2579869" cy="307777"/>
          </a:xfrm>
          <a:prstGeom prst="rect">
            <a:avLst/>
          </a:prstGeom>
          <a:solidFill>
            <a:schemeClr val="bg2"/>
          </a:solidFill>
        </p:spPr>
        <p:txBody>
          <a:bodyPr wrap="square" rtlCol="0">
            <a:spAutoFit/>
          </a:bodyPr>
          <a:lstStyle/>
          <a:p>
            <a:pPr algn="ctr"/>
            <a:r>
              <a:rPr lang="es-ES" sz="1400" b="1" dirty="0">
                <a:solidFill>
                  <a:schemeClr val="tx2"/>
                </a:solidFill>
                <a:effectLst/>
                <a:ea typeface="Calibri" panose="020F0502020204030204" pitchFamily="34" charset="0"/>
                <a:cs typeface="Times New Roman (Body CS)"/>
              </a:rPr>
              <a:t>Planes de ejecución conjunta</a:t>
            </a:r>
          </a:p>
        </p:txBody>
      </p:sp>
      <p:sp>
        <p:nvSpPr>
          <p:cNvPr id="13" name="TextBox 12">
            <a:extLst>
              <a:ext uri="{FF2B5EF4-FFF2-40B4-BE49-F238E27FC236}">
                <a16:creationId xmlns:a16="http://schemas.microsoft.com/office/drawing/2014/main" id="{0C26CD26-F9F3-FAEA-3716-BA82A84E33A1}"/>
              </a:ext>
            </a:extLst>
          </p:cNvPr>
          <p:cNvSpPr txBox="1"/>
          <p:nvPr/>
        </p:nvSpPr>
        <p:spPr>
          <a:xfrm>
            <a:off x="1802276" y="3188530"/>
            <a:ext cx="2977658" cy="523220"/>
          </a:xfrm>
          <a:prstGeom prst="rect">
            <a:avLst/>
          </a:prstGeom>
          <a:solidFill>
            <a:schemeClr val="bg2"/>
          </a:solidFill>
        </p:spPr>
        <p:txBody>
          <a:bodyPr wrap="square" rtlCol="0">
            <a:spAutoFit/>
          </a:bodyPr>
          <a:lstStyle/>
          <a:p>
            <a:pPr algn="ctr"/>
            <a:r>
              <a:rPr lang="es-ES" sz="1400" b="1" dirty="0">
                <a:solidFill>
                  <a:schemeClr val="tx2"/>
                </a:solidFill>
                <a:effectLst/>
                <a:ea typeface="Calibri" panose="020F0502020204030204" pitchFamily="34" charset="0"/>
                <a:cs typeface="Times New Roman (Body CS)"/>
              </a:rPr>
              <a:t>Bancos multilaterales de desarrollo (BMD), socios, y mercados</a:t>
            </a:r>
          </a:p>
        </p:txBody>
      </p:sp>
      <p:sp>
        <p:nvSpPr>
          <p:cNvPr id="35" name="Cross 34">
            <a:extLst>
              <a:ext uri="{FF2B5EF4-FFF2-40B4-BE49-F238E27FC236}">
                <a16:creationId xmlns:a16="http://schemas.microsoft.com/office/drawing/2014/main" id="{3AB31F02-BF0F-E6E5-9452-5045E15FA02C}"/>
              </a:ext>
            </a:extLst>
          </p:cNvPr>
          <p:cNvSpPr/>
          <p:nvPr/>
        </p:nvSpPr>
        <p:spPr>
          <a:xfrm>
            <a:off x="3059762" y="3070551"/>
            <a:ext cx="202213" cy="214447"/>
          </a:xfrm>
          <a:prstGeom prst="plus">
            <a:avLst>
              <a:gd name="adj" fmla="val 38951"/>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6" name="Isosceles Triangle 35">
            <a:extLst>
              <a:ext uri="{FF2B5EF4-FFF2-40B4-BE49-F238E27FC236}">
                <a16:creationId xmlns:a16="http://schemas.microsoft.com/office/drawing/2014/main" id="{8A888BD5-C1ED-EE2E-EC80-A83F77433CFD}"/>
              </a:ext>
            </a:extLst>
          </p:cNvPr>
          <p:cNvSpPr/>
          <p:nvPr/>
        </p:nvSpPr>
        <p:spPr>
          <a:xfrm>
            <a:off x="6010682" y="5369290"/>
            <a:ext cx="321308" cy="276989"/>
          </a:xfrm>
          <a:prstGeom prst="triangle">
            <a:avLst/>
          </a:prstGeom>
          <a:solidFill>
            <a:schemeClr val="bg1"/>
          </a:solidFill>
          <a:ln>
            <a:solidFill>
              <a:srgbClr val="00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8" name="Isosceles Triangle 37">
            <a:extLst>
              <a:ext uri="{FF2B5EF4-FFF2-40B4-BE49-F238E27FC236}">
                <a16:creationId xmlns:a16="http://schemas.microsoft.com/office/drawing/2014/main" id="{DD7F3ADE-600C-9AC8-FCB9-DCF3217D6596}"/>
              </a:ext>
            </a:extLst>
          </p:cNvPr>
          <p:cNvSpPr/>
          <p:nvPr/>
        </p:nvSpPr>
        <p:spPr>
          <a:xfrm>
            <a:off x="8044926" y="4196242"/>
            <a:ext cx="321308" cy="276989"/>
          </a:xfrm>
          <a:prstGeom prst="triangl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9" name="Isosceles Triangle 38">
            <a:extLst>
              <a:ext uri="{FF2B5EF4-FFF2-40B4-BE49-F238E27FC236}">
                <a16:creationId xmlns:a16="http://schemas.microsoft.com/office/drawing/2014/main" id="{EFCB0F7D-CBEA-EF49-03F3-1743445059D1}"/>
              </a:ext>
            </a:extLst>
          </p:cNvPr>
          <p:cNvSpPr/>
          <p:nvPr/>
        </p:nvSpPr>
        <p:spPr>
          <a:xfrm>
            <a:off x="9652278" y="2974285"/>
            <a:ext cx="321308" cy="276989"/>
          </a:xfrm>
          <a:prstGeom prst="triangl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198052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FRASE O INFO RELEVANTE"/>
          <p:cNvSpPr txBox="1">
            <a:spLocks noGrp="1"/>
          </p:cNvSpPr>
          <p:nvPr>
            <p:ph type="ctrTitle"/>
          </p:nvPr>
        </p:nvSpPr>
        <p:spPr>
          <a:xfrm>
            <a:off x="279263" y="-78333"/>
            <a:ext cx="11421325" cy="1139578"/>
          </a:xfrm>
          <a:prstGeom prst="rect">
            <a:avLst/>
          </a:prstGeom>
        </p:spPr>
        <p:txBody>
          <a:bodyPr>
            <a:noAutofit/>
          </a:bodyPr>
          <a:lstStyle>
            <a:lvl1pPr algn="l">
              <a:defRPr sz="5000">
                <a:solidFill>
                  <a:srgbClr val="78B2BF"/>
                </a:solidFill>
                <a:latin typeface="Futura Bold"/>
                <a:ea typeface="Futura Bold"/>
                <a:cs typeface="Futura Bold"/>
                <a:sym typeface="Futura Bold"/>
              </a:defRPr>
            </a:lvl1pPr>
          </a:lstStyle>
          <a:p>
            <a:r>
              <a:rPr lang="es-PE" sz="4000" b="1" kern="1200" dirty="0">
                <a:effectLst>
                  <a:outerShdw blurRad="38100" dist="38100" dir="2700000" algn="tl">
                    <a:srgbClr val="000000">
                      <a:alpha val="43137"/>
                    </a:srgbClr>
                  </a:outerShdw>
                </a:effectLst>
                <a:latin typeface="Calibri" panose="020F0502020204030204"/>
                <a:ea typeface="+mn-ea"/>
                <a:cs typeface="+mn-cs"/>
                <a:sym typeface="Helvetica Neue"/>
              </a:rPr>
              <a:t>Concluyendo …</a:t>
            </a:r>
          </a:p>
        </p:txBody>
      </p:sp>
      <p:pic>
        <p:nvPicPr>
          <p:cNvPr id="126" name="Image" descr="Image"/>
          <p:cNvPicPr>
            <a:picLocks noChangeAspect="1"/>
          </p:cNvPicPr>
          <p:nvPr/>
        </p:nvPicPr>
        <p:blipFill>
          <a:blip r:embed="rId3"/>
          <a:stretch>
            <a:fillRect/>
          </a:stretch>
        </p:blipFill>
        <p:spPr>
          <a:xfrm>
            <a:off x="1414928" y="1161357"/>
            <a:ext cx="1592522" cy="155229"/>
          </a:xfrm>
          <a:prstGeom prst="rect">
            <a:avLst/>
          </a:prstGeom>
          <a:ln w="12700">
            <a:miter lim="400000"/>
          </a:ln>
        </p:spPr>
      </p:pic>
      <p:sp>
        <p:nvSpPr>
          <p:cNvPr id="17" name="Rectangle: Rounded Corners 16">
            <a:extLst>
              <a:ext uri="{FF2B5EF4-FFF2-40B4-BE49-F238E27FC236}">
                <a16:creationId xmlns:a16="http://schemas.microsoft.com/office/drawing/2014/main" id="{4BB79234-7CEB-4F6F-8833-C894C4B940F6}"/>
              </a:ext>
            </a:extLst>
          </p:cNvPr>
          <p:cNvSpPr/>
          <p:nvPr/>
        </p:nvSpPr>
        <p:spPr>
          <a:xfrm>
            <a:off x="1096185" y="1563864"/>
            <a:ext cx="10109881" cy="1225655"/>
          </a:xfrm>
          <a:prstGeom prst="roundRect">
            <a:avLst/>
          </a:prstGeom>
          <a:noFill/>
          <a:ln w="38100" cap="flat" cmpd="sng" algn="ctr">
            <a:solidFill>
              <a:srgbClr val="993300"/>
            </a:solidFill>
            <a:prstDash val="solid"/>
            <a:miter lim="800000"/>
          </a:ln>
          <a:effectLst/>
        </p:spPr>
        <p:txBody>
          <a:bodyPr rtlCol="0" anchor="ctr"/>
          <a:lstStyle/>
          <a:p>
            <a:pPr marL="228600" lvl="5" defTabSz="457200">
              <a:spcBef>
                <a:spcPts val="150"/>
              </a:spcBef>
              <a:spcAft>
                <a:spcPts val="150"/>
              </a:spcAft>
            </a:pPr>
            <a:endParaRPr lang="es-ES" sz="1500" b="1" dirty="0">
              <a:solidFill>
                <a:srgbClr val="000000">
                  <a:lumMod val="50000"/>
                  <a:lumOff val="50000"/>
                </a:srgbClr>
              </a:solidFill>
              <a:latin typeface="Calibri" panose="020F0502020204030204" pitchFamily="34" charset="0"/>
              <a:cs typeface="Calibri" panose="020F0502020204030204" pitchFamily="34" charset="0"/>
              <a:sym typeface="Helvetica Neue"/>
            </a:endParaRPr>
          </a:p>
          <a:p>
            <a:pPr marL="228600" lvl="5" defTabSz="457200">
              <a:spcBef>
                <a:spcPts val="150"/>
              </a:spcBef>
              <a:spcAft>
                <a:spcPts val="150"/>
              </a:spcAft>
            </a:pPr>
            <a:r>
              <a:rPr lang="es-ES" sz="1500" b="1" dirty="0">
                <a:solidFill>
                  <a:srgbClr val="000000">
                    <a:lumMod val="50000"/>
                    <a:lumOff val="50000"/>
                  </a:srgbClr>
                </a:solidFill>
                <a:latin typeface="Calibri" panose="020F0502020204030204" pitchFamily="34" charset="0"/>
                <a:cs typeface="Calibri" panose="020F0502020204030204" pitchFamily="34" charset="0"/>
                <a:sym typeface="Helvetica Neue"/>
              </a:rPr>
              <a:t>El logro de los ODS requiere de </a:t>
            </a:r>
            <a:r>
              <a:rPr lang="es-ES" sz="1500" b="1" dirty="0">
                <a:solidFill>
                  <a:srgbClr val="009999"/>
                </a:solidFill>
                <a:latin typeface="Calibri" panose="020F0502020204030204" pitchFamily="34" charset="0"/>
                <a:cs typeface="Calibri" panose="020F0502020204030204" pitchFamily="34" charset="0"/>
                <a:sym typeface="Helvetica Neue"/>
              </a:rPr>
              <a:t>esfuerzos financieros significativos</a:t>
            </a:r>
          </a:p>
          <a:p>
            <a:pPr marL="228600" lvl="5" defTabSz="457200">
              <a:spcBef>
                <a:spcPts val="150"/>
              </a:spcBef>
              <a:spcAft>
                <a:spcPts val="150"/>
              </a:spcAft>
            </a:pPr>
            <a:r>
              <a:rPr lang="es-ES" sz="1500" b="1" dirty="0">
                <a:solidFill>
                  <a:srgbClr val="000000">
                    <a:lumMod val="50000"/>
                    <a:lumOff val="50000"/>
                  </a:srgbClr>
                </a:solidFill>
                <a:latin typeface="Calibri" panose="020F0502020204030204" pitchFamily="34" charset="0"/>
                <a:cs typeface="Calibri" panose="020F0502020204030204" pitchFamily="34" charset="0"/>
                <a:sym typeface="Helvetica Neue"/>
              </a:rPr>
              <a:t>Las empresas prestadoras de servicios AyS deben ser el </a:t>
            </a:r>
            <a:r>
              <a:rPr lang="es-ES" sz="1500" b="1" dirty="0">
                <a:solidFill>
                  <a:srgbClr val="009999"/>
                </a:solidFill>
                <a:latin typeface="Calibri" panose="020F0502020204030204" pitchFamily="34" charset="0"/>
                <a:cs typeface="Calibri" panose="020F0502020204030204" pitchFamily="34" charset="0"/>
                <a:sym typeface="Helvetica Neue"/>
              </a:rPr>
              <a:t>motor del cambio</a:t>
            </a:r>
          </a:p>
          <a:p>
            <a:pPr marL="228600" lvl="5" defTabSz="457200">
              <a:spcBef>
                <a:spcPts val="150"/>
              </a:spcBef>
              <a:spcAft>
                <a:spcPts val="150"/>
              </a:spcAft>
            </a:pPr>
            <a:r>
              <a:rPr lang="es-ES" sz="1500" b="1" dirty="0">
                <a:solidFill>
                  <a:srgbClr val="009999"/>
                </a:solidFill>
                <a:latin typeface="Calibri" panose="020F0502020204030204" pitchFamily="34" charset="0"/>
                <a:cs typeface="Calibri" panose="020F0502020204030204" pitchFamily="34" charset="0"/>
                <a:sym typeface="Helvetica Neue"/>
              </a:rPr>
              <a:t>Ello impone la necesidad de mejorar la gobernanza sectorial</a:t>
            </a:r>
            <a:endParaRPr lang="es-ES" sz="1500" b="1" dirty="0">
              <a:solidFill>
                <a:srgbClr val="000000">
                  <a:lumMod val="50000"/>
                  <a:lumOff val="50000"/>
                </a:srgbClr>
              </a:solidFill>
              <a:latin typeface="Calibri" panose="020F0502020204030204" pitchFamily="34" charset="0"/>
              <a:cs typeface="Calibri" panose="020F0502020204030204" pitchFamily="34" charset="0"/>
              <a:sym typeface="Helvetica Neue"/>
            </a:endParaRPr>
          </a:p>
        </p:txBody>
      </p:sp>
      <p:sp>
        <p:nvSpPr>
          <p:cNvPr id="18" name="Oval 17">
            <a:extLst>
              <a:ext uri="{FF2B5EF4-FFF2-40B4-BE49-F238E27FC236}">
                <a16:creationId xmlns:a16="http://schemas.microsoft.com/office/drawing/2014/main" id="{12CF1096-F072-42B0-A49F-C764F588FEB0}"/>
              </a:ext>
            </a:extLst>
          </p:cNvPr>
          <p:cNvSpPr/>
          <p:nvPr/>
        </p:nvSpPr>
        <p:spPr>
          <a:xfrm>
            <a:off x="645955" y="1877258"/>
            <a:ext cx="724826" cy="596797"/>
          </a:xfrm>
          <a:prstGeom prst="ellipse">
            <a:avLst/>
          </a:prstGeom>
          <a:solidFill>
            <a:srgbClr val="009999"/>
          </a:solidFill>
          <a:ln w="1270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chor="ctr"/>
          <a:lstStyle/>
          <a:p>
            <a:pPr algn="ctr" defTabSz="457200">
              <a:defRPr/>
            </a:pPr>
            <a:r>
              <a:rPr lang="en-US" sz="2700"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Helvetica Neue"/>
              </a:rPr>
              <a:t>1</a:t>
            </a:r>
          </a:p>
        </p:txBody>
      </p:sp>
      <p:sp>
        <p:nvSpPr>
          <p:cNvPr id="20" name="Rectangle: Rounded Corners 19">
            <a:extLst>
              <a:ext uri="{FF2B5EF4-FFF2-40B4-BE49-F238E27FC236}">
                <a16:creationId xmlns:a16="http://schemas.microsoft.com/office/drawing/2014/main" id="{380C2858-3178-4A39-AD19-5380DC904DA7}"/>
              </a:ext>
            </a:extLst>
          </p:cNvPr>
          <p:cNvSpPr/>
          <p:nvPr/>
        </p:nvSpPr>
        <p:spPr>
          <a:xfrm>
            <a:off x="1111077" y="2929983"/>
            <a:ext cx="10094989" cy="1225655"/>
          </a:xfrm>
          <a:prstGeom prst="roundRect">
            <a:avLst/>
          </a:prstGeom>
          <a:noFill/>
          <a:ln w="38100" cap="flat" cmpd="sng" algn="ctr">
            <a:solidFill>
              <a:srgbClr val="993300"/>
            </a:solidFill>
            <a:prstDash val="solid"/>
            <a:miter lim="800000"/>
          </a:ln>
          <a:effectLst/>
        </p:spPr>
        <p:txBody>
          <a:bodyPr rtlCol="0" anchor="ctr"/>
          <a:lstStyle/>
          <a:p>
            <a:pPr marL="228600" lvl="5" defTabSz="457200">
              <a:spcBef>
                <a:spcPts val="150"/>
              </a:spcBef>
              <a:spcAft>
                <a:spcPts val="150"/>
              </a:spcAft>
            </a:pPr>
            <a:endParaRPr lang="es-ES" sz="1400" b="1" dirty="0">
              <a:solidFill>
                <a:srgbClr val="009999"/>
              </a:solidFill>
              <a:latin typeface="Calibri" panose="020F0502020204030204" pitchFamily="34" charset="0"/>
              <a:cs typeface="Calibri" panose="020F0502020204030204" pitchFamily="34" charset="0"/>
              <a:sym typeface="Helvetica Neue"/>
            </a:endParaRPr>
          </a:p>
          <a:p>
            <a:pPr marL="228600" lvl="5" defTabSz="457200">
              <a:spcBef>
                <a:spcPts val="150"/>
              </a:spcBef>
              <a:spcAft>
                <a:spcPts val="150"/>
              </a:spcAft>
            </a:pPr>
            <a:endParaRPr lang="es-ES" sz="1400" b="1" dirty="0">
              <a:solidFill>
                <a:srgbClr val="009999"/>
              </a:solidFill>
              <a:latin typeface="Calibri" panose="020F0502020204030204" pitchFamily="34" charset="0"/>
              <a:cs typeface="Calibri" panose="020F0502020204030204" pitchFamily="34" charset="0"/>
              <a:sym typeface="Helvetica Neue"/>
            </a:endParaRPr>
          </a:p>
          <a:p>
            <a:pPr marL="228600" lvl="5" defTabSz="457200">
              <a:spcBef>
                <a:spcPts val="150"/>
              </a:spcBef>
              <a:spcAft>
                <a:spcPts val="150"/>
              </a:spcAft>
            </a:pPr>
            <a:r>
              <a:rPr lang="es-ES" sz="1400" b="1" dirty="0">
                <a:solidFill>
                  <a:srgbClr val="000000">
                    <a:lumMod val="50000"/>
                    <a:lumOff val="50000"/>
                  </a:srgbClr>
                </a:solidFill>
                <a:latin typeface="Calibri" panose="020F0502020204030204" pitchFamily="34" charset="0"/>
                <a:cs typeface="Calibri" panose="020F0502020204030204" pitchFamily="34" charset="0"/>
                <a:sym typeface="Helvetica Neue"/>
              </a:rPr>
              <a:t>Un uso más eficiente y efectivo de los recursos públicos permitirá </a:t>
            </a:r>
            <a:r>
              <a:rPr lang="es-ES" sz="1400" b="1" dirty="0">
                <a:solidFill>
                  <a:srgbClr val="009999"/>
                </a:solidFill>
                <a:latin typeface="Calibri" panose="020F0502020204030204" pitchFamily="34" charset="0"/>
                <a:cs typeface="Calibri" panose="020F0502020204030204" pitchFamily="34" charset="0"/>
                <a:sym typeface="Helvetica Neue"/>
              </a:rPr>
              <a:t>apalancar mayor financiamiento privado para el sector</a:t>
            </a:r>
            <a:endParaRPr lang="es-ES" sz="1400" b="1" dirty="0">
              <a:solidFill>
                <a:srgbClr val="000000">
                  <a:lumMod val="50000"/>
                  <a:lumOff val="50000"/>
                </a:srgbClr>
              </a:solidFill>
              <a:latin typeface="Calibri" panose="020F0502020204030204" pitchFamily="34" charset="0"/>
              <a:cs typeface="Calibri" panose="020F0502020204030204" pitchFamily="34" charset="0"/>
              <a:sym typeface="Helvetica Neue"/>
            </a:endParaRPr>
          </a:p>
          <a:p>
            <a:pPr marL="228600" lvl="5" defTabSz="457200">
              <a:spcBef>
                <a:spcPts val="150"/>
              </a:spcBef>
              <a:spcAft>
                <a:spcPts val="150"/>
              </a:spcAft>
            </a:pPr>
            <a:r>
              <a:rPr lang="es-ES" sz="1400" b="1" dirty="0">
                <a:solidFill>
                  <a:srgbClr val="000000">
                    <a:lumMod val="50000"/>
                    <a:lumOff val="50000"/>
                  </a:srgbClr>
                </a:solidFill>
                <a:latin typeface="Calibri" panose="020F0502020204030204" pitchFamily="34" charset="0"/>
                <a:cs typeface="Calibri" panose="020F0502020204030204" pitchFamily="34" charset="0"/>
                <a:sym typeface="Helvetica Neue"/>
              </a:rPr>
              <a:t>Para ello, </a:t>
            </a:r>
            <a:r>
              <a:rPr lang="es-ES" sz="1400" b="1" dirty="0">
                <a:solidFill>
                  <a:srgbClr val="009999"/>
                </a:solidFill>
                <a:latin typeface="Calibri" panose="020F0502020204030204" pitchFamily="34" charset="0"/>
                <a:cs typeface="Calibri" panose="020F0502020204030204" pitchFamily="34" charset="0"/>
                <a:sym typeface="Helvetica Neue"/>
              </a:rPr>
              <a:t>las políticas publicas y la regulación deben estar alineadas y proporcionar incentivos adecuados</a:t>
            </a:r>
          </a:p>
          <a:p>
            <a:pPr marL="228600" lvl="5" defTabSz="457200">
              <a:spcBef>
                <a:spcPts val="150"/>
              </a:spcBef>
              <a:spcAft>
                <a:spcPts val="150"/>
              </a:spcAft>
            </a:pPr>
            <a:r>
              <a:rPr lang="es-ES" sz="1400" b="1" dirty="0">
                <a:solidFill>
                  <a:srgbClr val="000000">
                    <a:lumMod val="50000"/>
                    <a:lumOff val="50000"/>
                  </a:srgbClr>
                </a:solidFill>
                <a:latin typeface="Calibri" panose="020F0502020204030204" pitchFamily="34" charset="0"/>
                <a:cs typeface="Calibri" panose="020F0502020204030204" pitchFamily="34" charset="0"/>
                <a:sym typeface="Helvetica Neue"/>
              </a:rPr>
              <a:t>En ese marco, las empresas prestadoras de servicios AyS podrán lograr </a:t>
            </a:r>
            <a:r>
              <a:rPr lang="es-ES" sz="1400" b="1" dirty="0">
                <a:solidFill>
                  <a:srgbClr val="009999"/>
                </a:solidFill>
                <a:latin typeface="Calibri" panose="020F0502020204030204" pitchFamily="34" charset="0"/>
                <a:cs typeface="Calibri" panose="020F0502020204030204" pitchFamily="34" charset="0"/>
                <a:sym typeface="Helvetica Neue"/>
              </a:rPr>
              <a:t>solvencia crediticia de manera de poder acceder a mayores y diversas fuentes de financiamiento</a:t>
            </a:r>
          </a:p>
          <a:p>
            <a:pPr marL="228600" lvl="5" defTabSz="457200">
              <a:spcBef>
                <a:spcPts val="150"/>
              </a:spcBef>
              <a:spcAft>
                <a:spcPts val="150"/>
              </a:spcAft>
            </a:pPr>
            <a:endParaRPr lang="es-ES" sz="1500" b="1" dirty="0">
              <a:solidFill>
                <a:srgbClr val="009999"/>
              </a:solidFill>
              <a:latin typeface="Calibri" panose="020F0502020204030204" pitchFamily="34" charset="0"/>
              <a:cs typeface="Calibri" panose="020F0502020204030204" pitchFamily="34" charset="0"/>
              <a:sym typeface="Helvetica Neue"/>
            </a:endParaRPr>
          </a:p>
          <a:p>
            <a:pPr marL="228600" lvl="5" defTabSz="457200">
              <a:spcBef>
                <a:spcPts val="150"/>
              </a:spcBef>
              <a:spcAft>
                <a:spcPts val="150"/>
              </a:spcAft>
            </a:pPr>
            <a:endParaRPr lang="es-ES" sz="1500" b="1" dirty="0">
              <a:solidFill>
                <a:srgbClr val="000000">
                  <a:lumMod val="50000"/>
                  <a:lumOff val="50000"/>
                </a:srgbClr>
              </a:solidFill>
              <a:latin typeface="Calibri" panose="020F0502020204030204" pitchFamily="34" charset="0"/>
              <a:cs typeface="Calibri" panose="020F0502020204030204" pitchFamily="34" charset="0"/>
              <a:sym typeface="Helvetica Neue"/>
            </a:endParaRPr>
          </a:p>
        </p:txBody>
      </p:sp>
      <p:sp>
        <p:nvSpPr>
          <p:cNvPr id="21" name="Oval 20">
            <a:extLst>
              <a:ext uri="{FF2B5EF4-FFF2-40B4-BE49-F238E27FC236}">
                <a16:creationId xmlns:a16="http://schemas.microsoft.com/office/drawing/2014/main" id="{B62351B7-F7EA-4932-B9E8-2CBB7D4473DD}"/>
              </a:ext>
            </a:extLst>
          </p:cNvPr>
          <p:cNvSpPr/>
          <p:nvPr/>
        </p:nvSpPr>
        <p:spPr>
          <a:xfrm>
            <a:off x="645955" y="3225178"/>
            <a:ext cx="724826" cy="596797"/>
          </a:xfrm>
          <a:prstGeom prst="ellipse">
            <a:avLst/>
          </a:prstGeom>
          <a:solidFill>
            <a:srgbClr val="009999"/>
          </a:solidFill>
          <a:ln w="1270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chor="ctr"/>
          <a:lstStyle/>
          <a:p>
            <a:pPr algn="ctr" defTabSz="457200">
              <a:defRPr/>
            </a:pPr>
            <a:r>
              <a:rPr lang="en-US" sz="2700"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Helvetica Neue"/>
              </a:rPr>
              <a:t>2</a:t>
            </a:r>
          </a:p>
        </p:txBody>
      </p:sp>
      <p:sp>
        <p:nvSpPr>
          <p:cNvPr id="22" name="Rectangle: Rounded Corners 21">
            <a:extLst>
              <a:ext uri="{FF2B5EF4-FFF2-40B4-BE49-F238E27FC236}">
                <a16:creationId xmlns:a16="http://schemas.microsoft.com/office/drawing/2014/main" id="{61A23FDC-1AAF-47C3-8EA5-AA70F7FCA2FD}"/>
              </a:ext>
            </a:extLst>
          </p:cNvPr>
          <p:cNvSpPr/>
          <p:nvPr/>
        </p:nvSpPr>
        <p:spPr>
          <a:xfrm>
            <a:off x="1096185" y="4298171"/>
            <a:ext cx="10109881" cy="1449077"/>
          </a:xfrm>
          <a:prstGeom prst="roundRect">
            <a:avLst/>
          </a:prstGeom>
          <a:noFill/>
          <a:ln w="38100" cap="flat" cmpd="sng" algn="ctr">
            <a:solidFill>
              <a:srgbClr val="993300"/>
            </a:solidFill>
            <a:prstDash val="solid"/>
            <a:miter lim="800000"/>
          </a:ln>
          <a:effectLst/>
        </p:spPr>
        <p:txBody>
          <a:bodyPr rtlCol="0" anchor="ctr"/>
          <a:lstStyle/>
          <a:p>
            <a:pPr marL="228600" lvl="5" defTabSz="457200">
              <a:spcBef>
                <a:spcPts val="150"/>
              </a:spcBef>
              <a:spcAft>
                <a:spcPts val="150"/>
              </a:spcAft>
            </a:pPr>
            <a:endParaRPr lang="es-ES" sz="1450" b="1" dirty="0">
              <a:solidFill>
                <a:srgbClr val="000000">
                  <a:lumMod val="50000"/>
                  <a:lumOff val="50000"/>
                </a:srgbClr>
              </a:solidFill>
              <a:latin typeface="Calibri" panose="020F0502020204030204" pitchFamily="34" charset="0"/>
              <a:cs typeface="Calibri" panose="020F0502020204030204" pitchFamily="34" charset="0"/>
              <a:sym typeface="Helvetica Neue"/>
            </a:endParaRPr>
          </a:p>
          <a:p>
            <a:pPr marL="228600" lvl="5" defTabSz="457200">
              <a:spcBef>
                <a:spcPts val="150"/>
              </a:spcBef>
              <a:spcAft>
                <a:spcPts val="150"/>
              </a:spcAft>
            </a:pPr>
            <a:r>
              <a:rPr lang="es-ES" sz="1450" b="1" dirty="0">
                <a:solidFill>
                  <a:srgbClr val="000000">
                    <a:lumMod val="50000"/>
                    <a:lumOff val="50000"/>
                  </a:srgbClr>
                </a:solidFill>
                <a:latin typeface="Calibri" panose="020F0502020204030204" pitchFamily="34" charset="0"/>
                <a:cs typeface="Calibri" panose="020F0502020204030204" pitchFamily="34" charset="0"/>
                <a:sym typeface="Helvetica Neue"/>
              </a:rPr>
              <a:t>El cambio climático, la creciente urbanización y la contaminación de los cuerpos de agua, junto al stress hídrico en la región, requieren de </a:t>
            </a:r>
            <a:r>
              <a:rPr lang="es-ES" sz="1450" b="1" dirty="0">
                <a:solidFill>
                  <a:srgbClr val="009999"/>
                </a:solidFill>
                <a:latin typeface="Calibri" panose="020F0502020204030204" pitchFamily="34" charset="0"/>
                <a:cs typeface="Calibri" panose="020F0502020204030204" pitchFamily="34" charset="0"/>
                <a:sym typeface="Helvetica Neue"/>
              </a:rPr>
              <a:t>cambios  de enfoques y modelos de gestión</a:t>
            </a:r>
            <a:r>
              <a:rPr lang="es-ES" sz="1450" b="1" dirty="0">
                <a:solidFill>
                  <a:srgbClr val="000000">
                    <a:lumMod val="50000"/>
                    <a:lumOff val="50000"/>
                  </a:srgbClr>
                </a:solidFill>
                <a:latin typeface="Calibri" panose="020F0502020204030204" pitchFamily="34" charset="0"/>
                <a:cs typeface="Calibri" panose="020F0502020204030204" pitchFamily="34" charset="0"/>
                <a:sym typeface="Helvetica Neue"/>
              </a:rPr>
              <a:t>.</a:t>
            </a:r>
          </a:p>
          <a:p>
            <a:pPr marL="228600" lvl="5" defTabSz="457200">
              <a:spcBef>
                <a:spcPts val="150"/>
              </a:spcBef>
              <a:spcAft>
                <a:spcPts val="150"/>
              </a:spcAft>
            </a:pPr>
            <a:r>
              <a:rPr lang="es-ES" sz="1450" b="1" dirty="0">
                <a:solidFill>
                  <a:srgbClr val="000000">
                    <a:lumMod val="50000"/>
                    <a:lumOff val="50000"/>
                  </a:srgbClr>
                </a:solidFill>
                <a:latin typeface="Calibri" panose="020F0502020204030204" pitchFamily="34" charset="0"/>
                <a:cs typeface="Calibri" panose="020F0502020204030204" pitchFamily="34" charset="0"/>
                <a:sym typeface="Helvetica Neue"/>
              </a:rPr>
              <a:t>Hoy mas que nunca es necesario planificar y manejar los recursos hídricos con base en un </a:t>
            </a:r>
            <a:r>
              <a:rPr lang="es-ES" sz="1450" b="1" dirty="0">
                <a:solidFill>
                  <a:srgbClr val="009999"/>
                </a:solidFill>
                <a:latin typeface="Calibri" panose="020F0502020204030204" pitchFamily="34" charset="0"/>
                <a:cs typeface="Calibri" panose="020F0502020204030204" pitchFamily="34" charset="0"/>
                <a:sym typeface="Helvetica Neue"/>
              </a:rPr>
              <a:t>enfoque integral de adaptación al cambio climático y resiliencia</a:t>
            </a:r>
            <a:r>
              <a:rPr lang="es-ES" sz="1450" b="1" dirty="0">
                <a:solidFill>
                  <a:srgbClr val="000000">
                    <a:lumMod val="50000"/>
                    <a:lumOff val="50000"/>
                  </a:srgbClr>
                </a:solidFill>
                <a:latin typeface="Calibri" panose="020F0502020204030204" pitchFamily="34" charset="0"/>
                <a:cs typeface="Calibri" panose="020F0502020204030204" pitchFamily="34" charset="0"/>
                <a:sym typeface="Helvetica Neue"/>
              </a:rPr>
              <a:t>. </a:t>
            </a:r>
          </a:p>
          <a:p>
            <a:pPr marL="228600" lvl="5" defTabSz="457200">
              <a:spcBef>
                <a:spcPts val="150"/>
              </a:spcBef>
              <a:spcAft>
                <a:spcPts val="150"/>
              </a:spcAft>
            </a:pPr>
            <a:r>
              <a:rPr lang="es-ES" sz="1450" b="1" dirty="0">
                <a:solidFill>
                  <a:srgbClr val="000000">
                    <a:lumMod val="50000"/>
                    <a:lumOff val="50000"/>
                  </a:srgbClr>
                </a:solidFill>
                <a:latin typeface="Calibri" panose="020F0502020204030204" pitchFamily="34" charset="0"/>
                <a:cs typeface="Calibri" panose="020F0502020204030204" pitchFamily="34" charset="0"/>
                <a:sym typeface="Helvetica Neue"/>
              </a:rPr>
              <a:t>La gestión de las aguas residuales en un contexto de Economía Circular ofrece una gran oportunidad para</a:t>
            </a:r>
            <a:r>
              <a:rPr lang="es-ES" sz="1450" b="1" dirty="0">
                <a:solidFill>
                  <a:srgbClr val="009999"/>
                </a:solidFill>
                <a:latin typeface="Calibri" panose="020F0502020204030204" pitchFamily="34" charset="0"/>
                <a:cs typeface="Calibri" panose="020F0502020204030204" pitchFamily="34" charset="0"/>
                <a:sym typeface="Helvetica Neue"/>
              </a:rPr>
              <a:t> </a:t>
            </a:r>
            <a:r>
              <a:rPr lang="es-ES" sz="1450" b="1" i="1" dirty="0">
                <a:solidFill>
                  <a:srgbClr val="009999"/>
                </a:solidFill>
                <a:latin typeface="Calibri" panose="020F0502020204030204" pitchFamily="34" charset="0"/>
                <a:cs typeface="Calibri" panose="020F0502020204030204" pitchFamily="34" charset="0"/>
                <a:sym typeface="Helvetica Neue"/>
              </a:rPr>
              <a:t>sostener el recurso hídrico, contribuir a la adaptación, mejorar la calidad de los servicios e incrementar la resiliencia</a:t>
            </a:r>
            <a:endParaRPr lang="es-ES" sz="1450" b="1" i="1" dirty="0">
              <a:solidFill>
                <a:srgbClr val="000000">
                  <a:lumMod val="50000"/>
                  <a:lumOff val="50000"/>
                </a:srgbClr>
              </a:solidFill>
              <a:latin typeface="Calibri" panose="020F0502020204030204" pitchFamily="34" charset="0"/>
              <a:cs typeface="Calibri" panose="020F0502020204030204" pitchFamily="34" charset="0"/>
              <a:sym typeface="Helvetica Neue"/>
            </a:endParaRPr>
          </a:p>
          <a:p>
            <a:pPr marL="228600" lvl="5" defTabSz="457200">
              <a:spcBef>
                <a:spcPts val="150"/>
              </a:spcBef>
              <a:spcAft>
                <a:spcPts val="150"/>
              </a:spcAft>
            </a:pPr>
            <a:endParaRPr lang="es-ES" sz="1500" b="1" dirty="0">
              <a:solidFill>
                <a:srgbClr val="000000">
                  <a:lumMod val="50000"/>
                  <a:lumOff val="50000"/>
                </a:srgbClr>
              </a:solidFill>
              <a:latin typeface="Calibri" panose="020F0502020204030204" pitchFamily="34" charset="0"/>
              <a:cs typeface="Calibri" panose="020F0502020204030204" pitchFamily="34" charset="0"/>
              <a:sym typeface="Helvetica Neue"/>
            </a:endParaRPr>
          </a:p>
        </p:txBody>
      </p:sp>
      <p:sp>
        <p:nvSpPr>
          <p:cNvPr id="23" name="Oval 22">
            <a:extLst>
              <a:ext uri="{FF2B5EF4-FFF2-40B4-BE49-F238E27FC236}">
                <a16:creationId xmlns:a16="http://schemas.microsoft.com/office/drawing/2014/main" id="{7037882D-4B74-4488-B593-935E408068B4}"/>
              </a:ext>
            </a:extLst>
          </p:cNvPr>
          <p:cNvSpPr/>
          <p:nvPr/>
        </p:nvSpPr>
        <p:spPr>
          <a:xfrm>
            <a:off x="645955" y="4591297"/>
            <a:ext cx="724826" cy="596797"/>
          </a:xfrm>
          <a:prstGeom prst="ellipse">
            <a:avLst/>
          </a:prstGeom>
          <a:solidFill>
            <a:srgbClr val="009999"/>
          </a:solidFill>
          <a:ln w="1270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chor="ctr"/>
          <a:lstStyle/>
          <a:p>
            <a:pPr algn="ctr" defTabSz="457200">
              <a:defRPr/>
            </a:pPr>
            <a:r>
              <a:rPr lang="en-US" sz="2700"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Helvetica Neue"/>
              </a:rPr>
              <a:t>3</a:t>
            </a:r>
          </a:p>
        </p:txBody>
      </p:sp>
      <p:sp>
        <p:nvSpPr>
          <p:cNvPr id="2" name="TextBox 1">
            <a:extLst>
              <a:ext uri="{FF2B5EF4-FFF2-40B4-BE49-F238E27FC236}">
                <a16:creationId xmlns:a16="http://schemas.microsoft.com/office/drawing/2014/main" id="{2F00DAC2-15C6-1545-29E8-EDF2DB998088}"/>
              </a:ext>
            </a:extLst>
          </p:cNvPr>
          <p:cNvSpPr txBox="1"/>
          <p:nvPr/>
        </p:nvSpPr>
        <p:spPr>
          <a:xfrm>
            <a:off x="968188" y="6010909"/>
            <a:ext cx="10350394"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s-AR" sz="2400" b="1" i="1" dirty="0">
                <a:solidFill>
                  <a:srgbClr val="009999"/>
                </a:solidFill>
                <a:latin typeface="Calibri" panose="020F0502020204030204" pitchFamily="34" charset="0"/>
                <a:cs typeface="Calibri" panose="020F0502020204030204" pitchFamily="34" charset="0"/>
                <a:sym typeface="Helvetica Neue"/>
              </a:rPr>
              <a:t>Todo ello, en el marco de la Cooperación, estableciendo Plataformas de Colaboración y Gestión integrada del Conocimiento y la Innovación </a:t>
            </a:r>
          </a:p>
        </p:txBody>
      </p:sp>
    </p:spTree>
    <p:extLst>
      <p:ext uri="{BB962C8B-B14F-4D97-AF65-F5344CB8AC3E}">
        <p14:creationId xmlns:p14="http://schemas.microsoft.com/office/powerpoint/2010/main" val="343627349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A7CDFC-E8EB-CA3C-5546-C25B862FBA10}"/>
              </a:ext>
            </a:extLst>
          </p:cNvPr>
          <p:cNvSpPr txBox="1"/>
          <p:nvPr/>
        </p:nvSpPr>
        <p:spPr>
          <a:xfrm>
            <a:off x="4023360" y="2938893"/>
            <a:ext cx="4518980"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4800" b="1" i="0" u="none" strike="noStrike" kern="1200" cap="none" spc="50" normalizeH="0" baseline="0" noProof="0" dirty="0">
                <a:ln>
                  <a:noFill/>
                </a:ln>
                <a:solidFill>
                  <a:prstClr val="white"/>
                </a:solidFill>
                <a:effectLst/>
                <a:uLnTx/>
                <a:uFillTx/>
                <a:latin typeface="Barlow"/>
                <a:ea typeface="+mj-ea"/>
                <a:cs typeface="72 Black" panose="020B0A04030603020204" pitchFamily="34" charset="0"/>
              </a:rPr>
              <a:t>Muchas gracias</a:t>
            </a:r>
          </a:p>
        </p:txBody>
      </p:sp>
    </p:spTree>
    <p:extLst>
      <p:ext uri="{BB962C8B-B14F-4D97-AF65-F5344CB8AC3E}">
        <p14:creationId xmlns:p14="http://schemas.microsoft.com/office/powerpoint/2010/main" val="2770142806"/>
      </p:ext>
    </p:extLst>
  </p:cSld>
  <p:clrMapOvr>
    <a:masterClrMapping/>
  </p:clrMapOvr>
</p:sld>
</file>

<file path=ppt/theme/theme1.xml><?xml version="1.0" encoding="utf-8"?>
<a:theme xmlns:a="http://schemas.openxmlformats.org/drawingml/2006/main" name="DividendVTI">
  <a:themeElements>
    <a:clrScheme name="Custom 2">
      <a:dk1>
        <a:sysClr val="windowText" lastClr="000000"/>
      </a:dk1>
      <a:lt1>
        <a:sysClr val="window" lastClr="FFFFFF"/>
      </a:lt1>
      <a:dk2>
        <a:srgbClr val="002345"/>
      </a:dk2>
      <a:lt2>
        <a:srgbClr val="DFE3E5"/>
      </a:lt2>
      <a:accent1>
        <a:srgbClr val="00ADE4"/>
      </a:accent1>
      <a:accent2>
        <a:srgbClr val="0864B0"/>
      </a:accent2>
      <a:accent3>
        <a:srgbClr val="6FC3EE"/>
      </a:accent3>
      <a:accent4>
        <a:srgbClr val="77A653"/>
      </a:accent4>
      <a:accent5>
        <a:srgbClr val="FAA83B"/>
      </a:accent5>
      <a:accent6>
        <a:srgbClr val="C05F63"/>
      </a:accent6>
      <a:hlink>
        <a:srgbClr val="00ADE4"/>
      </a:hlink>
      <a:folHlink>
        <a:srgbClr val="00ADE4"/>
      </a:folHlink>
    </a:clrScheme>
    <a:fontScheme name="Custom 2">
      <a:majorFont>
        <a:latin typeface="Korolev Medium"/>
        <a:ea typeface=""/>
        <a:cs typeface=""/>
      </a:majorFont>
      <a:minorFont>
        <a:latin typeface="Barlow"/>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xt Slides">
  <a:themeElements>
    <a:clrScheme name="World Bank Water">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Title Slide">
  <a:themeElements>
    <a:clrScheme name="Custom 1">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txDef>
      <a:spPr bwMode="auto">
        <a:noFill/>
        <a:ln w="9525">
          <a:noFill/>
          <a:miter lim="800000"/>
          <a:headEnd/>
          <a:tailEnd/>
        </a:ln>
      </a:spPr>
      <a:bodyPr vert="horz" wrap="square" lIns="0" tIns="0" rIns="0" bIns="0" numCol="1" anchor="t" anchorCtr="0" compatLnSpc="1">
        <a:prstTxWarp prst="textNoShape">
          <a:avLst/>
        </a:prstTxWarp>
      </a:bodyPr>
      <a:lstStyle>
        <a:defPPr>
          <a:spcBef>
            <a:spcPts val="400"/>
          </a:spcBef>
          <a:defRPr sz="2400" b="0" kern="0" dirty="0" smtClean="0"/>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Custom 3">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0B0F0"/>
      </a:hlink>
      <a:folHlink>
        <a:srgbClr val="00B0F0"/>
      </a:folHlink>
    </a:clrScheme>
    <a:fontScheme name="Custom 1">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Title Slide">
  <a:themeElements>
    <a:clrScheme name="Custom 1">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txDef>
      <a:spPr bwMode="auto">
        <a:noFill/>
        <a:ln w="9525">
          <a:noFill/>
          <a:miter lim="800000"/>
          <a:headEnd/>
          <a:tailEnd/>
        </a:ln>
      </a:spPr>
      <a:bodyPr vert="horz" wrap="square" lIns="0" tIns="0" rIns="0" bIns="0" numCol="1" anchor="t" anchorCtr="0" compatLnSpc="1">
        <a:prstTxWarp prst="textNoShape">
          <a:avLst/>
        </a:prstTxWarp>
      </a:bodyPr>
      <a:lstStyle>
        <a:defPPr>
          <a:spcBef>
            <a:spcPts val="400"/>
          </a:spcBef>
          <a:defRPr sz="2400" b="0" kern="0" dirty="0" smtClean="0"/>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Text Slides">
  <a:themeElements>
    <a:clrScheme name="World Bank Water">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C2657B7DB22644BE823966E4DB5A10" ma:contentTypeVersion="14" ma:contentTypeDescription="Create a new document." ma:contentTypeScope="" ma:versionID="987157460f1a84c0c80ced0696c0e888">
  <xsd:schema xmlns:xsd="http://www.w3.org/2001/XMLSchema" xmlns:xs="http://www.w3.org/2001/XMLSchema" xmlns:p="http://schemas.microsoft.com/office/2006/metadata/properties" xmlns:ns3="fb3d6be2-cd9c-41f2-8b06-471d3752de54" xmlns:ns4="b5969b7b-fb7f-4506-8b6d-41522793073c" targetNamespace="http://schemas.microsoft.com/office/2006/metadata/properties" ma:root="true" ma:fieldsID="f66cda1f9a5e0fd5062a2d87764d5c39" ns3:_="" ns4:_="">
    <xsd:import namespace="fb3d6be2-cd9c-41f2-8b06-471d3752de54"/>
    <xsd:import namespace="b5969b7b-fb7f-4506-8b6d-41522793073c"/>
    <xsd:element name="properties">
      <xsd:complexType>
        <xsd:sequence>
          <xsd:element name="documentManagement">
            <xsd:complexType>
              <xsd:all>
                <xsd:element ref="ns3:_activity"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ObjectDetectorVersions" minOccurs="0"/>
                <xsd:element ref="ns3:MediaLengthInSecond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3d6be2-cd9c-41f2-8b06-471d3752de54"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ystemTags" ma:index="21"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5969b7b-fb7f-4506-8b6d-41522793073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b3d6be2-cd9c-41f2-8b06-471d3752de5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D246BF-4D31-4499-9BA3-70DEFABB0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3d6be2-cd9c-41f2-8b06-471d3752de54"/>
    <ds:schemaRef ds:uri="b5969b7b-fb7f-4506-8b6d-4152279307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289AE2-D2AE-49D1-AFAC-3A79F6794255}">
  <ds:schemaRefs>
    <ds:schemaRef ds:uri="http://purl.org/dc/terms/"/>
    <ds:schemaRef ds:uri="http://schemas.microsoft.com/office/2006/documentManagement/types"/>
    <ds:schemaRef ds:uri="http://schemas.microsoft.com/office/infopath/2007/PartnerControls"/>
    <ds:schemaRef ds:uri="http://purl.org/dc/elements/1.1/"/>
    <ds:schemaRef ds:uri="b5969b7b-fb7f-4506-8b6d-41522793073c"/>
    <ds:schemaRef ds:uri="http://www.w3.org/XML/1998/namespace"/>
    <ds:schemaRef ds:uri="http://schemas.microsoft.com/office/2006/metadata/properties"/>
    <ds:schemaRef ds:uri="fb3d6be2-cd9c-41f2-8b06-471d3752de54"/>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927BD4C1-B6B1-4715-ABF9-E660A51A4E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{9FC9FA8D-2D31-4C62-9436-4102FA4B6033}tf33552983_win32</Template>
  <TotalTime>1353</TotalTime>
  <Words>2959</Words>
  <Application>Microsoft Office PowerPoint</Application>
  <PresentationFormat>Widescreen</PresentationFormat>
  <Paragraphs>258</Paragraphs>
  <Slides>23</Slides>
  <Notes>17</Notes>
  <HiddenSlides>0</HiddenSlides>
  <MMClips>0</MMClips>
  <ScaleCrop>false</ScaleCrop>
  <HeadingPairs>
    <vt:vector size="6" baseType="variant">
      <vt:variant>
        <vt:lpstr>Fonts Used</vt:lpstr>
      </vt:variant>
      <vt:variant>
        <vt:i4>19</vt:i4>
      </vt:variant>
      <vt:variant>
        <vt:lpstr>Theme</vt:lpstr>
      </vt:variant>
      <vt:variant>
        <vt:i4>9</vt:i4>
      </vt:variant>
      <vt:variant>
        <vt:lpstr>Slide Titles</vt:lpstr>
      </vt:variant>
      <vt:variant>
        <vt:i4>23</vt:i4>
      </vt:variant>
    </vt:vector>
  </HeadingPairs>
  <TitlesOfParts>
    <vt:vector size="51" baseType="lpstr">
      <vt:lpstr>Andes ExtraLight</vt:lpstr>
      <vt:lpstr>Arial</vt:lpstr>
      <vt:lpstr>Arial Black</vt:lpstr>
      <vt:lpstr>Barlow</vt:lpstr>
      <vt:lpstr>Calibri</vt:lpstr>
      <vt:lpstr>Calibri Light</vt:lpstr>
      <vt:lpstr>DIN 2014</vt:lpstr>
      <vt:lpstr>Futura Bold</vt:lpstr>
      <vt:lpstr>Helvetica Neue</vt:lpstr>
      <vt:lpstr>Helvetica Neue Light</vt:lpstr>
      <vt:lpstr>Helvetica Neue Medium</vt:lpstr>
      <vt:lpstr>Korolev Medium</vt:lpstr>
      <vt:lpstr>Segoe UI</vt:lpstr>
      <vt:lpstr>Times</vt:lpstr>
      <vt:lpstr>Times New Roman</vt:lpstr>
      <vt:lpstr>Trebuchet MS</vt:lpstr>
      <vt:lpstr>Univers LT Std 55</vt:lpstr>
      <vt:lpstr>Wingdings</vt:lpstr>
      <vt:lpstr>Wingdings 2</vt:lpstr>
      <vt:lpstr>DividendVTI</vt:lpstr>
      <vt:lpstr>Tema de Office</vt:lpstr>
      <vt:lpstr>Text Slides</vt:lpstr>
      <vt:lpstr>White</vt:lpstr>
      <vt:lpstr>Title Slide</vt:lpstr>
      <vt:lpstr>1_Office Theme</vt:lpstr>
      <vt:lpstr>Office Theme</vt:lpstr>
      <vt:lpstr>1_Title Slide</vt:lpstr>
      <vt:lpstr>1_Text Slides</vt:lpstr>
      <vt:lpstr>PowerPoint Presentation</vt:lpstr>
      <vt:lpstr>Hoja de Ruta para la Evolución del Banco Mundial: Programas de Desafíos Globales</vt:lpstr>
      <vt:lpstr>El agua es uno de los seis primeros Programas de Desafíos Globales</vt:lpstr>
      <vt:lpstr>PowerPoint Presentation</vt:lpstr>
      <vt:lpstr>¿Por qué se necesita un GCP exclusivo para la seguridad hídrica y la adaptación al cambio climático? (2)</vt:lpstr>
      <vt:lpstr>La crisis del agua global afecta desproporcionadamente a los mas pobres</vt:lpstr>
      <vt:lpstr>PowerPoint Presentation</vt:lpstr>
      <vt:lpstr>Responder a estos Desafíos entraña inversiones mucho mayores que para lograr los ODM</vt:lpstr>
      <vt:lpstr> GCP para la seguridad hídrica y la adaptación al cambio climático (WSCA)</vt:lpstr>
      <vt:lpstr>   PILAR 1: Lograr el acceso universal al agua potable y servicios de saneamiento seguros </vt:lpstr>
      <vt:lpstr>1. Empresas prestadoras solventes y eficientes</vt:lpstr>
      <vt:lpstr>PowerPoint Presentation</vt:lpstr>
      <vt:lpstr>PowerPoint Presentation</vt:lpstr>
      <vt:lpstr>3. Incrementar Financiamiento</vt:lpstr>
      <vt:lpstr>3. Movilizar financiamiento para los servicios</vt:lpstr>
      <vt:lpstr>Caso Uruguay – OSE Financiamiento y relación sostenida de largo plazo</vt:lpstr>
      <vt:lpstr>PowerPoint Presentation</vt:lpstr>
      <vt:lpstr>Aplicación de los principios de Economía Circular en San Luis Potosí, Mexico</vt:lpstr>
      <vt:lpstr>PowerPoint Presentation</vt:lpstr>
      <vt:lpstr>Impulsando la Innovación</vt:lpstr>
      <vt:lpstr>¿Cómo se ejecutará el GCP para la WSCA?</vt:lpstr>
      <vt:lpstr>Concluyendo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Juliette De Gersigny</dc:creator>
  <cp:lastModifiedBy>Gustavo Saltiel</cp:lastModifiedBy>
  <cp:revision>21</cp:revision>
  <dcterms:created xsi:type="dcterms:W3CDTF">2023-09-26T13:15:55Z</dcterms:created>
  <dcterms:modified xsi:type="dcterms:W3CDTF">2025-04-24T15:34:49Z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0x01010011C2657B7DB22644BE823966E4DB5A10</vt:lpwstr>
  </property>
</Properties>
</file>