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2" r:id="rId6"/>
    <p:sldId id="393" r:id="rId7"/>
    <p:sldId id="1637" r:id="rId8"/>
    <p:sldId id="498" r:id="rId9"/>
    <p:sldId id="1638" r:id="rId10"/>
    <p:sldId id="1639" r:id="rId11"/>
    <p:sldId id="421" r:id="rId12"/>
    <p:sldId id="261" r:id="rId13"/>
    <p:sldId id="1635" r:id="rId14"/>
    <p:sldId id="259" r:id="rId15"/>
    <p:sldId id="1640" r:id="rId1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77408-8D1F-433D-ABF7-25F0B5293C3E}" v="166" dt="2025-04-24T22:51: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69" autoAdjust="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Victoria Rodriguez" userId="e250d0ca435980d2" providerId="LiveId" clId="{4E377408-8D1F-433D-ABF7-25F0B5293C3E}"/>
    <pc:docChg chg="undo custSel addSld delSld modSld sldOrd">
      <pc:chgData name="Ana Victoria Rodriguez" userId="e250d0ca435980d2" providerId="LiveId" clId="{4E377408-8D1F-433D-ABF7-25F0B5293C3E}" dt="2025-04-24T23:02:09.584" v="2324" actId="1076"/>
      <pc:docMkLst>
        <pc:docMk/>
      </pc:docMkLst>
      <pc:sldChg chg="addSp delSp modSp mod modAnim">
        <pc:chgData name="Ana Victoria Rodriguez" userId="e250d0ca435980d2" providerId="LiveId" clId="{4E377408-8D1F-433D-ABF7-25F0B5293C3E}" dt="2025-04-24T22:24:30.418" v="1831" actId="207"/>
        <pc:sldMkLst>
          <pc:docMk/>
          <pc:sldMk cId="3950574987" sldId="256"/>
        </pc:sldMkLst>
        <pc:spChg chg="mod">
          <ac:chgData name="Ana Victoria Rodriguez" userId="e250d0ca435980d2" providerId="LiveId" clId="{4E377408-8D1F-433D-ABF7-25F0B5293C3E}" dt="2025-04-24T22:19:12.534" v="1823" actId="14100"/>
          <ac:spMkLst>
            <pc:docMk/>
            <pc:sldMk cId="3950574987" sldId="256"/>
            <ac:spMk id="2" creationId="{DF593BB1-2BA5-6DF8-08F7-8A7D74F2FA9F}"/>
          </ac:spMkLst>
        </pc:spChg>
        <pc:spChg chg="mod">
          <ac:chgData name="Ana Victoria Rodriguez" userId="e250d0ca435980d2" providerId="LiveId" clId="{4E377408-8D1F-433D-ABF7-25F0B5293C3E}" dt="2025-04-24T22:19:40.626" v="1827" actId="1076"/>
          <ac:spMkLst>
            <pc:docMk/>
            <pc:sldMk cId="3950574987" sldId="256"/>
            <ac:spMk id="3" creationId="{B3676022-EE49-C848-ADB6-C26C997E54ED}"/>
          </ac:spMkLst>
        </pc:spChg>
        <pc:spChg chg="add mod">
          <ac:chgData name="Ana Victoria Rodriguez" userId="e250d0ca435980d2" providerId="LiveId" clId="{4E377408-8D1F-433D-ABF7-25F0B5293C3E}" dt="2025-04-24T22:24:30.418" v="1831" actId="207"/>
          <ac:spMkLst>
            <pc:docMk/>
            <pc:sldMk cId="3950574987" sldId="256"/>
            <ac:spMk id="5" creationId="{6012A9BE-7ABC-2B0C-841B-94DD984DE53D}"/>
          </ac:spMkLst>
        </pc:spChg>
        <pc:spChg chg="del">
          <ac:chgData name="Ana Victoria Rodriguez" userId="e250d0ca435980d2" providerId="LiveId" clId="{4E377408-8D1F-433D-ABF7-25F0B5293C3E}" dt="2025-04-24T16:49:09.089" v="0" actId="26606"/>
          <ac:spMkLst>
            <pc:docMk/>
            <pc:sldMk cId="3950574987" sldId="256"/>
            <ac:spMk id="33" creationId="{06DA9DF9-31F7-4056-B42E-878CC92417B8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38" creationId="{ECC07320-C2CA-4E29-8481-9D9E143C7788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40" creationId="{178FB36B-5BFE-42CA-BC60-1115E0D95EEC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45" creationId="{1A3C89F8-0D2F-47FF-B903-151248265F47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47" creationId="{C5CB530E-515E-412C-9DF1-5F8FFBD6F383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49" creationId="{712D4376-A578-4FF1-94FC-245E7A6A489F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51" creationId="{AEA7509D-F04F-40CB-A0B3-EEF16499CC9F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55" creationId="{508BEF50-7B1E-49A4-BC19-5F4F1D755E64}"/>
          </ac:spMkLst>
        </pc:spChg>
        <pc:spChg chg="add del">
          <ac:chgData name="Ana Victoria Rodriguez" userId="e250d0ca435980d2" providerId="LiveId" clId="{4E377408-8D1F-433D-ABF7-25F0B5293C3E}" dt="2025-04-24T22:15:28.178" v="1660" actId="26606"/>
          <ac:spMkLst>
            <pc:docMk/>
            <pc:sldMk cId="3950574987" sldId="256"/>
            <ac:spMk id="57" creationId="{3FBAD350-5664-4811-A208-657FB882D350}"/>
          </ac:spMkLst>
        </pc:spChg>
        <pc:picChg chg="add del mod ord">
          <ac:chgData name="Ana Victoria Rodriguez" userId="e250d0ca435980d2" providerId="LiveId" clId="{4E377408-8D1F-433D-ABF7-25F0B5293C3E}" dt="2025-04-24T22:15:32.991" v="1662" actId="478"/>
          <ac:picMkLst>
            <pc:docMk/>
            <pc:sldMk cId="3950574987" sldId="256"/>
            <ac:picMk id="4" creationId="{E28E9612-8AC7-BC27-C20F-92F6D5AC5D24}"/>
          </ac:picMkLst>
        </pc:picChg>
      </pc:sldChg>
      <pc:sldChg chg="modNotesTx">
        <pc:chgData name="Ana Victoria Rodriguez" userId="e250d0ca435980d2" providerId="LiveId" clId="{4E377408-8D1F-433D-ABF7-25F0B5293C3E}" dt="2025-04-24T16:58:49.642" v="281" actId="20577"/>
        <pc:sldMkLst>
          <pc:docMk/>
          <pc:sldMk cId="2099047515" sldId="257"/>
        </pc:sldMkLst>
      </pc:sldChg>
      <pc:sldChg chg="modSp mod modNotesTx">
        <pc:chgData name="Ana Victoria Rodriguez" userId="e250d0ca435980d2" providerId="LiveId" clId="{4E377408-8D1F-433D-ABF7-25F0B5293C3E}" dt="2025-04-24T23:01:56.977" v="2323" actId="20577"/>
        <pc:sldMkLst>
          <pc:docMk/>
          <pc:sldMk cId="107699669" sldId="260"/>
        </pc:sldMkLst>
        <pc:spChg chg="mod">
          <ac:chgData name="Ana Victoria Rodriguez" userId="e250d0ca435980d2" providerId="LiveId" clId="{4E377408-8D1F-433D-ABF7-25F0B5293C3E}" dt="2025-04-24T23:01:56.977" v="2323" actId="20577"/>
          <ac:spMkLst>
            <pc:docMk/>
            <pc:sldMk cId="107699669" sldId="260"/>
            <ac:spMk id="3" creationId="{F5C285FC-4D0B-18D1-7DDF-485CD8441823}"/>
          </ac:spMkLst>
        </pc:spChg>
      </pc:sldChg>
      <pc:sldChg chg="modNotesTx">
        <pc:chgData name="Ana Victoria Rodriguez" userId="e250d0ca435980d2" providerId="LiveId" clId="{4E377408-8D1F-433D-ABF7-25F0B5293C3E}" dt="2025-04-24T21:21:42.454" v="1466" actId="20577"/>
        <pc:sldMkLst>
          <pc:docMk/>
          <pc:sldMk cId="102128948" sldId="261"/>
        </pc:sldMkLst>
      </pc:sldChg>
      <pc:sldChg chg="modSp mod ord modAnim">
        <pc:chgData name="Ana Victoria Rodriguez" userId="e250d0ca435980d2" providerId="LiveId" clId="{4E377408-8D1F-433D-ABF7-25F0B5293C3E}" dt="2025-04-24T23:02:09.584" v="2324" actId="1076"/>
        <pc:sldMkLst>
          <pc:docMk/>
          <pc:sldMk cId="2140250917" sldId="262"/>
        </pc:sldMkLst>
        <pc:picChg chg="mod">
          <ac:chgData name="Ana Victoria Rodriguez" userId="e250d0ca435980d2" providerId="LiveId" clId="{4E377408-8D1F-433D-ABF7-25F0B5293C3E}" dt="2025-04-24T23:02:09.584" v="2324" actId="1076"/>
          <ac:picMkLst>
            <pc:docMk/>
            <pc:sldMk cId="2140250917" sldId="262"/>
            <ac:picMk id="2" creationId="{00000000-0000-0000-0000-000000000000}"/>
          </ac:picMkLst>
        </pc:picChg>
      </pc:sldChg>
      <pc:sldChg chg="addSp delSp modSp mod ord">
        <pc:chgData name="Ana Victoria Rodriguez" userId="e250d0ca435980d2" providerId="LiveId" clId="{4E377408-8D1F-433D-ABF7-25F0B5293C3E}" dt="2025-04-24T22:55:12.751" v="2125" actId="20577"/>
        <pc:sldMkLst>
          <pc:docMk/>
          <pc:sldMk cId="2437619882" sldId="393"/>
        </pc:sldMkLst>
        <pc:spChg chg="mod">
          <ac:chgData name="Ana Victoria Rodriguez" userId="e250d0ca435980d2" providerId="LiveId" clId="{4E377408-8D1F-433D-ABF7-25F0B5293C3E}" dt="2025-04-24T22:50:33.910" v="1997" actId="26606"/>
          <ac:spMkLst>
            <pc:docMk/>
            <pc:sldMk cId="2437619882" sldId="393"/>
            <ac:spMk id="2" creationId="{00000000-0000-0000-0000-000000000000}"/>
          </ac:spMkLst>
        </pc:spChg>
        <pc:spChg chg="mod ord">
          <ac:chgData name="Ana Victoria Rodriguez" userId="e250d0ca435980d2" providerId="LiveId" clId="{4E377408-8D1F-433D-ABF7-25F0B5293C3E}" dt="2025-04-24T22:55:12.751" v="2125" actId="20577"/>
          <ac:spMkLst>
            <pc:docMk/>
            <pc:sldMk cId="2437619882" sldId="393"/>
            <ac:spMk id="3" creationId="{00000000-0000-0000-0000-000000000000}"/>
          </ac:spMkLst>
        </pc:spChg>
        <pc:spChg chg="add ord">
          <ac:chgData name="Ana Victoria Rodriguez" userId="e250d0ca435980d2" providerId="LiveId" clId="{4E377408-8D1F-433D-ABF7-25F0B5293C3E}" dt="2025-04-24T22:50:33.910" v="1997" actId="26606"/>
          <ac:spMkLst>
            <pc:docMk/>
            <pc:sldMk cId="2437619882" sldId="393"/>
            <ac:spMk id="5" creationId="{060E3633-F842-E92D-9493-856FA131FE54}"/>
          </ac:spMkLst>
        </pc:spChg>
        <pc:spChg chg="add del mod">
          <ac:chgData name="Ana Victoria Rodriguez" userId="e250d0ca435980d2" providerId="LiveId" clId="{4E377408-8D1F-433D-ABF7-25F0B5293C3E}" dt="2025-04-24T22:50:19.356" v="1996"/>
          <ac:spMkLst>
            <pc:docMk/>
            <pc:sldMk cId="2437619882" sldId="393"/>
            <ac:spMk id="7" creationId="{60AAA178-2AA6-34A6-6B7D-2CDB0689C3AD}"/>
          </ac:spMkLst>
        </pc:spChg>
        <pc:spChg chg="del">
          <ac:chgData name="Ana Victoria Rodriguez" userId="e250d0ca435980d2" providerId="LiveId" clId="{4E377408-8D1F-433D-ABF7-25F0B5293C3E}" dt="2025-04-24T22:50:33.910" v="1997" actId="26606"/>
          <ac:spMkLst>
            <pc:docMk/>
            <pc:sldMk cId="2437619882" sldId="393"/>
            <ac:spMk id="1042" creationId="{D009D6D5-DAC2-4A8B-A17A-E206B9012D09}"/>
          </ac:spMkLst>
        </pc:spChg>
        <pc:spChg chg="add">
          <ac:chgData name="Ana Victoria Rodriguez" userId="e250d0ca435980d2" providerId="LiveId" clId="{4E377408-8D1F-433D-ABF7-25F0B5293C3E}" dt="2025-04-24T22:50:33.910" v="1997" actId="26606"/>
          <ac:spMkLst>
            <pc:docMk/>
            <pc:sldMk cId="2437619882" sldId="393"/>
            <ac:spMk id="1047" creationId="{95B1FC96-0749-41C9-BAED-E089E77149FA}"/>
          </ac:spMkLst>
        </pc:spChg>
        <pc:spChg chg="add">
          <ac:chgData name="Ana Victoria Rodriguez" userId="e250d0ca435980d2" providerId="LiveId" clId="{4E377408-8D1F-433D-ABF7-25F0B5293C3E}" dt="2025-04-24T22:50:33.910" v="1997" actId="26606"/>
          <ac:spMkLst>
            <pc:docMk/>
            <pc:sldMk cId="2437619882" sldId="393"/>
            <ac:spMk id="1049" creationId="{63C1A86C-B1A8-4AEC-B001-595C91716E77}"/>
          </ac:spMkLst>
        </pc:spChg>
        <pc:picChg chg="mod">
          <ac:chgData name="Ana Victoria Rodriguez" userId="e250d0ca435980d2" providerId="LiveId" clId="{4E377408-8D1F-433D-ABF7-25F0B5293C3E}" dt="2025-04-24T22:51:05" v="2000" actId="1076"/>
          <ac:picMkLst>
            <pc:docMk/>
            <pc:sldMk cId="2437619882" sldId="393"/>
            <ac:picMk id="4" creationId="{E6C5D570-EA63-B7FB-AFED-FED39AB0D810}"/>
          </ac:picMkLst>
        </pc:picChg>
        <pc:picChg chg="add del mod">
          <ac:chgData name="Ana Victoria Rodriguez" userId="e250d0ca435980d2" providerId="LiveId" clId="{4E377408-8D1F-433D-ABF7-25F0B5293C3E}" dt="2025-04-24T22:50:09.506" v="1995" actId="478"/>
          <ac:picMkLst>
            <pc:docMk/>
            <pc:sldMk cId="2437619882" sldId="393"/>
            <ac:picMk id="6" creationId="{19B5C2F7-91BC-3D18-FC95-A72A948E7153}"/>
          </ac:picMkLst>
        </pc:picChg>
        <pc:picChg chg="add mod">
          <ac:chgData name="Ana Victoria Rodriguez" userId="e250d0ca435980d2" providerId="LiveId" clId="{4E377408-8D1F-433D-ABF7-25F0B5293C3E}" dt="2025-04-24T22:50:33.910" v="1997" actId="26606"/>
          <ac:picMkLst>
            <pc:docMk/>
            <pc:sldMk cId="2437619882" sldId="393"/>
            <ac:picMk id="8" creationId="{1FF70039-7BDC-DD67-650F-8578AFFA6031}"/>
          </ac:picMkLst>
        </pc:picChg>
      </pc:sldChg>
      <pc:sldChg chg="del">
        <pc:chgData name="Ana Victoria Rodriguez" userId="e250d0ca435980d2" providerId="LiveId" clId="{4E377408-8D1F-433D-ABF7-25F0B5293C3E}" dt="2025-04-24T16:49:32.768" v="1" actId="47"/>
        <pc:sldMkLst>
          <pc:docMk/>
          <pc:sldMk cId="602670460" sldId="409"/>
        </pc:sldMkLst>
      </pc:sldChg>
      <pc:sldChg chg="delSp del mod delAnim">
        <pc:chgData name="Ana Victoria Rodriguez" userId="e250d0ca435980d2" providerId="LiveId" clId="{4E377408-8D1F-433D-ABF7-25F0B5293C3E}" dt="2025-04-24T16:49:53.965" v="3" actId="47"/>
        <pc:sldMkLst>
          <pc:docMk/>
          <pc:sldMk cId="1941405251" sldId="420"/>
        </pc:sldMkLst>
        <pc:picChg chg="del">
          <ac:chgData name="Ana Victoria Rodriguez" userId="e250d0ca435980d2" providerId="LiveId" clId="{4E377408-8D1F-433D-ABF7-25F0B5293C3E}" dt="2025-04-24T16:49:44.669" v="2" actId="478"/>
          <ac:picMkLst>
            <pc:docMk/>
            <pc:sldMk cId="1941405251" sldId="420"/>
            <ac:picMk id="14" creationId="{B4297D0F-0E1E-4D55-DA2F-468359AA6C18}"/>
          </ac:picMkLst>
        </pc:picChg>
      </pc:sldChg>
      <pc:sldChg chg="modSp modNotesTx">
        <pc:chgData name="Ana Victoria Rodriguez" userId="e250d0ca435980d2" providerId="LiveId" clId="{4E377408-8D1F-433D-ABF7-25F0B5293C3E}" dt="2025-04-24T22:46:13.799" v="1974" actId="20577"/>
        <pc:sldMkLst>
          <pc:docMk/>
          <pc:sldMk cId="3096675309" sldId="498"/>
        </pc:sldMkLst>
        <pc:graphicFrameChg chg="mod">
          <ac:chgData name="Ana Victoria Rodriguez" userId="e250d0ca435980d2" providerId="LiveId" clId="{4E377408-8D1F-433D-ABF7-25F0B5293C3E}" dt="2025-04-24T17:22:25.560" v="387" actId="255"/>
          <ac:graphicFrameMkLst>
            <pc:docMk/>
            <pc:sldMk cId="3096675309" sldId="498"/>
            <ac:graphicFrameMk id="5" creationId="{00000000-0008-0000-0D00-000004000000}"/>
          </ac:graphicFrameMkLst>
        </pc:graphicFrameChg>
      </pc:sldChg>
      <pc:sldChg chg="addSp delSp modSp mod addAnim delAnim modNotesTx">
        <pc:chgData name="Ana Victoria Rodriguez" userId="e250d0ca435980d2" providerId="LiveId" clId="{4E377408-8D1F-433D-ABF7-25F0B5293C3E}" dt="2025-04-24T22:44:37.430" v="1854" actId="20577"/>
        <pc:sldMkLst>
          <pc:docMk/>
          <pc:sldMk cId="1201186157" sldId="1635"/>
        </pc:sldMkLst>
        <pc:spChg chg="mod">
          <ac:chgData name="Ana Victoria Rodriguez" userId="e250d0ca435980d2" providerId="LiveId" clId="{4E377408-8D1F-433D-ABF7-25F0B5293C3E}" dt="2025-04-24T18:28:04.050" v="1050" actId="20577"/>
          <ac:spMkLst>
            <pc:docMk/>
            <pc:sldMk cId="1201186157" sldId="1635"/>
            <ac:spMk id="104451" creationId="{FD52D51E-F3C6-431B-A2C2-079C7357CC4D}"/>
          </ac:spMkLst>
        </pc:spChg>
        <pc:spChg chg="del">
          <ac:chgData name="Ana Victoria Rodriguez" userId="e250d0ca435980d2" providerId="LiveId" clId="{4E377408-8D1F-433D-ABF7-25F0B5293C3E}" dt="2025-04-24T18:25:22.530" v="1020" actId="26606"/>
          <ac:spMkLst>
            <pc:docMk/>
            <pc:sldMk cId="1201186157" sldId="1635"/>
            <ac:spMk id="104456" creationId="{6DDA8CE9-E0A6-4FF2-823D-D08607606DC2}"/>
          </ac:spMkLst>
        </pc:spChg>
        <pc:spChg chg="del">
          <ac:chgData name="Ana Victoria Rodriguez" userId="e250d0ca435980d2" providerId="LiveId" clId="{4E377408-8D1F-433D-ABF7-25F0B5293C3E}" dt="2025-04-24T18:25:22.530" v="1020" actId="26606"/>
          <ac:spMkLst>
            <pc:docMk/>
            <pc:sldMk cId="1201186157" sldId="1635"/>
            <ac:spMk id="104458" creationId="{11195564-33B9-434B-9641-764F5905A56F}"/>
          </ac:spMkLst>
        </pc:spChg>
        <pc:spChg chg="add del">
          <ac:chgData name="Ana Victoria Rodriguez" userId="e250d0ca435980d2" providerId="LiveId" clId="{4E377408-8D1F-433D-ABF7-25F0B5293C3E}" dt="2025-04-24T18:27:24.530" v="1033" actId="26606"/>
          <ac:spMkLst>
            <pc:docMk/>
            <pc:sldMk cId="1201186157" sldId="1635"/>
            <ac:spMk id="104474" creationId="{8D0D6D3E-D7F9-4591-9CA9-DDF4DB1F73DA}"/>
          </ac:spMkLst>
        </pc:spChg>
        <pc:spChg chg="add del">
          <ac:chgData name="Ana Victoria Rodriguez" userId="e250d0ca435980d2" providerId="LiveId" clId="{4E377408-8D1F-433D-ABF7-25F0B5293C3E}" dt="2025-04-24T18:27:24.530" v="1033" actId="26606"/>
          <ac:spMkLst>
            <pc:docMk/>
            <pc:sldMk cId="1201186157" sldId="1635"/>
            <ac:spMk id="104476" creationId="{C4C9F2B0-1044-46EB-8AEB-C3BFFDE6C2CC}"/>
          </ac:spMkLst>
        </pc:spChg>
        <pc:spChg chg="add del">
          <ac:chgData name="Ana Victoria Rodriguez" userId="e250d0ca435980d2" providerId="LiveId" clId="{4E377408-8D1F-433D-ABF7-25F0B5293C3E}" dt="2025-04-24T18:27:24.530" v="1033" actId="26606"/>
          <ac:spMkLst>
            <pc:docMk/>
            <pc:sldMk cId="1201186157" sldId="1635"/>
            <ac:spMk id="104478" creationId="{D28B54C3-B57B-472A-B96E-1FCB67093DC2}"/>
          </ac:spMkLst>
        </pc:spChg>
        <pc:spChg chg="add del">
          <ac:chgData name="Ana Victoria Rodriguez" userId="e250d0ca435980d2" providerId="LiveId" clId="{4E377408-8D1F-433D-ABF7-25F0B5293C3E}" dt="2025-04-24T18:27:24.530" v="1033" actId="26606"/>
          <ac:spMkLst>
            <pc:docMk/>
            <pc:sldMk cId="1201186157" sldId="1635"/>
            <ac:spMk id="104480" creationId="{7DB3C429-F8DA-49B9-AF84-21996FCF78B5}"/>
          </ac:spMkLst>
        </pc:spChg>
        <pc:spChg chg="add">
          <ac:chgData name="Ana Victoria Rodriguez" userId="e250d0ca435980d2" providerId="LiveId" clId="{4E377408-8D1F-433D-ABF7-25F0B5293C3E}" dt="2025-04-24T18:27:24.530" v="1033" actId="26606"/>
          <ac:spMkLst>
            <pc:docMk/>
            <pc:sldMk cId="1201186157" sldId="1635"/>
            <ac:spMk id="104482" creationId="{9389D3E0-BA02-41D3-B2AC-8FD6AA893902}"/>
          </ac:spMkLst>
        </pc:spChg>
        <pc:spChg chg="add del">
          <ac:chgData name="Ana Victoria Rodriguez" userId="e250d0ca435980d2" providerId="LiveId" clId="{4E377408-8D1F-433D-ABF7-25F0B5293C3E}" dt="2025-04-24T18:26:59.859" v="1032" actId="26606"/>
          <ac:spMkLst>
            <pc:docMk/>
            <pc:sldMk cId="1201186157" sldId="1635"/>
            <ac:spMk id="104485" creationId="{06DA9DF9-31F7-4056-B42E-878CC92417B8}"/>
          </ac:spMkLst>
        </pc:spChg>
        <pc:grpChg chg="del">
          <ac:chgData name="Ana Victoria Rodriguez" userId="e250d0ca435980d2" providerId="LiveId" clId="{4E377408-8D1F-433D-ABF7-25F0B5293C3E}" dt="2025-04-24T18:25:22.530" v="1020" actId="26606"/>
          <ac:grpSpMkLst>
            <pc:docMk/>
            <pc:sldMk cId="1201186157" sldId="1635"/>
            <ac:grpSpMk id="104460" creationId="{1D18C537-E336-47C4-836B-C342A230F8F3}"/>
          </ac:grpSpMkLst>
        </pc:grpChg>
        <pc:grpChg chg="del">
          <ac:chgData name="Ana Victoria Rodriguez" userId="e250d0ca435980d2" providerId="LiveId" clId="{4E377408-8D1F-433D-ABF7-25F0B5293C3E}" dt="2025-04-24T18:25:22.530" v="1020" actId="26606"/>
          <ac:grpSpMkLst>
            <pc:docMk/>
            <pc:sldMk cId="1201186157" sldId="1635"/>
            <ac:grpSpMk id="104466" creationId="{5A1259D8-0C3A-4069-A22F-537BBBB61A9C}"/>
          </ac:grpSpMkLst>
        </pc:grpChg>
        <pc:picChg chg="add mod">
          <ac:chgData name="Ana Victoria Rodriguez" userId="e250d0ca435980d2" providerId="LiveId" clId="{4E377408-8D1F-433D-ABF7-25F0B5293C3E}" dt="2025-04-24T18:27:24.530" v="1033" actId="26606"/>
          <ac:picMkLst>
            <pc:docMk/>
            <pc:sldMk cId="1201186157" sldId="1635"/>
            <ac:picMk id="3" creationId="{568BE6FF-C252-060A-C280-0793BD4D9B76}"/>
          </ac:picMkLst>
        </pc:picChg>
      </pc:sldChg>
      <pc:sldChg chg="modSp mod modNotesTx">
        <pc:chgData name="Ana Victoria Rodriguez" userId="e250d0ca435980d2" providerId="LiveId" clId="{4E377408-8D1F-433D-ABF7-25F0B5293C3E}" dt="2025-04-24T21:27:47.829" v="1651" actId="20577"/>
        <pc:sldMkLst>
          <pc:docMk/>
          <pc:sldMk cId="2982713184" sldId="1637"/>
        </pc:sldMkLst>
        <pc:spChg chg="mod">
          <ac:chgData name="Ana Victoria Rodriguez" userId="e250d0ca435980d2" providerId="LiveId" clId="{4E377408-8D1F-433D-ABF7-25F0B5293C3E}" dt="2025-04-24T21:26:41.255" v="1468" actId="20577"/>
          <ac:spMkLst>
            <pc:docMk/>
            <pc:sldMk cId="2982713184" sldId="1637"/>
            <ac:spMk id="13" creationId="{CED19F50-C556-B702-1737-8490299A2589}"/>
          </ac:spMkLst>
        </pc:spChg>
      </pc:sldChg>
      <pc:sldChg chg="addSp delSp modSp mod delAnim modAnim modNotesTx">
        <pc:chgData name="Ana Victoria Rodriguez" userId="e250d0ca435980d2" providerId="LiveId" clId="{4E377408-8D1F-433D-ABF7-25F0B5293C3E}" dt="2025-04-24T17:36:18.236" v="523" actId="20577"/>
        <pc:sldMkLst>
          <pc:docMk/>
          <pc:sldMk cId="1095964770" sldId="1638"/>
        </pc:sldMkLst>
        <pc:spChg chg="ord">
          <ac:chgData name="Ana Victoria Rodriguez" userId="e250d0ca435980d2" providerId="LiveId" clId="{4E377408-8D1F-433D-ABF7-25F0B5293C3E}" dt="2025-04-24T17:26:05.184" v="396" actId="166"/>
          <ac:spMkLst>
            <pc:docMk/>
            <pc:sldMk cId="1095964770" sldId="1638"/>
            <ac:spMk id="8" creationId="{4CF50D6D-070F-13EB-70AD-F0E3C3B36AB3}"/>
          </ac:spMkLst>
        </pc:spChg>
        <pc:spChg chg="del mod">
          <ac:chgData name="Ana Victoria Rodriguez" userId="e250d0ca435980d2" providerId="LiveId" clId="{4E377408-8D1F-433D-ABF7-25F0B5293C3E}" dt="2025-04-24T17:31:37.042" v="411" actId="21"/>
          <ac:spMkLst>
            <pc:docMk/>
            <pc:sldMk cId="1095964770" sldId="1638"/>
            <ac:spMk id="23" creationId="{65CBE2ED-CBC6-A6EE-2F5D-4A71F968C96E}"/>
          </ac:spMkLst>
        </pc:spChg>
        <pc:grpChg chg="mod ord">
          <ac:chgData name="Ana Victoria Rodriguez" userId="e250d0ca435980d2" providerId="LiveId" clId="{4E377408-8D1F-433D-ABF7-25F0B5293C3E}" dt="2025-04-24T17:35:45" v="434" actId="1076"/>
          <ac:grpSpMkLst>
            <pc:docMk/>
            <pc:sldMk cId="1095964770" sldId="1638"/>
            <ac:grpSpMk id="10" creationId="{15F14D79-23D4-4ACA-A4B4-F91F9626B523}"/>
          </ac:grpSpMkLst>
        </pc:grpChg>
        <pc:picChg chg="del">
          <ac:chgData name="Ana Victoria Rodriguez" userId="e250d0ca435980d2" providerId="LiveId" clId="{4E377408-8D1F-433D-ABF7-25F0B5293C3E}" dt="2025-04-24T17:31:57.937" v="413" actId="21"/>
          <ac:picMkLst>
            <pc:docMk/>
            <pc:sldMk cId="1095964770" sldId="1638"/>
            <ac:picMk id="32" creationId="{72B4229C-66D0-7C0E-B33A-2CBA6DF7BF5C}"/>
          </ac:picMkLst>
        </pc:picChg>
        <pc:picChg chg="del">
          <ac:chgData name="Ana Victoria Rodriguez" userId="e250d0ca435980d2" providerId="LiveId" clId="{4E377408-8D1F-433D-ABF7-25F0B5293C3E}" dt="2025-04-24T17:32:13.791" v="416" actId="21"/>
          <ac:picMkLst>
            <pc:docMk/>
            <pc:sldMk cId="1095964770" sldId="1638"/>
            <ac:picMk id="34" creationId="{630F03EE-CAC4-034A-1EE6-84E05D614673}"/>
          </ac:picMkLst>
        </pc:picChg>
        <pc:picChg chg="del mod">
          <ac:chgData name="Ana Victoria Rodriguez" userId="e250d0ca435980d2" providerId="LiveId" clId="{4E377408-8D1F-433D-ABF7-25F0B5293C3E}" dt="2025-04-24T17:32:27.258" v="418" actId="21"/>
          <ac:picMkLst>
            <pc:docMk/>
            <pc:sldMk cId="1095964770" sldId="1638"/>
            <ac:picMk id="36" creationId="{0AED36A7-5023-75D1-FB32-F258139E4435}"/>
          </ac:picMkLst>
        </pc:picChg>
        <pc:picChg chg="add mod ord">
          <ac:chgData name="Ana Victoria Rodriguez" userId="e250d0ca435980d2" providerId="LiveId" clId="{4E377408-8D1F-433D-ABF7-25F0B5293C3E}" dt="2025-04-24T17:28:24.790" v="404" actId="1076"/>
          <ac:picMkLst>
            <pc:docMk/>
            <pc:sldMk cId="1095964770" sldId="1638"/>
            <ac:picMk id="37" creationId="{C69E34EA-1CD8-7B5D-29F0-3FB307D69563}"/>
          </ac:picMkLst>
        </pc:picChg>
      </pc:sldChg>
      <pc:sldChg chg="addSp delSp modSp new mod modAnim">
        <pc:chgData name="Ana Victoria Rodriguez" userId="e250d0ca435980d2" providerId="LiveId" clId="{4E377408-8D1F-433D-ABF7-25F0B5293C3E}" dt="2025-04-24T18:21:14.842" v="995" actId="1076"/>
        <pc:sldMkLst>
          <pc:docMk/>
          <pc:sldMk cId="1589660241" sldId="1639"/>
        </pc:sldMkLst>
        <pc:spChg chg="del mod">
          <ac:chgData name="Ana Victoria Rodriguez" userId="e250d0ca435980d2" providerId="LiveId" clId="{4E377408-8D1F-433D-ABF7-25F0B5293C3E}" dt="2025-04-24T18:03:52.457" v="735" actId="478"/>
          <ac:spMkLst>
            <pc:docMk/>
            <pc:sldMk cId="1589660241" sldId="1639"/>
            <ac:spMk id="2" creationId="{248DDFA5-528D-43D7-4486-4CB7C0ADA316}"/>
          </ac:spMkLst>
        </pc:spChg>
        <pc:spChg chg="mod">
          <ac:chgData name="Ana Victoria Rodriguez" userId="e250d0ca435980d2" providerId="LiveId" clId="{4E377408-8D1F-433D-ABF7-25F0B5293C3E}" dt="2025-04-24T17:33:07.670" v="430" actId="1076"/>
          <ac:spMkLst>
            <pc:docMk/>
            <pc:sldMk cId="1589660241" sldId="1639"/>
            <ac:spMk id="3" creationId="{589320FD-38BF-EC99-9E2D-B9267FD3A03E}"/>
          </ac:spMkLst>
        </pc:spChg>
        <pc:spChg chg="add mod">
          <ac:chgData name="Ana Victoria Rodriguez" userId="e250d0ca435980d2" providerId="LiveId" clId="{4E377408-8D1F-433D-ABF7-25F0B5293C3E}" dt="2025-04-24T18:20:17.389" v="988" actId="6549"/>
          <ac:spMkLst>
            <pc:docMk/>
            <pc:sldMk cId="1589660241" sldId="1639"/>
            <ac:spMk id="23" creationId="{65CBE2ED-CBC6-A6EE-2F5D-4A71F968C96E}"/>
          </ac:spMkLst>
        </pc:spChg>
        <pc:picChg chg="add mod">
          <ac:chgData name="Ana Victoria Rodriguez" userId="e250d0ca435980d2" providerId="LiveId" clId="{4E377408-8D1F-433D-ABF7-25F0B5293C3E}" dt="2025-04-24T17:31:08.523" v="408"/>
          <ac:picMkLst>
            <pc:docMk/>
            <pc:sldMk cId="1589660241" sldId="1639"/>
            <ac:picMk id="4" creationId="{5CB25A1C-E3CB-21B6-8E20-CA5D513A23A1}"/>
          </ac:picMkLst>
        </pc:picChg>
        <pc:picChg chg="add mod">
          <ac:chgData name="Ana Victoria Rodriguez" userId="e250d0ca435980d2" providerId="LiveId" clId="{4E377408-8D1F-433D-ABF7-25F0B5293C3E}" dt="2025-04-24T18:21:11.872" v="994" actId="1076"/>
          <ac:picMkLst>
            <pc:docMk/>
            <pc:sldMk cId="1589660241" sldId="1639"/>
            <ac:picMk id="32" creationId="{72B4229C-66D0-7C0E-B33A-2CBA6DF7BF5C}"/>
          </ac:picMkLst>
        </pc:picChg>
        <pc:picChg chg="add mod">
          <ac:chgData name="Ana Victoria Rodriguez" userId="e250d0ca435980d2" providerId="LiveId" clId="{4E377408-8D1F-433D-ABF7-25F0B5293C3E}" dt="2025-04-24T18:21:14.842" v="995" actId="1076"/>
          <ac:picMkLst>
            <pc:docMk/>
            <pc:sldMk cId="1589660241" sldId="1639"/>
            <ac:picMk id="34" creationId="{630F03EE-CAC4-034A-1EE6-84E05D614673}"/>
          </ac:picMkLst>
        </pc:picChg>
        <pc:picChg chg="add mod">
          <ac:chgData name="Ana Victoria Rodriguez" userId="e250d0ca435980d2" providerId="LiveId" clId="{4E377408-8D1F-433D-ABF7-25F0B5293C3E}" dt="2025-04-24T18:21:08.669" v="993" actId="1076"/>
          <ac:picMkLst>
            <pc:docMk/>
            <pc:sldMk cId="1589660241" sldId="1639"/>
            <ac:picMk id="36" creationId="{0AED36A7-5023-75D1-FB32-F258139E4435}"/>
          </ac:picMkLst>
        </pc:picChg>
      </pc:sldChg>
      <pc:sldChg chg="addSp modSp new mod setBg">
        <pc:chgData name="Ana Victoria Rodriguez" userId="e250d0ca435980d2" providerId="LiveId" clId="{4E377408-8D1F-433D-ABF7-25F0B5293C3E}" dt="2025-04-24T22:47:09.492" v="1986" actId="20577"/>
        <pc:sldMkLst>
          <pc:docMk/>
          <pc:sldMk cId="1092612632" sldId="1640"/>
        </pc:sldMkLst>
        <pc:spChg chg="mod">
          <ac:chgData name="Ana Victoria Rodriguez" userId="e250d0ca435980d2" providerId="LiveId" clId="{4E377408-8D1F-433D-ABF7-25F0B5293C3E}" dt="2025-04-24T22:47:09.492" v="1986" actId="20577"/>
          <ac:spMkLst>
            <pc:docMk/>
            <pc:sldMk cId="1092612632" sldId="1640"/>
            <ac:spMk id="2" creationId="{1E253AB0-3546-B330-0EA3-FA6C01232486}"/>
          </ac:spMkLst>
        </pc:spChg>
        <pc:spChg chg="mod">
          <ac:chgData name="Ana Victoria Rodriguez" userId="e250d0ca435980d2" providerId="LiveId" clId="{4E377408-8D1F-433D-ABF7-25F0B5293C3E}" dt="2025-04-24T22:47:02.267" v="1984" actId="20577"/>
          <ac:spMkLst>
            <pc:docMk/>
            <pc:sldMk cId="1092612632" sldId="1640"/>
            <ac:spMk id="3" creationId="{D65A866A-1D8F-8FB0-DDCA-6AB0AA0F3CA7}"/>
          </ac:spMkLst>
        </pc:spChg>
        <pc:grpChg chg="add">
          <ac:chgData name="Ana Victoria Rodriguez" userId="e250d0ca435980d2" providerId="LiveId" clId="{4E377408-8D1F-433D-ABF7-25F0B5293C3E}" dt="2025-04-24T20:51:03.304" v="1368" actId="26606"/>
          <ac:grpSpMkLst>
            <pc:docMk/>
            <pc:sldMk cId="1092612632" sldId="1640"/>
            <ac:grpSpMk id="9" creationId="{5EFBDE31-BB3E-6CFC-23CD-B5976DA38438}"/>
          </ac:grpSpMkLst>
        </pc:grpChg>
        <pc:picChg chg="add">
          <ac:chgData name="Ana Victoria Rodriguez" userId="e250d0ca435980d2" providerId="LiveId" clId="{4E377408-8D1F-433D-ABF7-25F0B5293C3E}" dt="2025-04-24T20:51:03.304" v="1368" actId="26606"/>
          <ac:picMkLst>
            <pc:docMk/>
            <pc:sldMk cId="1092612632" sldId="1640"/>
            <ac:picMk id="5" creationId="{49B6B81D-8349-6280-D8A5-E28099AC999B}"/>
          </ac:picMkLst>
        </pc:picChg>
      </pc:sldChg>
      <pc:sldChg chg="addSp delSp modSp new del mod">
        <pc:chgData name="Ana Victoria Rodriguez" userId="e250d0ca435980d2" providerId="LiveId" clId="{4E377408-8D1F-433D-ABF7-25F0B5293C3E}" dt="2025-04-24T22:52:20.454" v="2002" actId="47"/>
        <pc:sldMkLst>
          <pc:docMk/>
          <pc:sldMk cId="795810953" sldId="1641"/>
        </pc:sldMkLst>
        <pc:spChg chg="del">
          <ac:chgData name="Ana Victoria Rodriguez" userId="e250d0ca435980d2" providerId="LiveId" clId="{4E377408-8D1F-433D-ABF7-25F0B5293C3E}" dt="2025-04-24T22:48:34.966" v="1989"/>
          <ac:spMkLst>
            <pc:docMk/>
            <pc:sldMk cId="795810953" sldId="1641"/>
            <ac:spMk id="3" creationId="{5EB31B42-28D2-26CD-E7CF-29ECD0CBCED4}"/>
          </ac:spMkLst>
        </pc:spChg>
        <pc:spChg chg="add del mod">
          <ac:chgData name="Ana Victoria Rodriguez" userId="e250d0ca435980d2" providerId="LiveId" clId="{4E377408-8D1F-433D-ABF7-25F0B5293C3E}" dt="2025-04-24T22:48:47.571" v="1990"/>
          <ac:spMkLst>
            <pc:docMk/>
            <pc:sldMk cId="795810953" sldId="1641"/>
            <ac:spMk id="4" creationId="{17063C22-E42F-0901-11CA-62EB9E3FE18F}"/>
          </ac:spMkLst>
        </pc:spChg>
        <pc:spChg chg="add del mod">
          <ac:chgData name="Ana Victoria Rodriguez" userId="e250d0ca435980d2" providerId="LiveId" clId="{4E377408-8D1F-433D-ABF7-25F0B5293C3E}" dt="2025-04-24T22:49:41.027" v="1991"/>
          <ac:spMkLst>
            <pc:docMk/>
            <pc:sldMk cId="795810953" sldId="1641"/>
            <ac:spMk id="5" creationId="{7F748642-835D-CAAB-C1A2-DA83A73870E8}"/>
          </ac:spMkLst>
        </pc:spChg>
        <pc:picChg chg="add mod">
          <ac:chgData name="Ana Victoria Rodriguez" userId="e250d0ca435980d2" providerId="LiveId" clId="{4E377408-8D1F-433D-ABF7-25F0B5293C3E}" dt="2025-04-24T22:49:47.133" v="1992" actId="27614"/>
          <ac:picMkLst>
            <pc:docMk/>
            <pc:sldMk cId="795810953" sldId="1641"/>
            <ac:picMk id="7" creationId="{1CB4081C-CE70-013A-94E3-AFE6B932F14A}"/>
          </ac:picMkLst>
        </pc:picChg>
      </pc:sldChg>
      <pc:sldMasterChg chg="delSldLayout">
        <pc:chgData name="Ana Victoria Rodriguez" userId="e250d0ca435980d2" providerId="LiveId" clId="{4E377408-8D1F-433D-ABF7-25F0B5293C3E}" dt="2025-04-24T16:49:53.965" v="3" actId="47"/>
        <pc:sldMasterMkLst>
          <pc:docMk/>
          <pc:sldMasterMk cId="87680476" sldId="2147483648"/>
        </pc:sldMasterMkLst>
        <pc:sldLayoutChg chg="del">
          <pc:chgData name="Ana Victoria Rodriguez" userId="e250d0ca435980d2" providerId="LiveId" clId="{4E377408-8D1F-433D-ABF7-25F0B5293C3E}" dt="2025-04-24T16:49:53.965" v="3" actId="47"/>
          <pc:sldLayoutMkLst>
            <pc:docMk/>
            <pc:sldMasterMk cId="87680476" sldId="2147483648"/>
            <pc:sldLayoutMk cId="545797766" sldId="214748366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620799509765921E-2"/>
          <c:y val="9.8272325715383135E-2"/>
          <c:w val="0.58327415824076845"/>
          <c:h val="0.88150412905703857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21751567973834493"/>
                  <c:y val="-8.6413319097824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1F-4FA8-8524-00F014DCD3D7}"/>
                </c:ext>
              </c:extLst>
            </c:dLbl>
            <c:dLbl>
              <c:idx val="1"/>
              <c:layout>
                <c:manualLayout>
                  <c:x val="6.5498816867300871E-2"/>
                  <c:y val="-0.123547748839087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1F-4FA8-8524-00F014DCD3D7}"/>
                </c:ext>
              </c:extLst>
            </c:dLbl>
            <c:dLbl>
              <c:idx val="2"/>
              <c:layout>
                <c:manualLayout>
                  <c:x val="1.7520552546965378E-2"/>
                  <c:y val="8.16168423862272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1F-4FA8-8524-00F014DCD3D7}"/>
                </c:ext>
              </c:extLst>
            </c:dLbl>
            <c:dLbl>
              <c:idx val="3"/>
              <c:layout>
                <c:manualLayout>
                  <c:x val="-2.2982085045276514E-2"/>
                  <c:y val="4.87488322434272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1F-4FA8-8524-00F014DCD3D7}"/>
                </c:ext>
              </c:extLst>
            </c:dLbl>
            <c:dLbl>
              <c:idx val="4"/>
              <c:layout>
                <c:manualLayout>
                  <c:x val="0.11814345991561181"/>
                  <c:y val="-7.3750858065818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1F-4FA8-8524-00F014DCD3D7}"/>
                </c:ext>
              </c:extLst>
            </c:dLbl>
            <c:dLbl>
              <c:idx val="5"/>
              <c:layout>
                <c:manualLayout>
                  <c:x val="-7.4261603375527594E-3"/>
                  <c:y val="-2.83502927518675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1F-4FA8-8524-00F014DCD3D7}"/>
                </c:ext>
              </c:extLst>
            </c:dLbl>
            <c:dLbl>
              <c:idx val="6"/>
              <c:layout>
                <c:manualLayout>
                  <c:x val="7.2405653934608391E-2"/>
                  <c:y val="4.20508782556026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D1F-4FA8-8524-00F014DCD3D7}"/>
                </c:ext>
              </c:extLst>
            </c:dLbl>
            <c:dLbl>
              <c:idx val="7"/>
              <c:layout>
                <c:manualLayout>
                  <c:x val="4.4781554204458618E-2"/>
                  <c:y val="7.5223764402331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1F-4FA8-8524-00F014DCD3D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'TOTAL GENERAL'!$B$7:$B$15</c:f>
              <c:strCache>
                <c:ptCount val="9"/>
                <c:pt idx="0">
                  <c:v>Generación de energía (industrias energéticas)</c:v>
                </c:pt>
                <c:pt idx="1">
                  <c:v>Consumo de energía de la red nacional </c:v>
                </c:pt>
                <c:pt idx="2">
                  <c:v>Consumo de leña </c:v>
                </c:pt>
                <c:pt idx="3">
                  <c:v>Consumo de Gas Licuado de Petróleo </c:v>
                </c:pt>
                <c:pt idx="4">
                  <c:v>Parque vehicular (terrestre)</c:v>
                </c:pt>
                <c:pt idx="5">
                  <c:v>Desechos sólidos que no se queman y se degradan</c:v>
                </c:pt>
                <c:pt idx="6">
                  <c:v>Quema de los desechos sólidos</c:v>
                </c:pt>
                <c:pt idx="7">
                  <c:v>Cambio de uso del suelo </c:v>
                </c:pt>
                <c:pt idx="8">
                  <c:v>Aplicación de fertilizantes nitrogenados y huella de carbono</c:v>
                </c:pt>
              </c:strCache>
            </c:strRef>
          </c:cat>
          <c:val>
            <c:numRef>
              <c:f>'TOTAL GENERAL'!$C$7:$C$15</c:f>
              <c:numCache>
                <c:formatCode>_(* #,##0.00_);_(* \(#,##0.00\);_(* "-"??_);_(@_)</c:formatCode>
                <c:ptCount val="9"/>
                <c:pt idx="0">
                  <c:v>840487.71244496957</c:v>
                </c:pt>
                <c:pt idx="1">
                  <c:v>69315.863482300003</c:v>
                </c:pt>
                <c:pt idx="2">
                  <c:v>45927.861422911476</c:v>
                </c:pt>
                <c:pt idx="3">
                  <c:v>12451.377935774901</c:v>
                </c:pt>
                <c:pt idx="4">
                  <c:v>239318.41698836745</c:v>
                </c:pt>
                <c:pt idx="5">
                  <c:v>19085.763581951949</c:v>
                </c:pt>
                <c:pt idx="6">
                  <c:v>42375.292609885313</c:v>
                </c:pt>
                <c:pt idx="7">
                  <c:v>116596.95</c:v>
                </c:pt>
                <c:pt idx="8">
                  <c:v>109757.1217409369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1F-4FA8-8524-00F014DCD3D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3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4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5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6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7"/>
        <c:txPr>
          <a:bodyPr/>
          <a:lstStyle/>
          <a:p>
            <a:pPr>
              <a:defRPr sz="1800"/>
            </a:pPr>
            <a:endParaRPr lang="es-GT"/>
          </a:p>
        </c:txPr>
      </c:legendEntry>
      <c:legendEntry>
        <c:idx val="8"/>
        <c:txPr>
          <a:bodyPr/>
          <a:lstStyle/>
          <a:p>
            <a:pPr>
              <a:defRPr sz="1800"/>
            </a:pPr>
            <a:endParaRPr lang="es-GT"/>
          </a:p>
        </c:txPr>
      </c:legendEntry>
      <c:layout>
        <c:manualLayout>
          <c:xMode val="edge"/>
          <c:yMode val="edge"/>
          <c:x val="0.65609780140449914"/>
          <c:y val="6.1746902056093587E-2"/>
          <c:w val="0.33265746900911208"/>
          <c:h val="0.93825305287543281"/>
        </c:manualLayout>
      </c:layout>
      <c:overlay val="0"/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11948C-4EBE-4E54-BDEA-129DAB814B79}" type="doc">
      <dgm:prSet loTypeId="urn:microsoft.com/office/officeart/2005/8/layout/cycle2" loCatId="cycle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GT"/>
        </a:p>
      </dgm:t>
    </dgm:pt>
    <dgm:pt modelId="{C41026A7-7529-45B7-B80F-F201AE8D608C}">
      <dgm:prSet phldrT="[Texto]"/>
      <dgm:spPr>
        <a:noFill/>
      </dgm:spPr>
      <dgm:t>
        <a:bodyPr/>
        <a:lstStyle/>
        <a:p>
          <a:r>
            <a:rPr lang="en-US" noProof="0" dirty="0" err="1"/>
            <a:t>Alianzas</a:t>
          </a:r>
          <a:endParaRPr lang="en-US" noProof="0" dirty="0"/>
        </a:p>
      </dgm:t>
    </dgm:pt>
    <dgm:pt modelId="{EDB6740D-C2BE-447E-9F93-8CDF4A2FCF16}" type="parTrans" cxnId="{322608FC-0286-4689-8633-774A9A3FB95C}">
      <dgm:prSet/>
      <dgm:spPr/>
      <dgm:t>
        <a:bodyPr/>
        <a:lstStyle/>
        <a:p>
          <a:endParaRPr lang="en-US" noProof="0" dirty="0"/>
        </a:p>
      </dgm:t>
    </dgm:pt>
    <dgm:pt modelId="{A7E34580-F682-4997-B7E9-BD8A55D47AA2}" type="sibTrans" cxnId="{322608FC-0286-4689-8633-774A9A3FB95C}">
      <dgm:prSet/>
      <dgm:spPr>
        <a:noFill/>
      </dgm:spPr>
      <dgm:t>
        <a:bodyPr/>
        <a:lstStyle/>
        <a:p>
          <a:endParaRPr lang="en-US" noProof="0" dirty="0"/>
        </a:p>
      </dgm:t>
    </dgm:pt>
    <dgm:pt modelId="{D1E50508-D4D8-41DA-846E-C66FEAC149B2}">
      <dgm:prSet phldrT="[Texto]"/>
      <dgm:spPr>
        <a:noFill/>
      </dgm:spPr>
      <dgm:t>
        <a:bodyPr/>
        <a:lstStyle/>
        <a:p>
          <a:r>
            <a:rPr lang="en-US" noProof="0" dirty="0" err="1">
              <a:solidFill>
                <a:schemeClr val="tx1"/>
              </a:solidFill>
            </a:rPr>
            <a:t>Procesos</a:t>
          </a:r>
          <a:r>
            <a:rPr lang="en-US" noProof="0" dirty="0">
              <a:solidFill>
                <a:schemeClr val="tx1"/>
              </a:solidFill>
            </a:rPr>
            <a:t> </a:t>
          </a:r>
          <a:r>
            <a:rPr lang="en-US" noProof="0" dirty="0" err="1">
              <a:solidFill>
                <a:schemeClr val="tx1"/>
              </a:solidFill>
            </a:rPr>
            <a:t>participativos</a:t>
          </a:r>
          <a:endParaRPr lang="en-US" noProof="0" dirty="0">
            <a:solidFill>
              <a:schemeClr val="tx1"/>
            </a:solidFill>
          </a:endParaRPr>
        </a:p>
      </dgm:t>
    </dgm:pt>
    <dgm:pt modelId="{D7C6A09B-6919-4213-B4CA-B866FFB146C5}" type="parTrans" cxnId="{A5A54924-BA41-4FCF-AD2D-2F8E613C5627}">
      <dgm:prSet/>
      <dgm:spPr/>
      <dgm:t>
        <a:bodyPr/>
        <a:lstStyle/>
        <a:p>
          <a:endParaRPr lang="en-US" noProof="0" dirty="0"/>
        </a:p>
      </dgm:t>
    </dgm:pt>
    <dgm:pt modelId="{B67DDFCA-CE2A-47BC-8FAF-CF92B97CD6F3}" type="sibTrans" cxnId="{A5A54924-BA41-4FCF-AD2D-2F8E613C5627}">
      <dgm:prSet/>
      <dgm:spPr>
        <a:noFill/>
      </dgm:spPr>
      <dgm:t>
        <a:bodyPr/>
        <a:lstStyle/>
        <a:p>
          <a:endParaRPr lang="en-US" noProof="0" dirty="0"/>
        </a:p>
      </dgm:t>
    </dgm:pt>
    <dgm:pt modelId="{C1703685-6760-49E2-90C9-82060976FD10}">
      <dgm:prSet phldrT="[Texto]"/>
      <dgm:spPr>
        <a:noFill/>
      </dgm:spPr>
      <dgm:t>
        <a:bodyPr/>
        <a:lstStyle/>
        <a:p>
          <a:r>
            <a:rPr lang="en-US" noProof="0" dirty="0" err="1"/>
            <a:t>Fortalecimiento</a:t>
          </a:r>
          <a:r>
            <a:rPr lang="en-US" noProof="0" dirty="0"/>
            <a:t> de </a:t>
          </a:r>
          <a:r>
            <a:rPr lang="en-US" noProof="0" dirty="0" err="1"/>
            <a:t>capacidades</a:t>
          </a:r>
          <a:r>
            <a:rPr lang="en-US" noProof="0" dirty="0"/>
            <a:t> y Asistencia </a:t>
          </a:r>
          <a:r>
            <a:rPr lang="en-US" noProof="0" dirty="0" err="1"/>
            <a:t>técnica</a:t>
          </a:r>
          <a:endParaRPr lang="en-US" noProof="0" dirty="0"/>
        </a:p>
      </dgm:t>
    </dgm:pt>
    <dgm:pt modelId="{A4ED60D0-CC37-4CDF-A993-15C142A7D937}" type="parTrans" cxnId="{F6CF6E00-6E10-43F4-9E30-0E4DD53B8D8D}">
      <dgm:prSet/>
      <dgm:spPr/>
      <dgm:t>
        <a:bodyPr/>
        <a:lstStyle/>
        <a:p>
          <a:endParaRPr lang="en-US" noProof="0" dirty="0"/>
        </a:p>
      </dgm:t>
    </dgm:pt>
    <dgm:pt modelId="{1B37BF10-177C-4746-98F8-8FCF0FEB3C2E}" type="sibTrans" cxnId="{F6CF6E00-6E10-43F4-9E30-0E4DD53B8D8D}">
      <dgm:prSet/>
      <dgm:spPr>
        <a:noFill/>
      </dgm:spPr>
      <dgm:t>
        <a:bodyPr/>
        <a:lstStyle/>
        <a:p>
          <a:endParaRPr lang="en-US" noProof="0" dirty="0"/>
        </a:p>
      </dgm:t>
    </dgm:pt>
    <dgm:pt modelId="{1A6AD44C-AA91-45CC-82F9-51CB520BB9D6}" type="pres">
      <dgm:prSet presAssocID="{FA11948C-4EBE-4E54-BDEA-129DAB814B79}" presName="cycle" presStyleCnt="0">
        <dgm:presLayoutVars>
          <dgm:dir/>
          <dgm:resizeHandles val="exact"/>
        </dgm:presLayoutVars>
      </dgm:prSet>
      <dgm:spPr/>
    </dgm:pt>
    <dgm:pt modelId="{C3533CFF-73A1-4049-B078-3DEA5D51E8D1}" type="pres">
      <dgm:prSet presAssocID="{C41026A7-7529-45B7-B80F-F201AE8D608C}" presName="node" presStyleLbl="node1" presStyleIdx="0" presStyleCnt="3">
        <dgm:presLayoutVars>
          <dgm:bulletEnabled val="1"/>
        </dgm:presLayoutVars>
      </dgm:prSet>
      <dgm:spPr/>
    </dgm:pt>
    <dgm:pt modelId="{C5163ED1-7BDB-4A25-9D8E-72F9D846C30B}" type="pres">
      <dgm:prSet presAssocID="{A7E34580-F682-4997-B7E9-BD8A55D47AA2}" presName="sibTrans" presStyleLbl="sibTrans2D1" presStyleIdx="0" presStyleCnt="3"/>
      <dgm:spPr/>
    </dgm:pt>
    <dgm:pt modelId="{123F6C3B-614F-45EE-83DF-E913CA256AAE}" type="pres">
      <dgm:prSet presAssocID="{A7E34580-F682-4997-B7E9-BD8A55D47AA2}" presName="connectorText" presStyleLbl="sibTrans2D1" presStyleIdx="0" presStyleCnt="3"/>
      <dgm:spPr/>
    </dgm:pt>
    <dgm:pt modelId="{47AA4A7E-AD28-4ED7-BD36-A171A505D91A}" type="pres">
      <dgm:prSet presAssocID="{D1E50508-D4D8-41DA-846E-C66FEAC149B2}" presName="node" presStyleLbl="node1" presStyleIdx="1" presStyleCnt="3" custRadScaleRad="138308" custRadScaleInc="-11690">
        <dgm:presLayoutVars>
          <dgm:bulletEnabled val="1"/>
        </dgm:presLayoutVars>
      </dgm:prSet>
      <dgm:spPr/>
    </dgm:pt>
    <dgm:pt modelId="{A520C1E4-B511-4FC1-8961-F5D4DDCA1424}" type="pres">
      <dgm:prSet presAssocID="{B67DDFCA-CE2A-47BC-8FAF-CF92B97CD6F3}" presName="sibTrans" presStyleLbl="sibTrans2D1" presStyleIdx="1" presStyleCnt="3"/>
      <dgm:spPr/>
    </dgm:pt>
    <dgm:pt modelId="{C05AF462-A2A0-4450-A746-F312FAD698EE}" type="pres">
      <dgm:prSet presAssocID="{B67DDFCA-CE2A-47BC-8FAF-CF92B97CD6F3}" presName="connectorText" presStyleLbl="sibTrans2D1" presStyleIdx="1" presStyleCnt="3"/>
      <dgm:spPr/>
    </dgm:pt>
    <dgm:pt modelId="{A2ECAD43-7F36-4F16-8B34-1B252DB3AF28}" type="pres">
      <dgm:prSet presAssocID="{C1703685-6760-49E2-90C9-82060976FD10}" presName="node" presStyleLbl="node1" presStyleIdx="2" presStyleCnt="3">
        <dgm:presLayoutVars>
          <dgm:bulletEnabled val="1"/>
        </dgm:presLayoutVars>
      </dgm:prSet>
      <dgm:spPr/>
    </dgm:pt>
    <dgm:pt modelId="{52A489DA-C2D5-4D5D-A80C-4F632269E07D}" type="pres">
      <dgm:prSet presAssocID="{1B37BF10-177C-4746-98F8-8FCF0FEB3C2E}" presName="sibTrans" presStyleLbl="sibTrans2D1" presStyleIdx="2" presStyleCnt="3"/>
      <dgm:spPr/>
    </dgm:pt>
    <dgm:pt modelId="{ACA96C9A-B5A7-484D-8062-0C57FD0A3C81}" type="pres">
      <dgm:prSet presAssocID="{1B37BF10-177C-4746-98F8-8FCF0FEB3C2E}" presName="connectorText" presStyleLbl="sibTrans2D1" presStyleIdx="2" presStyleCnt="3"/>
      <dgm:spPr/>
    </dgm:pt>
  </dgm:ptLst>
  <dgm:cxnLst>
    <dgm:cxn modelId="{F6CF6E00-6E10-43F4-9E30-0E4DD53B8D8D}" srcId="{FA11948C-4EBE-4E54-BDEA-129DAB814B79}" destId="{C1703685-6760-49E2-90C9-82060976FD10}" srcOrd="2" destOrd="0" parTransId="{A4ED60D0-CC37-4CDF-A993-15C142A7D937}" sibTransId="{1B37BF10-177C-4746-98F8-8FCF0FEB3C2E}"/>
    <dgm:cxn modelId="{1368260E-6ADF-475D-A9AE-5EF3C78C9582}" type="presOf" srcId="{A7E34580-F682-4997-B7E9-BD8A55D47AA2}" destId="{123F6C3B-614F-45EE-83DF-E913CA256AAE}" srcOrd="1" destOrd="0" presId="urn:microsoft.com/office/officeart/2005/8/layout/cycle2"/>
    <dgm:cxn modelId="{57424017-4C0B-45A7-AC38-E23EE53E8C58}" type="presOf" srcId="{FA11948C-4EBE-4E54-BDEA-129DAB814B79}" destId="{1A6AD44C-AA91-45CC-82F9-51CB520BB9D6}" srcOrd="0" destOrd="0" presId="urn:microsoft.com/office/officeart/2005/8/layout/cycle2"/>
    <dgm:cxn modelId="{A5A54924-BA41-4FCF-AD2D-2F8E613C5627}" srcId="{FA11948C-4EBE-4E54-BDEA-129DAB814B79}" destId="{D1E50508-D4D8-41DA-846E-C66FEAC149B2}" srcOrd="1" destOrd="0" parTransId="{D7C6A09B-6919-4213-B4CA-B866FFB146C5}" sibTransId="{B67DDFCA-CE2A-47BC-8FAF-CF92B97CD6F3}"/>
    <dgm:cxn modelId="{23B33D29-3860-4F85-A4A7-36D95116C70B}" type="presOf" srcId="{A7E34580-F682-4997-B7E9-BD8A55D47AA2}" destId="{C5163ED1-7BDB-4A25-9D8E-72F9D846C30B}" srcOrd="0" destOrd="0" presId="urn:microsoft.com/office/officeart/2005/8/layout/cycle2"/>
    <dgm:cxn modelId="{B38C6B3F-1361-49B9-993D-692114B3C4F7}" type="presOf" srcId="{1B37BF10-177C-4746-98F8-8FCF0FEB3C2E}" destId="{ACA96C9A-B5A7-484D-8062-0C57FD0A3C81}" srcOrd="1" destOrd="0" presId="urn:microsoft.com/office/officeart/2005/8/layout/cycle2"/>
    <dgm:cxn modelId="{BDFA3146-817A-4EA8-BEC4-87649C5B7573}" type="presOf" srcId="{B67DDFCA-CE2A-47BC-8FAF-CF92B97CD6F3}" destId="{A520C1E4-B511-4FC1-8961-F5D4DDCA1424}" srcOrd="0" destOrd="0" presId="urn:microsoft.com/office/officeart/2005/8/layout/cycle2"/>
    <dgm:cxn modelId="{B7C64E69-F6C7-4EC6-9713-3D68AB5A33DC}" type="presOf" srcId="{B67DDFCA-CE2A-47BC-8FAF-CF92B97CD6F3}" destId="{C05AF462-A2A0-4450-A746-F312FAD698EE}" srcOrd="1" destOrd="0" presId="urn:microsoft.com/office/officeart/2005/8/layout/cycle2"/>
    <dgm:cxn modelId="{A8EF6D87-345A-4F88-BA6E-B22A9B3D5B3F}" type="presOf" srcId="{C41026A7-7529-45B7-B80F-F201AE8D608C}" destId="{C3533CFF-73A1-4049-B078-3DEA5D51E8D1}" srcOrd="0" destOrd="0" presId="urn:microsoft.com/office/officeart/2005/8/layout/cycle2"/>
    <dgm:cxn modelId="{6A6041A5-388A-4D68-B766-DCB178795D5A}" type="presOf" srcId="{D1E50508-D4D8-41DA-846E-C66FEAC149B2}" destId="{47AA4A7E-AD28-4ED7-BD36-A171A505D91A}" srcOrd="0" destOrd="0" presId="urn:microsoft.com/office/officeart/2005/8/layout/cycle2"/>
    <dgm:cxn modelId="{008AB6AF-1450-4051-B24B-DD6893339618}" type="presOf" srcId="{C1703685-6760-49E2-90C9-82060976FD10}" destId="{A2ECAD43-7F36-4F16-8B34-1B252DB3AF28}" srcOrd="0" destOrd="0" presId="urn:microsoft.com/office/officeart/2005/8/layout/cycle2"/>
    <dgm:cxn modelId="{0952D8E1-EA69-4CE4-9CF4-6EF634E96357}" type="presOf" srcId="{1B37BF10-177C-4746-98F8-8FCF0FEB3C2E}" destId="{52A489DA-C2D5-4D5D-A80C-4F632269E07D}" srcOrd="0" destOrd="0" presId="urn:microsoft.com/office/officeart/2005/8/layout/cycle2"/>
    <dgm:cxn modelId="{322608FC-0286-4689-8633-774A9A3FB95C}" srcId="{FA11948C-4EBE-4E54-BDEA-129DAB814B79}" destId="{C41026A7-7529-45B7-B80F-F201AE8D608C}" srcOrd="0" destOrd="0" parTransId="{EDB6740D-C2BE-447E-9F93-8CDF4A2FCF16}" sibTransId="{A7E34580-F682-4997-B7E9-BD8A55D47AA2}"/>
    <dgm:cxn modelId="{18B3FB2E-448A-4FAA-80DC-1A31AAB7BC5E}" type="presParOf" srcId="{1A6AD44C-AA91-45CC-82F9-51CB520BB9D6}" destId="{C3533CFF-73A1-4049-B078-3DEA5D51E8D1}" srcOrd="0" destOrd="0" presId="urn:microsoft.com/office/officeart/2005/8/layout/cycle2"/>
    <dgm:cxn modelId="{02378535-D93F-47C0-8B11-82797A245A96}" type="presParOf" srcId="{1A6AD44C-AA91-45CC-82F9-51CB520BB9D6}" destId="{C5163ED1-7BDB-4A25-9D8E-72F9D846C30B}" srcOrd="1" destOrd="0" presId="urn:microsoft.com/office/officeart/2005/8/layout/cycle2"/>
    <dgm:cxn modelId="{E36D81F0-8617-4C67-A97D-2B7B2C1A536D}" type="presParOf" srcId="{C5163ED1-7BDB-4A25-9D8E-72F9D846C30B}" destId="{123F6C3B-614F-45EE-83DF-E913CA256AAE}" srcOrd="0" destOrd="0" presId="urn:microsoft.com/office/officeart/2005/8/layout/cycle2"/>
    <dgm:cxn modelId="{DF4E286D-CF9D-46CC-A5AA-72D831B2A8F7}" type="presParOf" srcId="{1A6AD44C-AA91-45CC-82F9-51CB520BB9D6}" destId="{47AA4A7E-AD28-4ED7-BD36-A171A505D91A}" srcOrd="2" destOrd="0" presId="urn:microsoft.com/office/officeart/2005/8/layout/cycle2"/>
    <dgm:cxn modelId="{87CF6C8B-0825-49F3-832C-8F1E13EA9DB0}" type="presParOf" srcId="{1A6AD44C-AA91-45CC-82F9-51CB520BB9D6}" destId="{A520C1E4-B511-4FC1-8961-F5D4DDCA1424}" srcOrd="3" destOrd="0" presId="urn:microsoft.com/office/officeart/2005/8/layout/cycle2"/>
    <dgm:cxn modelId="{720416FE-9412-43F3-B291-C165F3544D0D}" type="presParOf" srcId="{A520C1E4-B511-4FC1-8961-F5D4DDCA1424}" destId="{C05AF462-A2A0-4450-A746-F312FAD698EE}" srcOrd="0" destOrd="0" presId="urn:microsoft.com/office/officeart/2005/8/layout/cycle2"/>
    <dgm:cxn modelId="{3FEB5B17-797D-476B-B357-929C0D37A109}" type="presParOf" srcId="{1A6AD44C-AA91-45CC-82F9-51CB520BB9D6}" destId="{A2ECAD43-7F36-4F16-8B34-1B252DB3AF28}" srcOrd="4" destOrd="0" presId="urn:microsoft.com/office/officeart/2005/8/layout/cycle2"/>
    <dgm:cxn modelId="{DC199253-30D8-4D4C-9589-2645C8BD150B}" type="presParOf" srcId="{1A6AD44C-AA91-45CC-82F9-51CB520BB9D6}" destId="{52A489DA-C2D5-4D5D-A80C-4F632269E07D}" srcOrd="5" destOrd="0" presId="urn:microsoft.com/office/officeart/2005/8/layout/cycle2"/>
    <dgm:cxn modelId="{4D6C9CB9-30FE-48DE-9F70-4D5BA27950E1}" type="presParOf" srcId="{52A489DA-C2D5-4D5D-A80C-4F632269E07D}" destId="{ACA96C9A-B5A7-484D-8062-0C57FD0A3C81}" srcOrd="0" destOrd="0" presId="urn:microsoft.com/office/officeart/2005/8/layout/cycle2"/>
  </dgm:cxnLst>
  <dgm:bg>
    <a:solidFill>
      <a:schemeClr val="accent5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33CFF-73A1-4049-B078-3DEA5D51E8D1}">
      <dsp:nvSpPr>
        <dsp:cNvPr id="0" name=""/>
        <dsp:cNvSpPr/>
      </dsp:nvSpPr>
      <dsp:spPr>
        <a:xfrm>
          <a:off x="1658547" y="466405"/>
          <a:ext cx="2206003" cy="2206003"/>
        </a:xfrm>
        <a:prstGeom prst="ellipse">
          <a:avLst/>
        </a:prstGeom>
        <a:noFill/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 err="1"/>
            <a:t>Alianzas</a:t>
          </a:r>
          <a:endParaRPr lang="en-US" sz="1700" kern="1200" noProof="0" dirty="0"/>
        </a:p>
      </dsp:txBody>
      <dsp:txXfrm>
        <a:off x="1981609" y="789467"/>
        <a:ext cx="1559879" cy="1559879"/>
      </dsp:txXfrm>
    </dsp:sp>
    <dsp:sp modelId="{C5163ED1-7BDB-4A25-9D8E-72F9D846C30B}">
      <dsp:nvSpPr>
        <dsp:cNvPr id="0" name=""/>
        <dsp:cNvSpPr/>
      </dsp:nvSpPr>
      <dsp:spPr>
        <a:xfrm rot="3637929">
          <a:off x="3270552" y="2655428"/>
          <a:ext cx="623240" cy="74452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noProof="0" dirty="0"/>
        </a:p>
      </dsp:txBody>
      <dsp:txXfrm>
        <a:off x="3318191" y="2722861"/>
        <a:ext cx="436268" cy="446716"/>
      </dsp:txXfrm>
    </dsp:sp>
    <dsp:sp modelId="{47AA4A7E-AD28-4ED7-BD36-A171A505D91A}">
      <dsp:nvSpPr>
        <dsp:cNvPr id="0" name=""/>
        <dsp:cNvSpPr/>
      </dsp:nvSpPr>
      <dsp:spPr>
        <a:xfrm>
          <a:off x="3317094" y="3413719"/>
          <a:ext cx="2206003" cy="2206003"/>
        </a:xfrm>
        <a:prstGeom prst="ellipse">
          <a:avLst/>
        </a:prstGeom>
        <a:noFill/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 err="1">
              <a:solidFill>
                <a:schemeClr val="tx1"/>
              </a:solidFill>
            </a:rPr>
            <a:t>Procesos</a:t>
          </a:r>
          <a:r>
            <a:rPr lang="en-US" sz="1700" kern="1200" noProof="0" dirty="0">
              <a:solidFill>
                <a:schemeClr val="tx1"/>
              </a:solidFill>
            </a:rPr>
            <a:t> </a:t>
          </a:r>
          <a:r>
            <a:rPr lang="en-US" sz="1700" kern="1200" noProof="0" dirty="0" err="1">
              <a:solidFill>
                <a:schemeClr val="tx1"/>
              </a:solidFill>
            </a:rPr>
            <a:t>participativos</a:t>
          </a:r>
          <a:endParaRPr lang="en-US" sz="1700" kern="1200" noProof="0" dirty="0">
            <a:solidFill>
              <a:schemeClr val="tx1"/>
            </a:solidFill>
          </a:endParaRPr>
        </a:p>
      </dsp:txBody>
      <dsp:txXfrm>
        <a:off x="3640156" y="3736781"/>
        <a:ext cx="1559879" cy="1559879"/>
      </dsp:txXfrm>
    </dsp:sp>
    <dsp:sp modelId="{A520C1E4-B511-4FC1-8961-F5D4DDCA1424}">
      <dsp:nvSpPr>
        <dsp:cNvPr id="0" name=""/>
        <dsp:cNvSpPr/>
      </dsp:nvSpPr>
      <dsp:spPr>
        <a:xfrm rot="10879549">
          <a:off x="2484466" y="4106472"/>
          <a:ext cx="588701" cy="74452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noProof="0" dirty="0"/>
        </a:p>
      </dsp:txBody>
      <dsp:txXfrm rot="10800000">
        <a:off x="2661052" y="4257420"/>
        <a:ext cx="412091" cy="446716"/>
      </dsp:txXfrm>
    </dsp:sp>
    <dsp:sp modelId="{A2ECAD43-7F36-4F16-8B34-1B252DB3AF28}">
      <dsp:nvSpPr>
        <dsp:cNvPr id="0" name=""/>
        <dsp:cNvSpPr/>
      </dsp:nvSpPr>
      <dsp:spPr>
        <a:xfrm>
          <a:off x="1222" y="3336976"/>
          <a:ext cx="2206003" cy="2206003"/>
        </a:xfrm>
        <a:prstGeom prst="ellipse">
          <a:avLst/>
        </a:prstGeom>
        <a:noFill/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 err="1"/>
            <a:t>Fortalecimiento</a:t>
          </a:r>
          <a:r>
            <a:rPr lang="en-US" sz="1700" kern="1200" noProof="0" dirty="0"/>
            <a:t> de </a:t>
          </a:r>
          <a:r>
            <a:rPr lang="en-US" sz="1700" kern="1200" noProof="0" dirty="0" err="1"/>
            <a:t>capacidades</a:t>
          </a:r>
          <a:r>
            <a:rPr lang="en-US" sz="1700" kern="1200" noProof="0" dirty="0"/>
            <a:t> y Asistencia </a:t>
          </a:r>
          <a:r>
            <a:rPr lang="en-US" sz="1700" kern="1200" noProof="0" dirty="0" err="1"/>
            <a:t>técnica</a:t>
          </a:r>
          <a:endParaRPr lang="en-US" sz="1700" kern="1200" noProof="0" dirty="0"/>
        </a:p>
      </dsp:txBody>
      <dsp:txXfrm>
        <a:off x="324284" y="3660038"/>
        <a:ext cx="1559879" cy="1559879"/>
      </dsp:txXfrm>
    </dsp:sp>
    <dsp:sp modelId="{52A489DA-C2D5-4D5D-A80C-4F632269E07D}">
      <dsp:nvSpPr>
        <dsp:cNvPr id="0" name=""/>
        <dsp:cNvSpPr/>
      </dsp:nvSpPr>
      <dsp:spPr>
        <a:xfrm rot="18000000">
          <a:off x="1630779" y="2646831"/>
          <a:ext cx="587583" cy="74452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noProof="0" dirty="0"/>
        </a:p>
      </dsp:txBody>
      <dsp:txXfrm>
        <a:off x="1674848" y="2872065"/>
        <a:ext cx="411308" cy="446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4T15:56:33.795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E76D3-1BAC-4098-BE0C-D7FB34AFA27E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4D794-2F60-4584-913F-11977055621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1330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68649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Se sabe que para calcular las emisiones de GEI los países como parte de CMNUCC desarrollan varios instrumentos como los NDC, BUR las EDBE donde los </a:t>
            </a:r>
            <a:r>
              <a:rPr lang="es-GT" dirty="0" err="1"/>
              <a:t>inventrios</a:t>
            </a:r>
            <a:r>
              <a:rPr lang="es-GT" dirty="0"/>
              <a:t> de GEI tienen un papel importante.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88188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Por qué es importante, porque estamos reduciendo la cantidad de residuos que van a dar a los vertederos quitando lo que se recicla y ojalá  procesando la materia orgánica. Reduciendo emisiones de GEI.</a:t>
            </a:r>
          </a:p>
          <a:p>
            <a:r>
              <a:rPr lang="es-GT" dirty="0"/>
              <a:t>49% orgánico, 28% recuperable y 23% no recuperable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95493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Es interesante hacer notar que con el Sistema Integrado de Administración Financiera Municipal (SIAF-MUNI) se establecieron rubros por los productos que tenían valor dentro del presupuesto municipal.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91487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La metodología utilizada para los inventarios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61170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Generación de energía por termoeléctricas, gas licuado, parque vehicular</a:t>
            </a:r>
          </a:p>
          <a:p>
            <a:r>
              <a:rPr lang="es-GT" dirty="0"/>
              <a:t>MASUR: Mancomunidad Sureña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70640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Esto se hizo en el marco del Desafío de Ciudades del Fondo Mundial para la Naturaleza WWF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0502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37495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sz="1200" b="1" dirty="0">
                <a:ea typeface="Calibri" panose="020F0502020204030204" pitchFamily="34" charset="0"/>
              </a:rPr>
              <a:t>Mitigación </a:t>
            </a:r>
            <a:r>
              <a:rPr lang="es-GT" sz="1200" dirty="0">
                <a:ea typeface="Calibri" panose="020F0502020204030204" pitchFamily="34" charset="0"/>
              </a:rPr>
              <a:t>se define como la intervención humana que reduce las fuentes de emisiones o que aumentan los sumideros de gases de efecto invernadero (IPCC, 2014). </a:t>
            </a:r>
          </a:p>
          <a:p>
            <a:endParaRPr lang="es-GT" sz="1200" dirty="0"/>
          </a:p>
          <a:p>
            <a:r>
              <a:rPr lang="es-GT" sz="1200" b="1" dirty="0">
                <a:cs typeface="Arial" panose="020B0604020202020204" pitchFamily="34" charset="0"/>
              </a:rPr>
              <a:t>Adaptación</a:t>
            </a:r>
            <a:r>
              <a:rPr lang="es-GT" sz="1200" dirty="0">
                <a:cs typeface="Arial" panose="020B0604020202020204" pitchFamily="34" charset="0"/>
              </a:rPr>
              <a:t> son los ajustes en los sistemas naturales o humanos como respuesta a estímulos climáticos estimados o reales, o sus efectos que pueden moderar el daño o aprovechar sus aspectos beneficiosos (IPCC, 2007).</a:t>
            </a:r>
          </a:p>
          <a:p>
            <a:r>
              <a:rPr lang="es-GT" sz="1200" dirty="0">
                <a:cs typeface="Arial" panose="020B0604020202020204" pitchFamily="34" charset="0"/>
              </a:rPr>
              <a:t>RESPONSABILIDAD COMPARTIDA PERO DIFERENCIADA. 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12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82899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De manera sencilla, el riesgo es igual a la amenaza por la vulnerabilidad es igual al riesgo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13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63757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Existe un concepto que se maneja a nivel internacional que es el de “non-</a:t>
            </a:r>
            <a:r>
              <a:rPr lang="es-GT" dirty="0" err="1"/>
              <a:t>state</a:t>
            </a:r>
            <a:r>
              <a:rPr lang="es-GT" dirty="0"/>
              <a:t> </a:t>
            </a:r>
            <a:r>
              <a:rPr lang="es-GT" dirty="0" err="1"/>
              <a:t>actors</a:t>
            </a:r>
            <a:r>
              <a:rPr lang="es-GT" dirty="0"/>
              <a:t>” actores no estatales o no gubernamentales donde caben las ciudades.  En el caso de los RDS las mayores productoras de ellos son las cabeceras departamentales y municipales en el caso de Guatemala.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4D794-2F60-4584-913F-119770556212}" type="slidenum">
              <a:rPr lang="es-GT" smtClean="0"/>
              <a:t>14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7076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98F05-E35D-2CC4-878A-F65B7B65B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4E92D4-F024-CF7D-C992-2AEA6B781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E0FFDF-2AA2-BB0F-A362-AAB184688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E0D2A2-81C2-5D9D-8A17-935AE72D1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ADDD45-2331-81B7-8873-DCFC0956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6143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2906-A665-1D45-7277-0F08716A1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D62FEC-C7F6-0386-6DE2-2C80F37E7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3D295A-B8E1-342B-C3F5-6CBA19B7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9C6383-D756-B05E-97CB-645B2E7E7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176764-8C93-7A77-4656-AC6648B39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9989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F7DF4-F191-32F6-5091-29B4A2CE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3A6E6B-2124-6FDF-D588-3F7F593B6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78153D-A940-E37F-7726-EB3CF628F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F5F61-9220-28C9-A501-4700FE91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E749CE-8CF6-33B6-2BC4-3733EF2F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706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C871A-F0A1-75CF-D3F5-BFF868CF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E35926-0840-C9EB-D2FC-D2381FB8E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4AFBDF-7753-B873-19DB-7695056BA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25B991-4C35-8E64-0D7E-31DFB316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644A0A-6D3A-EF79-2A8E-06B8EE86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453147-E48D-FBBF-B13C-ACD9B037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5747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CC88C-424A-DEE5-D1C4-505C466F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107A11-9774-859F-F30F-C24A23E6D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F4D486-E130-F3D4-4CC1-682FC4A6A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1CB193-028A-BD2B-0A7F-B3391E311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DC68FF-3389-9DA7-F855-5210CBAF8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B1AC024-F2CA-0735-C047-44F20E8E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303B8A-EACA-3793-E93A-76CF07BD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7355E7-80A7-5AC7-7075-CF698FFC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98527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68813-29CF-EBC1-C76E-880DA331C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BBDE119-D5E8-0E2B-39FD-56945D7A2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00F333-8B72-A9B8-CAF7-EBAA637A1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971E9B-BEC0-09FE-E5B9-D4090802F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6241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414536-A132-7955-8A49-302DA7E4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33F474-76E7-21B7-03EE-1C8CA2C9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467C76-0AFD-0576-4562-0C8A7724B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91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B577A-1418-FF92-10ED-476367E7C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AEA0F7-B6AC-3117-926B-69DD9B016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3678BE-B439-71BE-825F-BF51FC811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229C29-C5E4-4E92-1A31-11B8074AD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B624C7-E42A-826C-2641-22F03438A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54ED23-20FA-B02F-D948-EFDBA4ECC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19276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DA7F3-9A56-098C-CC71-555FD3D05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747E6B-F21B-02E2-0355-E69558E5A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B95976-7F62-882A-53B8-44FB1A428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5E729A-A198-D871-9538-F2AC0EF38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C004CA-4C61-9BFB-B2C0-3860301C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1E0F18-64EA-AD33-291B-801BED67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4548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459B6-500E-E6B4-AD15-11409147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70EC2-DA05-CD21-4B8C-FFAC78B98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990F5C-15A3-33C9-33F2-248B48C6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DE9886-A78D-466C-384A-6D96016C7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5A8E09-DD15-3BB2-8C19-A5793984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676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8641B6-2B78-907E-BABA-8D6F6DC4D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D3ECF6-7F4F-C789-6878-36CABFF3F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B657C-A104-9822-5674-60D275D2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6087BF-7E69-4C75-E48B-0F9764E2B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39B5B-34D1-945A-C876-898DF9F2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16009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B4C6A6B-7873-45AC-5A09-03DAE7528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527233-D24C-7FE9-C190-ADFCE7DC4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637342-A0C1-1DC9-E6D8-87D13560D5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27E716-FEBE-4147-874F-FFFE94C1C6A8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D27AF7-26B1-386C-3D21-EA39512A9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C0C1BA-B9C1-AFA9-3B3F-8E7A0249D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DD8BA8-A987-438D-B755-E08D9479C7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768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593BB1-2BA5-6DF8-08F7-8A7D74F2F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216" y="2950155"/>
            <a:ext cx="10069952" cy="1485319"/>
          </a:xfrm>
          <a:noFill/>
        </p:spPr>
        <p:txBody>
          <a:bodyPr>
            <a:normAutofit/>
          </a:bodyPr>
          <a:lstStyle/>
          <a:p>
            <a:r>
              <a:rPr lang="es-GT" sz="4400" dirty="0"/>
              <a:t>Efectos de la Gestión Integral de los Residuos Sólidos en el Cambio Climático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676022-EE49-C848-ADB6-C26C997E5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6958" y="5097384"/>
            <a:ext cx="4014210" cy="1098706"/>
          </a:xfrm>
          <a:noFill/>
        </p:spPr>
        <p:txBody>
          <a:bodyPr>
            <a:normAutofit/>
          </a:bodyPr>
          <a:lstStyle/>
          <a:p>
            <a:pPr algn="l"/>
            <a:r>
              <a:rPr lang="es-GT" dirty="0"/>
              <a:t>Mtra. Ana Victoria Rodríguez</a:t>
            </a:r>
          </a:p>
          <a:p>
            <a:pPr algn="l"/>
            <a:r>
              <a:rPr lang="es-GT" dirty="0"/>
              <a:t>Guatemala, 25 de abril 2025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12A9BE-7ABC-2B0C-841B-94DD984DE53D}"/>
              </a:ext>
            </a:extLst>
          </p:cNvPr>
          <p:cNvSpPr txBox="1"/>
          <p:nvPr/>
        </p:nvSpPr>
        <p:spPr>
          <a:xfrm>
            <a:off x="810833" y="327804"/>
            <a:ext cx="6245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200" dirty="0">
                <a:solidFill>
                  <a:srgbClr val="00B0F0"/>
                </a:solidFill>
              </a:rPr>
              <a:t>III Congreso Interamericano </a:t>
            </a:r>
          </a:p>
          <a:p>
            <a:r>
              <a:rPr lang="es-GT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de Cambio Climático DICC/AIDIS</a:t>
            </a:r>
          </a:p>
          <a:p>
            <a:r>
              <a:rPr lang="es-GT" sz="3200" dirty="0">
                <a:solidFill>
                  <a:srgbClr val="00B0F0"/>
                </a:solidFill>
              </a:rPr>
              <a:t>I Congreso Nacional DICC/AGISA</a:t>
            </a:r>
          </a:p>
        </p:txBody>
      </p:sp>
    </p:spTree>
    <p:extLst>
      <p:ext uri="{BB962C8B-B14F-4D97-AF65-F5344CB8AC3E}">
        <p14:creationId xmlns:p14="http://schemas.microsoft.com/office/powerpoint/2010/main" val="395057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882A32-26CB-609C-2B97-743FAE26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GT">
                <a:solidFill>
                  <a:srgbClr val="FFFFFF"/>
                </a:solidFill>
              </a:rPr>
              <a:t>Enfoque de la presentación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08A977-D1AB-9073-886E-7BC7978F4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GT" dirty="0"/>
          </a:p>
          <a:p>
            <a:pPr marL="0" indent="0">
              <a:buNone/>
            </a:pPr>
            <a:endParaRPr lang="es-GT" dirty="0"/>
          </a:p>
          <a:p>
            <a:pPr marL="0" indent="0">
              <a:buNone/>
            </a:pPr>
            <a:r>
              <a:rPr lang="es-GT" dirty="0"/>
              <a:t>Efectos de la Gestión Integral de los Residuos Sólidos en el Cambio Climático desde la perspectiva de lo local para el caso de Guatemala.</a:t>
            </a:r>
          </a:p>
        </p:txBody>
      </p:sp>
    </p:spTree>
    <p:extLst>
      <p:ext uri="{BB962C8B-B14F-4D97-AF65-F5344CB8AC3E}">
        <p14:creationId xmlns:p14="http://schemas.microsoft.com/office/powerpoint/2010/main" val="209904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DA9CDC-35FC-329F-058C-11815347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GT" sz="3100" dirty="0">
                <a:solidFill>
                  <a:srgbClr val="FFFFFF"/>
                </a:solidFill>
              </a:rPr>
              <a:t>Existen instrumentos legales que hacen responsables a las municipalidades en el tema de la GIRS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550207-3681-A004-9966-0BC74AE0A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GT" sz="2400" b="1" dirty="0"/>
              <a:t>Código Municipal, artículo 68, inciso a, que establece como una competencia propia de los municipios:</a:t>
            </a:r>
          </a:p>
          <a:p>
            <a:endParaRPr lang="es-GT" sz="2400" dirty="0"/>
          </a:p>
          <a:p>
            <a:pPr marL="0" indent="0">
              <a:buNone/>
            </a:pPr>
            <a:r>
              <a:rPr lang="es-GT" sz="2400" dirty="0"/>
              <a:t>“… formular y coordinar políticas, planes  y programas relativos a la recolección, tratamiento y disposición final  de desechos y residuos sólidos, hasta su disposición final.”</a:t>
            </a:r>
          </a:p>
        </p:txBody>
      </p:sp>
    </p:spTree>
    <p:extLst>
      <p:ext uri="{BB962C8B-B14F-4D97-AF65-F5344CB8AC3E}">
        <p14:creationId xmlns:p14="http://schemas.microsoft.com/office/powerpoint/2010/main" val="604671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48D21-4841-EEB4-25E9-1171C0747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6F84FA-C6F1-8D90-EBD9-8CE21E71D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GT" sz="3200" dirty="0">
                <a:solidFill>
                  <a:srgbClr val="FFFFFF"/>
                </a:solidFill>
              </a:rPr>
              <a:t>Existen instrumentos legales que hacen responsables a las municipalidades en el tema de la GIRS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C285FC-4D0B-18D1-7DDF-485CD8441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GT" sz="2400" b="1" dirty="0"/>
              <a:t>Acuerdo Gubernativo 164-2021 para la Gestión Integral de los Residuos y Desechos Sólidos Comunes, MARN (Vigencia 11/02/25): _</a:t>
            </a:r>
          </a:p>
          <a:p>
            <a:pPr marL="0" indent="0">
              <a:buNone/>
            </a:pPr>
            <a:r>
              <a:rPr lang="es-GT" sz="2400" dirty="0"/>
              <a:t>… que establece como clasificación: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GT" sz="2400" dirty="0"/>
              <a:t>Orgánico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GT" sz="2400" dirty="0"/>
              <a:t>Reciclable (papel y cartón, vidrio, plástico, metal, multicapa)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GT" sz="2400" dirty="0"/>
              <a:t>No reciclable</a:t>
            </a:r>
          </a:p>
        </p:txBody>
      </p:sp>
    </p:spTree>
    <p:extLst>
      <p:ext uri="{BB962C8B-B14F-4D97-AF65-F5344CB8AC3E}">
        <p14:creationId xmlns:p14="http://schemas.microsoft.com/office/powerpoint/2010/main" val="10769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198" y="5996188"/>
            <a:ext cx="2883884" cy="86181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82" y="-1426"/>
            <a:ext cx="9144000" cy="6859426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4D2ED8A-2D8A-23D0-9801-91C333770D34}"/>
              </a:ext>
            </a:extLst>
          </p:cNvPr>
          <p:cNvSpPr/>
          <p:nvPr/>
        </p:nvSpPr>
        <p:spPr>
          <a:xfrm>
            <a:off x="3234906" y="3605842"/>
            <a:ext cx="845389" cy="534837"/>
          </a:xfrm>
          <a:prstGeom prst="ellipse">
            <a:avLst/>
          </a:prstGeom>
          <a:noFill/>
          <a:ln>
            <a:solidFill>
              <a:srgbClr val="0070C0">
                <a:alpha val="9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FD53082-908B-2DEE-94D9-393A42756911}"/>
              </a:ext>
            </a:extLst>
          </p:cNvPr>
          <p:cNvSpPr/>
          <p:nvPr/>
        </p:nvSpPr>
        <p:spPr>
          <a:xfrm>
            <a:off x="1990630" y="4140679"/>
            <a:ext cx="845389" cy="534837"/>
          </a:xfrm>
          <a:prstGeom prst="ellipse">
            <a:avLst/>
          </a:prstGeom>
          <a:noFill/>
          <a:ln>
            <a:solidFill>
              <a:srgbClr val="0070C0">
                <a:alpha val="9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856388-EFA7-CA80-BEC9-E87860569F2E}"/>
              </a:ext>
            </a:extLst>
          </p:cNvPr>
          <p:cNvSpPr txBox="1"/>
          <p:nvPr/>
        </p:nvSpPr>
        <p:spPr>
          <a:xfrm>
            <a:off x="9592573" y="1190447"/>
            <a:ext cx="759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000" b="1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14025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95B1FC96-0749-41C9-BAED-E089E7714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/>
          <p:cNvSpPr txBox="1"/>
          <p:nvPr/>
        </p:nvSpPr>
        <p:spPr>
          <a:xfrm>
            <a:off x="630936" y="4562856"/>
            <a:ext cx="3419856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Caso de Rabinal (2016)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(https://cdm.unfccc.int/methodologies)</a:t>
            </a:r>
            <a:endParaRPr lang="en-US" sz="2600" kern="12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6C5D570-EA63-B7FB-AFED-FED39AB0D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8"/>
          <a:stretch/>
        </p:blipFill>
        <p:spPr bwMode="auto">
          <a:xfrm>
            <a:off x="152405" y="0"/>
            <a:ext cx="6095995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1FF70039-7BDC-DD67-650F-8578AFFA6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9534"/>
          <a:stretch/>
        </p:blipFill>
        <p:spPr bwMode="auto">
          <a:xfrm>
            <a:off x="6019800" y="10"/>
            <a:ext cx="6172195" cy="418766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sketch line">
            <a:extLst>
              <a:ext uri="{FF2B5EF4-FFF2-40B4-BE49-F238E27FC236}">
                <a16:creationId xmlns:a16="http://schemas.microsoft.com/office/drawing/2014/main" id="{63C1A86C-B1A8-4AEC-B001-595C91716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89020" y="540453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/>
          <p:cNvSpPr/>
          <p:nvPr/>
        </p:nvSpPr>
        <p:spPr>
          <a:xfrm>
            <a:off x="4411980" y="4562856"/>
            <a:ext cx="7454862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571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571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Escenario</a:t>
            </a:r>
            <a:r>
              <a:rPr lang="en-US" dirty="0"/>
              <a:t> </a:t>
            </a:r>
            <a:r>
              <a:rPr lang="en-US" dirty="0" err="1"/>
              <a:t>previo</a:t>
            </a:r>
            <a:r>
              <a:rPr lang="en-US" dirty="0"/>
              <a:t> al Proyecto: </a:t>
            </a:r>
            <a:r>
              <a:rPr lang="en-US" dirty="0" err="1"/>
              <a:t>existía</a:t>
            </a:r>
            <a:r>
              <a:rPr lang="en-US" dirty="0"/>
              <a:t> un </a:t>
            </a:r>
            <a:r>
              <a:rPr lang="en-US" dirty="0" err="1"/>
              <a:t>botadero</a:t>
            </a:r>
            <a:r>
              <a:rPr lang="en-US" dirty="0"/>
              <a:t> de </a:t>
            </a:r>
            <a:r>
              <a:rPr lang="en-US" dirty="0" err="1"/>
              <a:t>basura</a:t>
            </a:r>
            <a:r>
              <a:rPr lang="en-US" dirty="0"/>
              <a:t>, sin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manejo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cual</a:t>
            </a:r>
            <a:r>
              <a:rPr lang="en-US" dirty="0"/>
              <a:t>  </a:t>
            </a:r>
            <a:r>
              <a:rPr lang="en-US" dirty="0" err="1"/>
              <a:t>generaba</a:t>
            </a:r>
            <a:r>
              <a:rPr lang="en-US" dirty="0"/>
              <a:t> </a:t>
            </a:r>
            <a:r>
              <a:rPr lang="en-US" dirty="0" err="1"/>
              <a:t>plagas</a:t>
            </a:r>
            <a:r>
              <a:rPr lang="en-US" dirty="0"/>
              <a:t> de </a:t>
            </a:r>
            <a:r>
              <a:rPr lang="en-US" dirty="0" err="1"/>
              <a:t>insectos</a:t>
            </a:r>
            <a:r>
              <a:rPr lang="en-US" dirty="0"/>
              <a:t> y </a:t>
            </a:r>
            <a:r>
              <a:rPr lang="en-US" dirty="0" err="1"/>
              <a:t>malos</a:t>
            </a:r>
            <a:r>
              <a:rPr lang="en-US" dirty="0"/>
              <a:t> </a:t>
            </a:r>
            <a:r>
              <a:rPr lang="en-US" dirty="0" err="1"/>
              <a:t>olores</a:t>
            </a:r>
            <a:r>
              <a:rPr lang="en-US" dirty="0"/>
              <a:t>.</a:t>
            </a:r>
          </a:p>
          <a:p>
            <a:pPr marL="2571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Situación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del Proyecto: </a:t>
            </a:r>
            <a:r>
              <a:rPr lang="en-US" dirty="0" err="1"/>
              <a:t>implementación</a:t>
            </a:r>
            <a:r>
              <a:rPr lang="en-US" dirty="0"/>
              <a:t> del </a:t>
            </a:r>
            <a:r>
              <a:rPr lang="en-US" dirty="0" err="1"/>
              <a:t>tren</a:t>
            </a:r>
            <a:r>
              <a:rPr lang="en-US" dirty="0"/>
              <a:t> de </a:t>
            </a:r>
            <a:r>
              <a:rPr lang="en-US" dirty="0" err="1"/>
              <a:t>aseo</a:t>
            </a:r>
            <a:r>
              <a:rPr lang="en-US" dirty="0"/>
              <a:t>,  un </a:t>
            </a:r>
            <a:r>
              <a:rPr lang="en-US" dirty="0" err="1"/>
              <a:t>área</a:t>
            </a:r>
            <a:r>
              <a:rPr lang="en-US" dirty="0"/>
              <a:t> de </a:t>
            </a:r>
            <a:r>
              <a:rPr lang="en-US" dirty="0" err="1"/>
              <a:t>separación</a:t>
            </a:r>
            <a:r>
              <a:rPr lang="en-US" dirty="0"/>
              <a:t>, </a:t>
            </a:r>
            <a:r>
              <a:rPr lang="en-US" dirty="0" err="1"/>
              <a:t>cámaras</a:t>
            </a:r>
            <a:r>
              <a:rPr lang="en-US" dirty="0"/>
              <a:t> de </a:t>
            </a:r>
            <a:r>
              <a:rPr lang="en-US" dirty="0" err="1"/>
              <a:t>compostaje</a:t>
            </a:r>
            <a:r>
              <a:rPr lang="en-US" dirty="0"/>
              <a:t> y un </a:t>
            </a:r>
            <a:r>
              <a:rPr lang="en-US" dirty="0" err="1"/>
              <a:t>único</a:t>
            </a:r>
            <a:r>
              <a:rPr lang="en-US" dirty="0"/>
              <a:t> relleno </a:t>
            </a:r>
            <a:r>
              <a:rPr lang="en-US" dirty="0" err="1"/>
              <a:t>sanitario</a:t>
            </a:r>
            <a:r>
              <a:rPr lang="en-US" dirty="0"/>
              <a:t> de </a:t>
            </a:r>
            <a:r>
              <a:rPr lang="en-US" dirty="0" err="1"/>
              <a:t>rechazos</a:t>
            </a:r>
            <a:r>
              <a:rPr lang="en-US" dirty="0"/>
              <a:t>,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Sistema </a:t>
            </a:r>
            <a:r>
              <a:rPr lang="en-US" dirty="0" err="1"/>
              <a:t>manejado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municipalidad</a:t>
            </a:r>
            <a:r>
              <a:rPr lang="en-US" dirty="0"/>
              <a:t>.</a:t>
            </a:r>
          </a:p>
          <a:p>
            <a:pPr marL="2571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reducción</a:t>
            </a:r>
            <a:r>
              <a:rPr lang="en-US" dirty="0"/>
              <a:t> </a:t>
            </a:r>
            <a:r>
              <a:rPr lang="en-US" dirty="0" err="1"/>
              <a:t>anual</a:t>
            </a:r>
            <a:r>
              <a:rPr lang="en-US" dirty="0"/>
              <a:t>: </a:t>
            </a:r>
            <a:r>
              <a:rPr lang="en-US" dirty="0" err="1"/>
              <a:t>estimada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3,280 tCO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equivalente</a:t>
            </a:r>
            <a:r>
              <a:rPr lang="en-US" dirty="0"/>
              <a:t>.</a:t>
            </a:r>
          </a:p>
          <a:p>
            <a:pPr marL="2571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Metodología</a:t>
            </a:r>
            <a:r>
              <a:rPr lang="en-US" dirty="0"/>
              <a:t>  </a:t>
            </a:r>
            <a:r>
              <a:rPr lang="en-US" dirty="0" err="1"/>
              <a:t>referencia</a:t>
            </a:r>
            <a:r>
              <a:rPr lang="en-US" dirty="0"/>
              <a:t>: Acm0022 de la </a:t>
            </a:r>
            <a:r>
              <a:rPr lang="en-US" dirty="0" err="1"/>
              <a:t>Convención</a:t>
            </a:r>
            <a:r>
              <a:rPr lang="en-US" dirty="0"/>
              <a:t> Marco de las </a:t>
            </a:r>
            <a:r>
              <a:rPr lang="en-US" dirty="0" err="1"/>
              <a:t>Naciones</a:t>
            </a:r>
            <a:r>
              <a:rPr lang="en-US" dirty="0"/>
              <a:t> Unidas para </a:t>
            </a:r>
            <a:r>
              <a:rPr lang="en-US" dirty="0" err="1"/>
              <a:t>el</a:t>
            </a:r>
            <a:r>
              <a:rPr lang="en-US" dirty="0"/>
              <a:t> Cambio </a:t>
            </a:r>
            <a:r>
              <a:rPr lang="en-US" dirty="0" err="1"/>
              <a:t>Climático</a:t>
            </a:r>
            <a:r>
              <a:rPr lang="en-US" dirty="0"/>
              <a:t> (CMNUCC)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060E3633-F842-E92D-9493-856FA131FE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3761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EB6AC-BF1E-905B-3830-37BC4EA0E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1B2838-FC6E-9B29-FE46-8E645FB5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76135" y="1578461"/>
            <a:ext cx="1849845" cy="3812948"/>
          </a:xfrm>
        </p:spPr>
        <p:txBody>
          <a:bodyPr>
            <a:normAutofit fontScale="90000"/>
          </a:bodyPr>
          <a:lstStyle/>
          <a:p>
            <a:r>
              <a:rPr lang="es-MX" b="1" dirty="0">
                <a:solidFill>
                  <a:srgbClr val="FFFFFF"/>
                </a:solidFill>
              </a:rPr>
              <a:t>Inventarios de gases de efecto invernadero  a nivel municipal</a:t>
            </a:r>
            <a:endParaRPr lang="es-GT" b="1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C70E54-F798-8F72-0C0C-6C4321C57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652" y="755245"/>
            <a:ext cx="5904391" cy="6102755"/>
          </a:xfrm>
        </p:spPr>
        <p:txBody>
          <a:bodyPr anchor="ctr">
            <a:normAutofit/>
          </a:bodyPr>
          <a:lstStyle/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Todos Santos, Huehuetenango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Pachalum, Quiché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b="1" dirty="0"/>
              <a:t>Flores, Petén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Escuintla,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Iztapa,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Guanagazapa,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San José,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La Democracia,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Nueva Concepción, Escuintla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b="1" dirty="0"/>
              <a:t>Ciudad Capital, Guatemala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b="1" dirty="0"/>
              <a:t>Antigua Guatemala</a:t>
            </a:r>
            <a:r>
              <a:rPr lang="es-GT" dirty="0"/>
              <a:t>, Sacatepéquez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Ciudad Vieja, Sacatepéquez</a:t>
            </a:r>
          </a:p>
          <a:p>
            <a:pPr marL="514350" indent="-514350">
              <a:spcBef>
                <a:spcPts val="300"/>
              </a:spcBef>
              <a:buFont typeface="+mj-lt"/>
              <a:buAutoNum type="arabicPeriod"/>
            </a:pPr>
            <a:r>
              <a:rPr lang="es-GT" dirty="0"/>
              <a:t>San Lucas, Sacatepéquez</a:t>
            </a:r>
          </a:p>
        </p:txBody>
      </p:sp>
      <p:pic>
        <p:nvPicPr>
          <p:cNvPr id="1026" name="Picture 2" descr="Ubica los departamentos de Guatemala">
            <a:extLst>
              <a:ext uri="{FF2B5EF4-FFF2-40B4-BE49-F238E27FC236}">
                <a16:creationId xmlns:a16="http://schemas.microsoft.com/office/drawing/2014/main" id="{66B63DA2-6712-878A-2C6F-D0487026C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2" y="929713"/>
            <a:ext cx="4852036" cy="499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0B9EBDA6-B1E4-26E0-B2C6-B7184A221265}"/>
              </a:ext>
            </a:extLst>
          </p:cNvPr>
          <p:cNvSpPr/>
          <p:nvPr/>
        </p:nvSpPr>
        <p:spPr>
          <a:xfrm>
            <a:off x="1503019" y="4906062"/>
            <a:ext cx="1199410" cy="842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C6C9363-4239-E315-A10E-40C21E0DB43B}"/>
              </a:ext>
            </a:extLst>
          </p:cNvPr>
          <p:cNvSpPr/>
          <p:nvPr/>
        </p:nvSpPr>
        <p:spPr>
          <a:xfrm>
            <a:off x="3094530" y="1903562"/>
            <a:ext cx="681318" cy="3944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14713A66-BEC5-EFEA-5BCC-235520830DC2}"/>
                  </a:ext>
                </a:extLst>
              </p14:cNvPr>
              <p14:cNvContentPartPr/>
              <p14:nvPr/>
            </p14:nvContentPartPr>
            <p14:xfrm>
              <a:off x="8591509" y="5624090"/>
              <a:ext cx="360" cy="3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14713A66-BEC5-EFEA-5BCC-235520830D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82509" y="561545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Elipse 8">
            <a:extLst>
              <a:ext uri="{FF2B5EF4-FFF2-40B4-BE49-F238E27FC236}">
                <a16:creationId xmlns:a16="http://schemas.microsoft.com/office/drawing/2014/main" id="{121DF456-8975-FF5C-1035-30542C647492}"/>
              </a:ext>
            </a:extLst>
          </p:cNvPr>
          <p:cNvSpPr/>
          <p:nvPr/>
        </p:nvSpPr>
        <p:spPr>
          <a:xfrm>
            <a:off x="2225278" y="4541904"/>
            <a:ext cx="500331" cy="48036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FBC45FC-228A-873C-0745-8AF19E40EA3D}"/>
              </a:ext>
            </a:extLst>
          </p:cNvPr>
          <p:cNvSpPr/>
          <p:nvPr/>
        </p:nvSpPr>
        <p:spPr>
          <a:xfrm>
            <a:off x="2523382" y="4419663"/>
            <a:ext cx="486116" cy="7219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D19F50-C556-B702-1737-8490299A2589}"/>
              </a:ext>
            </a:extLst>
          </p:cNvPr>
          <p:cNvSpPr txBox="1"/>
          <p:nvPr/>
        </p:nvSpPr>
        <p:spPr>
          <a:xfrm>
            <a:off x="6096000" y="170470"/>
            <a:ext cx="5759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200" dirty="0"/>
              <a:t>Inventarios municipales de GEI</a:t>
            </a:r>
          </a:p>
        </p:txBody>
      </p:sp>
    </p:spTree>
    <p:extLst>
      <p:ext uri="{BB962C8B-B14F-4D97-AF65-F5344CB8AC3E}">
        <p14:creationId xmlns:p14="http://schemas.microsoft.com/office/powerpoint/2010/main" val="298271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7EF79-FD7A-4FB2-9DCC-D07E23189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GT" dirty="0"/>
              <a:t>,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5818DB-C81F-4987-B5D1-A863A08E1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GT"/>
          </a:p>
        </p:txBody>
      </p:sp>
      <p:graphicFrame>
        <p:nvGraphicFramePr>
          <p:cNvPr id="5" name="3 Gráfico">
            <a:extLst>
              <a:ext uri="{FF2B5EF4-FFF2-40B4-BE49-F238E27FC236}">
                <a16:creationId xmlns:a16="http://schemas.microsoft.com/office/drawing/2014/main" id="{00000000-0008-0000-0D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350823"/>
              </p:ext>
            </p:extLst>
          </p:nvPr>
        </p:nvGraphicFramePr>
        <p:xfrm>
          <a:off x="2153921" y="365760"/>
          <a:ext cx="8514079" cy="649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05962BC-BE61-B03E-8445-6B01CB743AA0}"/>
              </a:ext>
            </a:extLst>
          </p:cNvPr>
          <p:cNvSpPr txBox="1"/>
          <p:nvPr/>
        </p:nvSpPr>
        <p:spPr>
          <a:xfrm>
            <a:off x="1048871" y="457200"/>
            <a:ext cx="483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/>
              <a:t>Resumen del inventario de gases de efecto invernadero de MASUR 2019</a:t>
            </a:r>
          </a:p>
        </p:txBody>
      </p:sp>
    </p:spTree>
    <p:extLst>
      <p:ext uri="{BB962C8B-B14F-4D97-AF65-F5344CB8AC3E}">
        <p14:creationId xmlns:p14="http://schemas.microsoft.com/office/powerpoint/2010/main" val="309667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2F75D-A9C3-6839-6A5F-E6C1BD94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83BF0C-9F7E-EC6E-0B6B-D4FABA281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0A4458F-334D-1740-4535-3AC7574E4AD8}"/>
              </a:ext>
            </a:extLst>
          </p:cNvPr>
          <p:cNvSpPr/>
          <p:nvPr/>
        </p:nvSpPr>
        <p:spPr>
          <a:xfrm>
            <a:off x="11274459" y="108956"/>
            <a:ext cx="788108" cy="8191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0A1B317-3866-CB76-5ECA-3A402184CE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425717"/>
              </p:ext>
            </p:extLst>
          </p:nvPr>
        </p:nvGraphicFramePr>
        <p:xfrm>
          <a:off x="181178" y="333925"/>
          <a:ext cx="5523098" cy="600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239DF879-3685-090E-C8E9-00B5C75F99E9}"/>
              </a:ext>
            </a:extLst>
          </p:cNvPr>
          <p:cNvSpPr txBox="1"/>
          <p:nvPr/>
        </p:nvSpPr>
        <p:spPr>
          <a:xfrm>
            <a:off x="3392373" y="223745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dirty="0"/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ED48474-E12F-3639-A2EA-322B1D6E7675}"/>
              </a:ext>
            </a:extLst>
          </p:cNvPr>
          <p:cNvSpPr txBox="1"/>
          <p:nvPr/>
        </p:nvSpPr>
        <p:spPr>
          <a:xfrm>
            <a:off x="9535673" y="3180449"/>
            <a:ext cx="1767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094282-2352-6C02-D054-CC633F5FF59D}"/>
              </a:ext>
            </a:extLst>
          </p:cNvPr>
          <p:cNvSpPr txBox="1"/>
          <p:nvPr/>
        </p:nvSpPr>
        <p:spPr>
          <a:xfrm>
            <a:off x="2297220" y="778046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dirty="0"/>
              <a:t> </a:t>
            </a:r>
          </a:p>
        </p:txBody>
      </p:sp>
      <p:pic>
        <p:nvPicPr>
          <p:cNvPr id="13" name="Gráfico 12" descr="Flecha recta">
            <a:extLst>
              <a:ext uri="{FF2B5EF4-FFF2-40B4-BE49-F238E27FC236}">
                <a16:creationId xmlns:a16="http://schemas.microsoft.com/office/drawing/2014/main" id="{7B8C5907-F28B-D707-C110-17A9FDA88C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246953">
            <a:off x="8656983" y="1918724"/>
            <a:ext cx="914400" cy="914400"/>
          </a:xfrm>
          <a:prstGeom prst="rect">
            <a:avLst/>
          </a:prstGeom>
        </p:spPr>
      </p:pic>
      <p:pic>
        <p:nvPicPr>
          <p:cNvPr id="14" name="Gráfico 13" descr="Flecha recta">
            <a:extLst>
              <a:ext uri="{FF2B5EF4-FFF2-40B4-BE49-F238E27FC236}">
                <a16:creationId xmlns:a16="http://schemas.microsoft.com/office/drawing/2014/main" id="{6143D045-1C49-C1F7-0BC0-A11DF45756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244614">
            <a:off x="9381735" y="1563822"/>
            <a:ext cx="933836" cy="925024"/>
          </a:xfrm>
          <a:prstGeom prst="rect">
            <a:avLst/>
          </a:prstGeom>
        </p:spPr>
      </p:pic>
      <p:pic>
        <p:nvPicPr>
          <p:cNvPr id="15" name="Gráfico 14" descr="Flecha recta">
            <a:extLst>
              <a:ext uri="{FF2B5EF4-FFF2-40B4-BE49-F238E27FC236}">
                <a16:creationId xmlns:a16="http://schemas.microsoft.com/office/drawing/2014/main" id="{5546C968-4651-035B-1E80-ADC3BB28A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7755726">
            <a:off x="10223664" y="1765957"/>
            <a:ext cx="914400" cy="9144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5A5CF4E-59AE-1CA1-7297-3DF0CC7B56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9608" y="882504"/>
            <a:ext cx="1275606" cy="170080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BBEAF09-D98A-2AA6-D47D-25CF0D9FB8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62537" y="669338"/>
            <a:ext cx="1729463" cy="106561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A9C4736-F9FB-CD1F-1450-B47D37AEB6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507665" y="290924"/>
            <a:ext cx="1623139" cy="110956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90A6B61-4813-C56A-8F5B-9B4614BDF224}"/>
              </a:ext>
            </a:extLst>
          </p:cNvPr>
          <p:cNvSpPr txBox="1"/>
          <p:nvPr/>
        </p:nvSpPr>
        <p:spPr>
          <a:xfrm>
            <a:off x="6979608" y="4717143"/>
            <a:ext cx="1493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Planes de Restauración Forestal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75BFF8F-5117-1140-5E1C-68710D13FC85}"/>
              </a:ext>
            </a:extLst>
          </p:cNvPr>
          <p:cNvSpPr txBox="1"/>
          <p:nvPr/>
        </p:nvSpPr>
        <p:spPr>
          <a:xfrm>
            <a:off x="8871352" y="4680492"/>
            <a:ext cx="1328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Manejo de Desechos Sólidos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5FB1F6F-55AF-9369-1362-006874CAF865}"/>
              </a:ext>
            </a:extLst>
          </p:cNvPr>
          <p:cNvSpPr txBox="1"/>
          <p:nvPr/>
        </p:nvSpPr>
        <p:spPr>
          <a:xfrm>
            <a:off x="10462538" y="4671750"/>
            <a:ext cx="1686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Reducción de Riesgo a Inundaciones</a:t>
            </a:r>
          </a:p>
        </p:txBody>
      </p:sp>
      <p:pic>
        <p:nvPicPr>
          <p:cNvPr id="37" name="Gráfico 36" descr="Reproducir">
            <a:extLst>
              <a:ext uri="{FF2B5EF4-FFF2-40B4-BE49-F238E27FC236}">
                <a16:creationId xmlns:a16="http://schemas.microsoft.com/office/drawing/2014/main" id="{C69E34EA-1CD8-7B5D-29F0-3FB307D695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-3364032" y="2614856"/>
            <a:ext cx="18668875" cy="168133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CF50D6D-070F-13EB-70AD-F0E3C3B36AB3}"/>
              </a:ext>
            </a:extLst>
          </p:cNvPr>
          <p:cNvSpPr txBox="1"/>
          <p:nvPr/>
        </p:nvSpPr>
        <p:spPr>
          <a:xfrm>
            <a:off x="4064000" y="3229687"/>
            <a:ext cx="4409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Inventario de Gases de Efecto Invernadero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15F14D79-23D4-4ACA-A4B4-F91F9626B523}"/>
              </a:ext>
            </a:extLst>
          </p:cNvPr>
          <p:cNvGrpSpPr/>
          <p:nvPr/>
        </p:nvGrpSpPr>
        <p:grpSpPr>
          <a:xfrm>
            <a:off x="9213213" y="2677535"/>
            <a:ext cx="1767813" cy="1681335"/>
            <a:chOff x="3146437" y="1625333"/>
            <a:chExt cx="1417537" cy="1417537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7E4090D3-D666-C44E-054C-5F8733C87920}"/>
                </a:ext>
              </a:extLst>
            </p:cNvPr>
            <p:cNvSpPr/>
            <p:nvPr/>
          </p:nvSpPr>
          <p:spPr>
            <a:xfrm>
              <a:off x="3146437" y="1625333"/>
              <a:ext cx="1417537" cy="1417537"/>
            </a:xfrm>
            <a:prstGeom prst="ellipse">
              <a:avLst/>
            </a:prstGeom>
            <a:noFill/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GT"/>
            </a:p>
          </p:txBody>
        </p:sp>
        <p:sp>
          <p:nvSpPr>
            <p:cNvPr id="12" name="Elipse 4">
              <a:extLst>
                <a:ext uri="{FF2B5EF4-FFF2-40B4-BE49-F238E27FC236}">
                  <a16:creationId xmlns:a16="http://schemas.microsoft.com/office/drawing/2014/main" id="{A0DEBF92-DBA1-4C86-05E1-9D5337CA77C9}"/>
                </a:ext>
              </a:extLst>
            </p:cNvPr>
            <p:cNvSpPr txBox="1"/>
            <p:nvPr/>
          </p:nvSpPr>
          <p:spPr>
            <a:xfrm>
              <a:off x="3410973" y="1820815"/>
              <a:ext cx="1002351" cy="1002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r>
                <a:rPr lang="es-GT" sz="1400" dirty="0"/>
                <a:t>Planes de Acción Climática</a:t>
              </a:r>
              <a:endParaRPr lang="es-GT" sz="1400" dirty="0">
                <a:solidFill>
                  <a:schemeClr val="tx1"/>
                </a:solidFill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GT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596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9" grpId="0"/>
      <p:bldP spid="20" grpId="0"/>
      <p:bldP spid="21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320FD-38BF-EC99-9E2D-B9267FD3A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435" y="1883163"/>
            <a:ext cx="10515600" cy="4351338"/>
          </a:xfrm>
        </p:spPr>
        <p:txBody>
          <a:bodyPr/>
          <a:lstStyle/>
          <a:p>
            <a:endParaRPr lang="es-GT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5CBE2ED-CBC6-A6EE-2F5D-4A71F968C96E}"/>
              </a:ext>
            </a:extLst>
          </p:cNvPr>
          <p:cNvSpPr txBox="1"/>
          <p:nvPr/>
        </p:nvSpPr>
        <p:spPr>
          <a:xfrm>
            <a:off x="59409" y="452995"/>
            <a:ext cx="7169527" cy="61247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En el caso de la GIRS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Reducción del número de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basureros clandestinos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Expansión del tren de aseo en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sectores del área rural y urbana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Aumento de usuarios del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sistema de recolección de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desechos 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Disminución de las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inundaciones de tipo urbano,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por causa del taponamiento de </a:t>
            </a:r>
          </a:p>
          <a:p>
            <a:r>
              <a:rPr lang="es-MX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drenajes </a:t>
            </a:r>
            <a:endParaRPr lang="es-GT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72B4229C-66D0-7C0E-B33A-2CBA6DF7B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506" y="1711782"/>
            <a:ext cx="1240734" cy="184230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630F03EE-CAC4-034A-1EE6-84E05D614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4810" y="1711782"/>
            <a:ext cx="1918093" cy="184230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0AED36A7-5023-75D1-FB32-F258139E4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130" y="4037266"/>
            <a:ext cx="3161905" cy="1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6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B1259-6D27-EAE5-9736-BBB8F50BD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09851-82D4-B649-66E4-8B38B572B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Enfoque de la presentación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D074EE-DF08-5673-4FDD-FCEF3199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9323"/>
            <a:ext cx="10515600" cy="7824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GT" sz="4400" dirty="0"/>
              <a:t>en relación a la mitigación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5672448-738F-8762-DE83-C3C89300E3A3}"/>
              </a:ext>
            </a:extLst>
          </p:cNvPr>
          <p:cNvSpPr txBox="1">
            <a:spLocks/>
          </p:cNvSpPr>
          <p:nvPr/>
        </p:nvSpPr>
        <p:spPr>
          <a:xfrm>
            <a:off x="838200" y="2079925"/>
            <a:ext cx="10515600" cy="2142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GT" sz="4400"/>
              <a:t>Efectos de la Gestión Integral de los Residuos Sólidos en el Cambio Climático desde la perspectiva de lo local</a:t>
            </a:r>
            <a:endParaRPr lang="es-GT" sz="44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A6BB31E-8CA5-BF67-E7B6-D9E668E6E648}"/>
              </a:ext>
            </a:extLst>
          </p:cNvPr>
          <p:cNvSpPr txBox="1">
            <a:spLocks/>
          </p:cNvSpPr>
          <p:nvPr/>
        </p:nvSpPr>
        <p:spPr>
          <a:xfrm>
            <a:off x="838200" y="4602732"/>
            <a:ext cx="10515600" cy="782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GT" sz="4400" dirty="0"/>
              <a:t>en relación a la adaptación</a:t>
            </a:r>
          </a:p>
        </p:txBody>
      </p:sp>
    </p:spTree>
    <p:extLst>
      <p:ext uri="{BB962C8B-B14F-4D97-AF65-F5344CB8AC3E}">
        <p14:creationId xmlns:p14="http://schemas.microsoft.com/office/powerpoint/2010/main" val="169333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40216" y="1744013"/>
            <a:ext cx="2170584" cy="1036915"/>
          </a:xfrm>
        </p:spPr>
        <p:txBody>
          <a:bodyPr>
            <a:normAutofit fontScale="90000"/>
          </a:bodyPr>
          <a:lstStyle/>
          <a:p>
            <a:br>
              <a:rPr lang="es-GT" dirty="0"/>
            </a:br>
            <a:br>
              <a:rPr lang="es-GT" dirty="0"/>
            </a:br>
            <a:br>
              <a:rPr lang="es-GT" dirty="0"/>
            </a:br>
            <a:br>
              <a:rPr lang="es-GT" dirty="0"/>
            </a:br>
            <a:br>
              <a:rPr lang="es-GT" dirty="0"/>
            </a:br>
            <a:br>
              <a:rPr lang="es-GT" dirty="0"/>
            </a:br>
            <a:br>
              <a:rPr lang="es-GT" dirty="0"/>
            </a:br>
            <a:br>
              <a:rPr lang="es-GT" dirty="0"/>
            </a:br>
            <a:endParaRPr lang="es-GT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60" y="2379013"/>
            <a:ext cx="4409993" cy="4409993"/>
          </a:xfrm>
        </p:spPr>
      </p:pic>
      <p:sp>
        <p:nvSpPr>
          <p:cNvPr id="3" name="CuadroTexto 2"/>
          <p:cNvSpPr txBox="1"/>
          <p:nvPr/>
        </p:nvSpPr>
        <p:spPr>
          <a:xfrm>
            <a:off x="2142348" y="551186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dirty="0"/>
              <a:t>Adaptación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709660" y="193007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dirty="0"/>
              <a:t>Mitigación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850006" y="392942"/>
            <a:ext cx="105606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400" dirty="0"/>
              <a:t>Medidas a tomar para contrarrestar los efectos del cambio climático</a:t>
            </a:r>
          </a:p>
        </p:txBody>
      </p:sp>
    </p:spTree>
    <p:extLst>
      <p:ext uri="{BB962C8B-B14F-4D97-AF65-F5344CB8AC3E}">
        <p14:creationId xmlns:p14="http://schemas.microsoft.com/office/powerpoint/2010/main" val="1021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82" name="Rectangle 104484">
            <a:extLst>
              <a:ext uri="{FF2B5EF4-FFF2-40B4-BE49-F238E27FC236}">
                <a16:creationId xmlns:a16="http://schemas.microsoft.com/office/drawing/2014/main" id="{9389D3E0-BA02-41D3-B2AC-8FD6AA893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51" name="Title 1">
            <a:extLst>
              <a:ext uri="{FF2B5EF4-FFF2-40B4-BE49-F238E27FC236}">
                <a16:creationId xmlns:a16="http://schemas.microsoft.com/office/drawing/2014/main" id="{FD52D51E-F3C6-431B-A2C2-079C7357CC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57188"/>
            <a:ext cx="5801658" cy="630081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900113">
              <a:defRPr/>
            </a:pP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Formas de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enfrentar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riesgo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para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inundaciones</a:t>
            </a:r>
            <a:b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Manejar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vulnerabilidad</a:t>
            </a:r>
            <a:b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-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mejorando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resistencia</a:t>
            </a:r>
            <a:b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- plan de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respuesta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comunidad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GT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Manejar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riesgo</a:t>
            </a:r>
            <a:b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-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reduciendo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flujo</a:t>
            </a: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altLang="es-GT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inundación</a:t>
            </a:r>
            <a:b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- </a:t>
            </a:r>
            <a:r>
              <a:rPr lang="en-US" altLang="es-GT" sz="2800" b="1" kern="1200" dirty="0" err="1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manejando</a:t>
            </a:r>
            <a:r>
              <a:rPr lang="en-US" altLang="es-GT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en-US" altLang="es-GT" sz="2800" b="1" kern="1200" dirty="0" err="1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el</a:t>
            </a:r>
            <a:r>
              <a:rPr lang="en-US" altLang="es-GT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en-US" altLang="es-GT" sz="2800" b="1" kern="1200" dirty="0" err="1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flujo</a:t>
            </a:r>
            <a:r>
              <a:rPr lang="en-US" altLang="es-GT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en-US" altLang="es-GT" sz="2800" b="1" kern="1200" dirty="0" err="1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dentro</a:t>
            </a:r>
            <a:r>
              <a:rPr lang="en-US" altLang="es-GT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 de la </a:t>
            </a:r>
            <a:r>
              <a:rPr lang="en-US" altLang="es-GT" sz="2800" b="1" kern="1200" dirty="0" err="1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planicie</a:t>
            </a:r>
            <a:r>
              <a:rPr lang="en-US" altLang="es-GT" sz="2800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.</a:t>
            </a:r>
            <a:br>
              <a:rPr lang="en-US" altLang="es-E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altLang="es-GT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en-US" altLang="es-E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Guatemala necesitará por lo menos Q1 mil 650 millones para reconstrucción  por Eta e Iota">
            <a:extLst>
              <a:ext uri="{FF2B5EF4-FFF2-40B4-BE49-F238E27FC236}">
                <a16:creationId xmlns:a16="http://schemas.microsoft.com/office/drawing/2014/main" id="{568BE6FF-C252-060A-C280-0793BD4D9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7" r="17823"/>
          <a:stretch/>
        </p:blipFill>
        <p:spPr bwMode="auto">
          <a:xfrm>
            <a:off x="5801658" y="720190"/>
            <a:ext cx="5584353" cy="55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1861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2FE83-6458-F236-6134-FD5166D0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Inventarios de Gases de Efecto Invernadero</a:t>
            </a:r>
          </a:p>
        </p:txBody>
      </p:sp>
      <p:pic>
        <p:nvPicPr>
          <p:cNvPr id="5" name="Marcador de contenido 4" descr="Imagen que contiene firmar, tablero, calle, hombre&#10;&#10;El contenido generado por IA puede ser incorrecto.">
            <a:extLst>
              <a:ext uri="{FF2B5EF4-FFF2-40B4-BE49-F238E27FC236}">
                <a16:creationId xmlns:a16="http://schemas.microsoft.com/office/drawing/2014/main" id="{87BD5374-BC68-5E18-E25C-C705D5112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49" y="761980"/>
            <a:ext cx="10926147" cy="5414984"/>
          </a:xfrm>
        </p:spPr>
      </p:pic>
    </p:spTree>
    <p:extLst>
      <p:ext uri="{BB962C8B-B14F-4D97-AF65-F5344CB8AC3E}">
        <p14:creationId xmlns:p14="http://schemas.microsoft.com/office/powerpoint/2010/main" val="1306938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253AB0-3546-B330-0EA3-FA6C01232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4232836"/>
            <a:ext cx="4491821" cy="1616203"/>
          </a:xfrm>
        </p:spPr>
        <p:txBody>
          <a:bodyPr anchor="b">
            <a:normAutofit/>
          </a:bodyPr>
          <a:lstStyle/>
          <a:p>
            <a:pPr algn="ctr"/>
            <a:r>
              <a:rPr lang="es-GT" sz="5400" dirty="0"/>
              <a:t>¡Gracias!</a:t>
            </a:r>
            <a:br>
              <a:rPr lang="es-GT" sz="3200" dirty="0"/>
            </a:br>
            <a:endParaRPr lang="es-GT" sz="3200" dirty="0"/>
          </a:p>
        </p:txBody>
      </p:sp>
      <p:pic>
        <p:nvPicPr>
          <p:cNvPr id="5" name="Picture 4" descr="Una persona sosteniendo un globo terráqueo">
            <a:extLst>
              <a:ext uri="{FF2B5EF4-FFF2-40B4-BE49-F238E27FC236}">
                <a16:creationId xmlns:a16="http://schemas.microsoft.com/office/drawing/2014/main" id="{49B6B81D-8349-6280-D8A5-E28099AC99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21" r="23390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5A866A-1D8F-8FB0-DDCA-6AB0AA0F3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691874"/>
            <a:ext cx="4491820" cy="3447832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s-GT" sz="3600" dirty="0"/>
              <a:t>No cabe duda que desde lo local se pueden hacer muchas cosas para tener un mejor país y  contribuir con un mejor planeta</a:t>
            </a:r>
          </a:p>
        </p:txBody>
      </p:sp>
    </p:spTree>
    <p:extLst>
      <p:ext uri="{BB962C8B-B14F-4D97-AF65-F5344CB8AC3E}">
        <p14:creationId xmlns:p14="http://schemas.microsoft.com/office/powerpoint/2010/main" val="1092612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914</Words>
  <Application>Microsoft Office PowerPoint</Application>
  <PresentationFormat>Panorámica</PresentationFormat>
  <Paragraphs>113</Paragraphs>
  <Slides>15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Open Sans</vt:lpstr>
      <vt:lpstr>Wingdings</vt:lpstr>
      <vt:lpstr>Tema de Office</vt:lpstr>
      <vt:lpstr>Efectos de la Gestión Integral de los Residuos Sólidos en el Cambio Climático</vt:lpstr>
      <vt:lpstr>Enfoque de la presentación</vt:lpstr>
      <vt:lpstr>Existen instrumentos legales que hacen responsables a las municipalidades en el tema de la GIRS</vt:lpstr>
      <vt:lpstr>Existen instrumentos legales que hacen responsables a las municipalidades en el tema de la GIRS</vt:lpstr>
      <vt:lpstr>Presentación de PowerPoint</vt:lpstr>
      <vt:lpstr>Presentación de PowerPoint</vt:lpstr>
      <vt:lpstr>Inventarios de gases de efecto invernadero  a nivel municipal</vt:lpstr>
      <vt:lpstr>, </vt:lpstr>
      <vt:lpstr>Presentación de PowerPoint</vt:lpstr>
      <vt:lpstr>Presentación de PowerPoint</vt:lpstr>
      <vt:lpstr>Enfoque de la presentación</vt:lpstr>
      <vt:lpstr>        </vt:lpstr>
      <vt:lpstr>Formas de enfrentar el riesgo para inundaciones  1. Manejar la vulnerabilidad       - mejorando la resistencia       - plan de respuesta de la comunidad.  2. Manejar el riesgo      - reduciendo el flujo de la inundación      - manejando el flujo dentro de la planicie.   </vt:lpstr>
      <vt:lpstr>Inventarios de Gases de Efecto Invernadero</vt:lpstr>
      <vt:lpstr>¡Gracias!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Victoria Rodriguez</dc:creator>
  <cp:lastModifiedBy>Ana Victoria Rodriguez</cp:lastModifiedBy>
  <cp:revision>2</cp:revision>
  <dcterms:created xsi:type="dcterms:W3CDTF">2025-04-20T16:53:48Z</dcterms:created>
  <dcterms:modified xsi:type="dcterms:W3CDTF">2025-04-24T23:02:18Z</dcterms:modified>
</cp:coreProperties>
</file>