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727" r:id="rId3"/>
    <p:sldId id="711" r:id="rId4"/>
    <p:sldId id="713" r:id="rId5"/>
    <p:sldId id="718" r:id="rId6"/>
    <p:sldId id="716" r:id="rId7"/>
    <p:sldId id="717" r:id="rId8"/>
    <p:sldId id="696" r:id="rId9"/>
    <p:sldId id="715" r:id="rId10"/>
    <p:sldId id="719" r:id="rId11"/>
    <p:sldId id="720" r:id="rId12"/>
    <p:sldId id="721" r:id="rId13"/>
    <p:sldId id="722" r:id="rId14"/>
    <p:sldId id="723" r:id="rId15"/>
    <p:sldId id="732" r:id="rId16"/>
    <p:sldId id="264" r:id="rId17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DF2E85-AA97-4D81-AA56-218E5125FCFE}" v="178" dt="2025-04-16T15:25:41.919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24" y="2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ha Rivera Rosa" userId="c2f55ad07cbf1091" providerId="LiveId" clId="{2ADF2E85-AA97-4D81-AA56-218E5125FCFE}"/>
    <pc:docChg chg="delSld modSld modMainMaster modShowInfo">
      <pc:chgData name="Martha Rivera Rosa" userId="c2f55ad07cbf1091" providerId="LiveId" clId="{2ADF2E85-AA97-4D81-AA56-218E5125FCFE}" dt="2025-04-16T15:25:41.919" v="258" actId="1440"/>
      <pc:docMkLst>
        <pc:docMk/>
      </pc:docMkLst>
      <pc:sldChg chg="modSp mod">
        <pc:chgData name="Martha Rivera Rosa" userId="c2f55ad07cbf1091" providerId="LiveId" clId="{2ADF2E85-AA97-4D81-AA56-218E5125FCFE}" dt="2025-04-16T14:43:08.525" v="66" actId="14100"/>
        <pc:sldMkLst>
          <pc:docMk/>
          <pc:sldMk cId="3829067403" sldId="696"/>
        </pc:sldMkLst>
        <pc:spChg chg="mod">
          <ac:chgData name="Martha Rivera Rosa" userId="c2f55ad07cbf1091" providerId="LiveId" clId="{2ADF2E85-AA97-4D81-AA56-218E5125FCFE}" dt="2025-04-16T14:43:00.454" v="64" actId="1076"/>
          <ac:spMkLst>
            <pc:docMk/>
            <pc:sldMk cId="3829067403" sldId="696"/>
            <ac:spMk id="114690" creationId="{00000000-0000-0000-0000-000000000000}"/>
          </ac:spMkLst>
        </pc:spChg>
        <pc:picChg chg="mod">
          <ac:chgData name="Martha Rivera Rosa" userId="c2f55ad07cbf1091" providerId="LiveId" clId="{2ADF2E85-AA97-4D81-AA56-218E5125FCFE}" dt="2025-04-16T14:43:04.916" v="65" actId="14100"/>
          <ac:picMkLst>
            <pc:docMk/>
            <pc:sldMk cId="3829067403" sldId="696"/>
            <ac:picMk id="2" creationId="{82BB3EB3-F5A3-4D5A-50FA-A97C7FB3C4D7}"/>
          </ac:picMkLst>
        </pc:picChg>
        <pc:picChg chg="mod">
          <ac:chgData name="Martha Rivera Rosa" userId="c2f55ad07cbf1091" providerId="LiveId" clId="{2ADF2E85-AA97-4D81-AA56-218E5125FCFE}" dt="2025-04-16T14:43:08.525" v="66" actId="14100"/>
          <ac:picMkLst>
            <pc:docMk/>
            <pc:sldMk cId="3829067403" sldId="696"/>
            <ac:picMk id="3" creationId="{B869F540-ABBC-BF72-67B2-0D51524C4ECC}"/>
          </ac:picMkLst>
        </pc:picChg>
      </pc:sldChg>
      <pc:sldChg chg="addSp delSp modSp modAnim">
        <pc:chgData name="Martha Rivera Rosa" userId="c2f55ad07cbf1091" providerId="LiveId" clId="{2ADF2E85-AA97-4D81-AA56-218E5125FCFE}" dt="2025-04-16T15:18:41.717" v="219"/>
        <pc:sldMkLst>
          <pc:docMk/>
          <pc:sldMk cId="2892841317" sldId="711"/>
        </pc:sldMkLst>
        <pc:spChg chg="mod">
          <ac:chgData name="Martha Rivera Rosa" userId="c2f55ad07cbf1091" providerId="LiveId" clId="{2ADF2E85-AA97-4D81-AA56-218E5125FCFE}" dt="2025-04-16T14:34:54.174" v="23" actId="403"/>
          <ac:spMkLst>
            <pc:docMk/>
            <pc:sldMk cId="2892841317" sldId="711"/>
            <ac:spMk id="4" creationId="{D854AE98-27C7-920A-3D79-86EF9F594B52}"/>
          </ac:spMkLst>
        </pc:spChg>
        <pc:spChg chg="mod">
          <ac:chgData name="Martha Rivera Rosa" userId="c2f55ad07cbf1091" providerId="LiveId" clId="{2ADF2E85-AA97-4D81-AA56-218E5125FCFE}" dt="2025-04-16T15:18:32.660" v="216" actId="20577"/>
          <ac:spMkLst>
            <pc:docMk/>
            <pc:sldMk cId="2892841317" sldId="711"/>
            <ac:spMk id="5" creationId="{0688A68A-C462-8885-C985-71748DDDF3AC}"/>
          </ac:spMkLst>
        </pc:spChg>
        <pc:picChg chg="del mod">
          <ac:chgData name="Martha Rivera Rosa" userId="c2f55ad07cbf1091" providerId="LiveId" clId="{2ADF2E85-AA97-4D81-AA56-218E5125FCFE}" dt="2025-04-16T14:56:50.261" v="163" actId="478"/>
          <ac:picMkLst>
            <pc:docMk/>
            <pc:sldMk cId="2892841317" sldId="711"/>
            <ac:picMk id="1026" creationId="{06E343C5-8493-DC05-2D8B-A1CDA27ECC19}"/>
          </ac:picMkLst>
        </pc:picChg>
        <pc:picChg chg="add mod">
          <ac:chgData name="Martha Rivera Rosa" userId="c2f55ad07cbf1091" providerId="LiveId" clId="{2ADF2E85-AA97-4D81-AA56-218E5125FCFE}" dt="2025-04-16T14:57:32.661" v="174" actId="14100"/>
          <ac:picMkLst>
            <pc:docMk/>
            <pc:sldMk cId="2892841317" sldId="711"/>
            <ac:picMk id="1028" creationId="{57A996F3-DEDD-1625-8A05-C5314A92BF0F}"/>
          </ac:picMkLst>
        </pc:picChg>
      </pc:sldChg>
      <pc:sldChg chg="modAnim">
        <pc:chgData name="Martha Rivera Rosa" userId="c2f55ad07cbf1091" providerId="LiveId" clId="{2ADF2E85-AA97-4D81-AA56-218E5125FCFE}" dt="2025-04-16T15:18:49.651" v="221"/>
        <pc:sldMkLst>
          <pc:docMk/>
          <pc:sldMk cId="2336285824" sldId="713"/>
        </pc:sldMkLst>
      </pc:sldChg>
      <pc:sldChg chg="modSp modAnim">
        <pc:chgData name="Martha Rivera Rosa" userId="c2f55ad07cbf1091" providerId="LiveId" clId="{2ADF2E85-AA97-4D81-AA56-218E5125FCFE}" dt="2025-04-16T15:20:33.438" v="244" actId="14100"/>
        <pc:sldMkLst>
          <pc:docMk/>
          <pc:sldMk cId="1922815624" sldId="715"/>
        </pc:sldMkLst>
        <pc:spChg chg="mod">
          <ac:chgData name="Martha Rivera Rosa" userId="c2f55ad07cbf1091" providerId="LiveId" clId="{2ADF2E85-AA97-4D81-AA56-218E5125FCFE}" dt="2025-04-16T14:43:28.087" v="69" actId="6549"/>
          <ac:spMkLst>
            <pc:docMk/>
            <pc:sldMk cId="1922815624" sldId="715"/>
            <ac:spMk id="4" creationId="{2231E414-A483-1FD8-140A-B839DEEDE5F4}"/>
          </ac:spMkLst>
        </pc:spChg>
        <pc:spChg chg="mod">
          <ac:chgData name="Martha Rivera Rosa" userId="c2f55ad07cbf1091" providerId="LiveId" clId="{2ADF2E85-AA97-4D81-AA56-218E5125FCFE}" dt="2025-04-16T15:20:33.438" v="244" actId="14100"/>
          <ac:spMkLst>
            <pc:docMk/>
            <pc:sldMk cId="1922815624" sldId="715"/>
            <ac:spMk id="5" creationId="{0CE9D84E-4B8E-CC56-B359-9D12A3AA19FB}"/>
          </ac:spMkLst>
        </pc:spChg>
      </pc:sldChg>
      <pc:sldChg chg="modSp mod modAnim">
        <pc:chgData name="Martha Rivera Rosa" userId="c2f55ad07cbf1091" providerId="LiveId" clId="{2ADF2E85-AA97-4D81-AA56-218E5125FCFE}" dt="2025-04-16T15:19:00.393" v="224"/>
        <pc:sldMkLst>
          <pc:docMk/>
          <pc:sldMk cId="3483384922" sldId="716"/>
        </pc:sldMkLst>
        <pc:spChg chg="mod">
          <ac:chgData name="Martha Rivera Rosa" userId="c2f55ad07cbf1091" providerId="LiveId" clId="{2ADF2E85-AA97-4D81-AA56-218E5125FCFE}" dt="2025-04-16T14:36:25.279" v="27" actId="1076"/>
          <ac:spMkLst>
            <pc:docMk/>
            <pc:sldMk cId="3483384922" sldId="716"/>
            <ac:spMk id="4" creationId="{257F1487-DADE-C0E1-07B7-7672D27C477D}"/>
          </ac:spMkLst>
        </pc:spChg>
      </pc:sldChg>
      <pc:sldChg chg="modSp mod modAnim">
        <pc:chgData name="Martha Rivera Rosa" userId="c2f55ad07cbf1091" providerId="LiveId" clId="{2ADF2E85-AA97-4D81-AA56-218E5125FCFE}" dt="2025-04-16T15:19:03.889" v="225"/>
        <pc:sldMkLst>
          <pc:docMk/>
          <pc:sldMk cId="471642221" sldId="717"/>
        </pc:sldMkLst>
        <pc:spChg chg="mod">
          <ac:chgData name="Martha Rivera Rosa" userId="c2f55ad07cbf1091" providerId="LiveId" clId="{2ADF2E85-AA97-4D81-AA56-218E5125FCFE}" dt="2025-04-16T14:36:08.202" v="26" actId="1076"/>
          <ac:spMkLst>
            <pc:docMk/>
            <pc:sldMk cId="471642221" sldId="717"/>
            <ac:spMk id="4" creationId="{EC50FAE9-A6F6-07F6-FDC2-5B79104673C1}"/>
          </ac:spMkLst>
        </pc:spChg>
      </pc:sldChg>
      <pc:sldChg chg="addSp modSp mod modAnim">
        <pc:chgData name="Martha Rivera Rosa" userId="c2f55ad07cbf1091" providerId="LiveId" clId="{2ADF2E85-AA97-4D81-AA56-218E5125FCFE}" dt="2025-04-16T15:18:56.927" v="223"/>
        <pc:sldMkLst>
          <pc:docMk/>
          <pc:sldMk cId="4288861881" sldId="718"/>
        </pc:sldMkLst>
        <pc:spChg chg="mod">
          <ac:chgData name="Martha Rivera Rosa" userId="c2f55ad07cbf1091" providerId="LiveId" clId="{2ADF2E85-AA97-4D81-AA56-218E5125FCFE}" dt="2025-04-16T14:35:30.710" v="25" actId="403"/>
          <ac:spMkLst>
            <pc:docMk/>
            <pc:sldMk cId="4288861881" sldId="718"/>
            <ac:spMk id="4" creationId="{47BD9AD7-DAAC-107E-7B60-6DD796187F9B}"/>
          </ac:spMkLst>
        </pc:spChg>
        <pc:spChg chg="mod">
          <ac:chgData name="Martha Rivera Rosa" userId="c2f55ad07cbf1091" providerId="LiveId" clId="{2ADF2E85-AA97-4D81-AA56-218E5125FCFE}" dt="2025-04-16T14:40:05.439" v="52" actId="6549"/>
          <ac:spMkLst>
            <pc:docMk/>
            <pc:sldMk cId="4288861881" sldId="718"/>
            <ac:spMk id="5" creationId="{4CD7FDAD-AFC2-8CBD-1D26-16E53B577C56}"/>
          </ac:spMkLst>
        </pc:spChg>
        <pc:picChg chg="add mod">
          <ac:chgData name="Martha Rivera Rosa" userId="c2f55ad07cbf1091" providerId="LiveId" clId="{2ADF2E85-AA97-4D81-AA56-218E5125FCFE}" dt="2025-04-16T14:40:19.964" v="54" actId="1076"/>
          <ac:picMkLst>
            <pc:docMk/>
            <pc:sldMk cId="4288861881" sldId="718"/>
            <ac:picMk id="2" creationId="{38DFADDA-ED8F-D566-E0AE-B4D1BF74CD8A}"/>
          </ac:picMkLst>
        </pc:picChg>
      </pc:sldChg>
      <pc:sldChg chg="addSp delSp modSp mod modAnim">
        <pc:chgData name="Martha Rivera Rosa" userId="c2f55ad07cbf1091" providerId="LiveId" clId="{2ADF2E85-AA97-4D81-AA56-218E5125FCFE}" dt="2025-04-16T15:24:56.842" v="251" actId="21"/>
        <pc:sldMkLst>
          <pc:docMk/>
          <pc:sldMk cId="2208157452" sldId="719"/>
        </pc:sldMkLst>
        <pc:spChg chg="mod">
          <ac:chgData name="Martha Rivera Rosa" userId="c2f55ad07cbf1091" providerId="LiveId" clId="{2ADF2E85-AA97-4D81-AA56-218E5125FCFE}" dt="2025-04-16T14:43:53.825" v="76" actId="1036"/>
          <ac:spMkLst>
            <pc:docMk/>
            <pc:sldMk cId="2208157452" sldId="719"/>
            <ac:spMk id="4" creationId="{2CB31AF4-7428-A0B4-ABA6-CA93AB206D8B}"/>
          </ac:spMkLst>
        </pc:spChg>
        <pc:spChg chg="mod">
          <ac:chgData name="Martha Rivera Rosa" userId="c2f55ad07cbf1091" providerId="LiveId" clId="{2ADF2E85-AA97-4D81-AA56-218E5125FCFE}" dt="2025-04-16T15:24:12.194" v="248" actId="1076"/>
          <ac:spMkLst>
            <pc:docMk/>
            <pc:sldMk cId="2208157452" sldId="719"/>
            <ac:spMk id="5" creationId="{BC41A6A1-7E5F-0868-3A49-9E4C8ED2D6A6}"/>
          </ac:spMkLst>
        </pc:spChg>
        <pc:picChg chg="add del mod">
          <ac:chgData name="Martha Rivera Rosa" userId="c2f55ad07cbf1091" providerId="LiveId" clId="{2ADF2E85-AA97-4D81-AA56-218E5125FCFE}" dt="2025-04-16T15:24:56.842" v="251" actId="21"/>
          <ac:picMkLst>
            <pc:docMk/>
            <pc:sldMk cId="2208157452" sldId="719"/>
            <ac:picMk id="4098" creationId="{20285859-B9D0-59B5-D087-8F7101132328}"/>
          </ac:picMkLst>
        </pc:picChg>
      </pc:sldChg>
      <pc:sldChg chg="addSp modSp mod modAnim">
        <pc:chgData name="Martha Rivera Rosa" userId="c2f55ad07cbf1091" providerId="LiveId" clId="{2ADF2E85-AA97-4D81-AA56-218E5125FCFE}" dt="2025-04-16T15:25:41.919" v="258" actId="1440"/>
        <pc:sldMkLst>
          <pc:docMk/>
          <pc:sldMk cId="962852324" sldId="720"/>
        </pc:sldMkLst>
        <pc:spChg chg="mod">
          <ac:chgData name="Martha Rivera Rosa" userId="c2f55ad07cbf1091" providerId="LiveId" clId="{2ADF2E85-AA97-4D81-AA56-218E5125FCFE}" dt="2025-04-16T14:44:14.149" v="79" actId="403"/>
          <ac:spMkLst>
            <pc:docMk/>
            <pc:sldMk cId="962852324" sldId="720"/>
            <ac:spMk id="4" creationId="{D6F827FC-A0C6-16A1-A7CA-0E6112B95C7B}"/>
          </ac:spMkLst>
        </pc:spChg>
        <pc:spChg chg="mod">
          <ac:chgData name="Martha Rivera Rosa" userId="c2f55ad07cbf1091" providerId="LiveId" clId="{2ADF2E85-AA97-4D81-AA56-218E5125FCFE}" dt="2025-04-16T15:25:28.534" v="257" actId="14100"/>
          <ac:spMkLst>
            <pc:docMk/>
            <pc:sldMk cId="962852324" sldId="720"/>
            <ac:spMk id="5" creationId="{0170C54F-8339-C2DB-04E3-4693E6DE36E9}"/>
          </ac:spMkLst>
        </pc:spChg>
        <pc:picChg chg="add mod">
          <ac:chgData name="Martha Rivera Rosa" userId="c2f55ad07cbf1091" providerId="LiveId" clId="{2ADF2E85-AA97-4D81-AA56-218E5125FCFE}" dt="2025-04-16T15:25:41.919" v="258" actId="1440"/>
          <ac:picMkLst>
            <pc:docMk/>
            <pc:sldMk cId="962852324" sldId="720"/>
            <ac:picMk id="4098" creationId="{20285859-B9D0-59B5-D087-8F7101132328}"/>
          </ac:picMkLst>
        </pc:picChg>
      </pc:sldChg>
      <pc:sldChg chg="addSp modSp mod modAnim">
        <pc:chgData name="Martha Rivera Rosa" userId="c2f55ad07cbf1091" providerId="LiveId" clId="{2ADF2E85-AA97-4D81-AA56-218E5125FCFE}" dt="2025-04-16T15:19:23.923" v="233"/>
        <pc:sldMkLst>
          <pc:docMk/>
          <pc:sldMk cId="4188732635" sldId="721"/>
        </pc:sldMkLst>
        <pc:spChg chg="mod">
          <ac:chgData name="Martha Rivera Rosa" userId="c2f55ad07cbf1091" providerId="LiveId" clId="{2ADF2E85-AA97-4D81-AA56-218E5125FCFE}" dt="2025-04-16T14:37:29.874" v="37" actId="1076"/>
          <ac:spMkLst>
            <pc:docMk/>
            <pc:sldMk cId="4188732635" sldId="721"/>
            <ac:spMk id="4" creationId="{F204E137-65CB-4E9B-8C6F-B17FB63C2783}"/>
          </ac:spMkLst>
        </pc:spChg>
        <pc:spChg chg="mod">
          <ac:chgData name="Martha Rivera Rosa" userId="c2f55ad07cbf1091" providerId="LiveId" clId="{2ADF2E85-AA97-4D81-AA56-218E5125FCFE}" dt="2025-04-16T15:10:41.583" v="207" actId="1076"/>
          <ac:spMkLst>
            <pc:docMk/>
            <pc:sldMk cId="4188732635" sldId="721"/>
            <ac:spMk id="5" creationId="{AEE79129-9AA7-B35D-31C8-D36B632BAD9B}"/>
          </ac:spMkLst>
        </pc:spChg>
        <pc:picChg chg="add mod">
          <ac:chgData name="Martha Rivera Rosa" userId="c2f55ad07cbf1091" providerId="LiveId" clId="{2ADF2E85-AA97-4D81-AA56-218E5125FCFE}" dt="2025-04-16T15:10:38.400" v="206" actId="14100"/>
          <ac:picMkLst>
            <pc:docMk/>
            <pc:sldMk cId="4188732635" sldId="721"/>
            <ac:picMk id="3074" creationId="{0CD9508A-0679-1820-201E-47AC1F515D03}"/>
          </ac:picMkLst>
        </pc:picChg>
      </pc:sldChg>
      <pc:sldChg chg="modSp mod modAnim">
        <pc:chgData name="Martha Rivera Rosa" userId="c2f55ad07cbf1091" providerId="LiveId" clId="{2ADF2E85-AA97-4D81-AA56-218E5125FCFE}" dt="2025-04-16T15:19:28.778" v="235"/>
        <pc:sldMkLst>
          <pc:docMk/>
          <pc:sldMk cId="3358578571" sldId="722"/>
        </pc:sldMkLst>
        <pc:spChg chg="mod">
          <ac:chgData name="Martha Rivera Rosa" userId="c2f55ad07cbf1091" providerId="LiveId" clId="{2ADF2E85-AA97-4D81-AA56-218E5125FCFE}" dt="2025-04-16T14:44:42.232" v="85" actId="1036"/>
          <ac:spMkLst>
            <pc:docMk/>
            <pc:sldMk cId="3358578571" sldId="722"/>
            <ac:spMk id="4" creationId="{CDDA6BE0-38BE-8561-5ECC-7D831791F500}"/>
          </ac:spMkLst>
        </pc:spChg>
        <pc:spChg chg="mod">
          <ac:chgData name="Martha Rivera Rosa" userId="c2f55ad07cbf1091" providerId="LiveId" clId="{2ADF2E85-AA97-4D81-AA56-218E5125FCFE}" dt="2025-04-16T14:44:48.989" v="86" actId="403"/>
          <ac:spMkLst>
            <pc:docMk/>
            <pc:sldMk cId="3358578571" sldId="722"/>
            <ac:spMk id="5" creationId="{1BDC7762-F290-B78E-CD76-AFBA67B01253}"/>
          </ac:spMkLst>
        </pc:spChg>
      </pc:sldChg>
      <pc:sldChg chg="addSp delSp modSp mod modAnim">
        <pc:chgData name="Martha Rivera Rosa" userId="c2f55ad07cbf1091" providerId="LiveId" clId="{2ADF2E85-AA97-4D81-AA56-218E5125FCFE}" dt="2025-04-16T15:19:34.383" v="237"/>
        <pc:sldMkLst>
          <pc:docMk/>
          <pc:sldMk cId="3579358126" sldId="723"/>
        </pc:sldMkLst>
        <pc:spChg chg="mod">
          <ac:chgData name="Martha Rivera Rosa" userId="c2f55ad07cbf1091" providerId="LiveId" clId="{2ADF2E85-AA97-4D81-AA56-218E5125FCFE}" dt="2025-04-16T15:07:00.432" v="188" actId="1035"/>
          <ac:spMkLst>
            <pc:docMk/>
            <pc:sldMk cId="3579358126" sldId="723"/>
            <ac:spMk id="4" creationId="{751C7579-CE40-A0DF-0C96-777CE37359A4}"/>
          </ac:spMkLst>
        </pc:spChg>
        <pc:spChg chg="mod">
          <ac:chgData name="Martha Rivera Rosa" userId="c2f55ad07cbf1091" providerId="LiveId" clId="{2ADF2E85-AA97-4D81-AA56-218E5125FCFE}" dt="2025-04-16T15:07:44.474" v="192" actId="1076"/>
          <ac:spMkLst>
            <pc:docMk/>
            <pc:sldMk cId="3579358126" sldId="723"/>
            <ac:spMk id="5" creationId="{BDECF6EE-9673-F649-0F1D-DB6D4B66EF13}"/>
          </ac:spMkLst>
        </pc:spChg>
        <pc:picChg chg="add del">
          <ac:chgData name="Martha Rivera Rosa" userId="c2f55ad07cbf1091" providerId="LiveId" clId="{2ADF2E85-AA97-4D81-AA56-218E5125FCFE}" dt="2025-04-16T15:05:34.158" v="176" actId="478"/>
          <ac:picMkLst>
            <pc:docMk/>
            <pc:sldMk cId="3579358126" sldId="723"/>
            <ac:picMk id="2050" creationId="{339CB2D6-B3D6-E149-E595-F8A16D92B914}"/>
          </ac:picMkLst>
        </pc:picChg>
        <pc:picChg chg="add mod">
          <ac:chgData name="Martha Rivera Rosa" userId="c2f55ad07cbf1091" providerId="LiveId" clId="{2ADF2E85-AA97-4D81-AA56-218E5125FCFE}" dt="2025-04-16T15:07:13.328" v="191" actId="1440"/>
          <ac:picMkLst>
            <pc:docMk/>
            <pc:sldMk cId="3579358126" sldId="723"/>
            <ac:picMk id="2052" creationId="{79F30D0B-D8C1-5BAB-5094-FAF3241BA370}"/>
          </ac:picMkLst>
        </pc:picChg>
      </pc:sldChg>
      <pc:sldChg chg="del">
        <pc:chgData name="Martha Rivera Rosa" userId="c2f55ad07cbf1091" providerId="LiveId" clId="{2ADF2E85-AA97-4D81-AA56-218E5125FCFE}" dt="2025-04-16T14:32:28.176" v="0" actId="47"/>
        <pc:sldMkLst>
          <pc:docMk/>
          <pc:sldMk cId="243781309" sldId="724"/>
        </pc:sldMkLst>
      </pc:sldChg>
      <pc:sldChg chg="modSp mod">
        <pc:chgData name="Martha Rivera Rosa" userId="c2f55ad07cbf1091" providerId="LiveId" clId="{2ADF2E85-AA97-4D81-AA56-218E5125FCFE}" dt="2025-04-16T14:32:58.226" v="3" actId="14100"/>
        <pc:sldMkLst>
          <pc:docMk/>
          <pc:sldMk cId="1687846813" sldId="727"/>
        </pc:sldMkLst>
        <pc:spChg chg="mod">
          <ac:chgData name="Martha Rivera Rosa" userId="c2f55ad07cbf1091" providerId="LiveId" clId="{2ADF2E85-AA97-4D81-AA56-218E5125FCFE}" dt="2025-04-16T14:32:58.226" v="3" actId="14100"/>
          <ac:spMkLst>
            <pc:docMk/>
            <pc:sldMk cId="1687846813" sldId="727"/>
            <ac:spMk id="6" creationId="{EF60E63C-6618-9DAE-D969-A75812BC5BD2}"/>
          </ac:spMkLst>
        </pc:spChg>
      </pc:sldChg>
      <pc:sldChg chg="addSp delSp modSp mod">
        <pc:chgData name="Martha Rivera Rosa" userId="c2f55ad07cbf1091" providerId="LiveId" clId="{2ADF2E85-AA97-4D81-AA56-218E5125FCFE}" dt="2025-04-16T14:53:35.518" v="158" actId="122"/>
        <pc:sldMkLst>
          <pc:docMk/>
          <pc:sldMk cId="1649016652" sldId="732"/>
        </pc:sldMkLst>
        <pc:spChg chg="mod">
          <ac:chgData name="Martha Rivera Rosa" userId="c2f55ad07cbf1091" providerId="LiveId" clId="{2ADF2E85-AA97-4D81-AA56-218E5125FCFE}" dt="2025-04-16T14:53:35.518" v="158" actId="122"/>
          <ac:spMkLst>
            <pc:docMk/>
            <pc:sldMk cId="1649016652" sldId="732"/>
            <ac:spMk id="6" creationId="{57AAC8A4-820F-0AA3-63F6-1B07F3798BB9}"/>
          </ac:spMkLst>
        </pc:spChg>
        <pc:picChg chg="add mod">
          <ac:chgData name="Martha Rivera Rosa" userId="c2f55ad07cbf1091" providerId="LiveId" clId="{2ADF2E85-AA97-4D81-AA56-218E5125FCFE}" dt="2025-04-16T14:52:32.807" v="148" actId="1076"/>
          <ac:picMkLst>
            <pc:docMk/>
            <pc:sldMk cId="1649016652" sldId="732"/>
            <ac:picMk id="7" creationId="{B7195468-F959-04EB-E20D-3CCEA130431F}"/>
          </ac:picMkLst>
        </pc:picChg>
        <pc:picChg chg="add mod">
          <ac:chgData name="Martha Rivera Rosa" userId="c2f55ad07cbf1091" providerId="LiveId" clId="{2ADF2E85-AA97-4D81-AA56-218E5125FCFE}" dt="2025-04-16T14:51:16.158" v="134" actId="1440"/>
          <ac:picMkLst>
            <pc:docMk/>
            <pc:sldMk cId="1649016652" sldId="732"/>
            <ac:picMk id="8" creationId="{8B0C869C-670C-4A93-2FFF-713DF355DDDD}"/>
          </ac:picMkLst>
        </pc:picChg>
        <pc:picChg chg="add del mod">
          <ac:chgData name="Martha Rivera Rosa" userId="c2f55ad07cbf1091" providerId="LiveId" clId="{2ADF2E85-AA97-4D81-AA56-218E5125FCFE}" dt="2025-04-16T14:50:15.660" v="115" actId="478"/>
          <ac:picMkLst>
            <pc:docMk/>
            <pc:sldMk cId="1649016652" sldId="732"/>
            <ac:picMk id="9" creationId="{C7C5545A-C371-D6D0-A50C-95EC20F004F6}"/>
          </ac:picMkLst>
        </pc:picChg>
        <pc:picChg chg="add mod">
          <ac:chgData name="Martha Rivera Rosa" userId="c2f55ad07cbf1091" providerId="LiveId" clId="{2ADF2E85-AA97-4D81-AA56-218E5125FCFE}" dt="2025-04-16T14:53:21.833" v="155" actId="14100"/>
          <ac:picMkLst>
            <pc:docMk/>
            <pc:sldMk cId="1649016652" sldId="732"/>
            <ac:picMk id="10" creationId="{51DF3EBD-CE98-4877-2917-77923F29FE6E}"/>
          </ac:picMkLst>
        </pc:picChg>
        <pc:picChg chg="add mod">
          <ac:chgData name="Martha Rivera Rosa" userId="c2f55ad07cbf1091" providerId="LiveId" clId="{2ADF2E85-AA97-4D81-AA56-218E5125FCFE}" dt="2025-04-16T14:52:59.885" v="154" actId="14100"/>
          <ac:picMkLst>
            <pc:docMk/>
            <pc:sldMk cId="1649016652" sldId="732"/>
            <ac:picMk id="11" creationId="{AD465221-9F7E-3D3D-1A53-8A01FD5F0FC5}"/>
          </ac:picMkLst>
        </pc:picChg>
        <pc:picChg chg="add mod">
          <ac:chgData name="Martha Rivera Rosa" userId="c2f55ad07cbf1091" providerId="LiveId" clId="{2ADF2E85-AA97-4D81-AA56-218E5125FCFE}" dt="2025-04-16T14:51:17.788" v="135" actId="1440"/>
          <ac:picMkLst>
            <pc:docMk/>
            <pc:sldMk cId="1649016652" sldId="732"/>
            <ac:picMk id="12" creationId="{010EBC12-276E-2304-BD55-2431ED389F15}"/>
          </ac:picMkLst>
        </pc:picChg>
        <pc:picChg chg="add mod">
          <ac:chgData name="Martha Rivera Rosa" userId="c2f55ad07cbf1091" providerId="LiveId" clId="{2ADF2E85-AA97-4D81-AA56-218E5125FCFE}" dt="2025-04-16T14:52:53.943" v="153" actId="14100"/>
          <ac:picMkLst>
            <pc:docMk/>
            <pc:sldMk cId="1649016652" sldId="732"/>
            <ac:picMk id="13" creationId="{48A73816-C4B3-C943-86A5-F7810140B463}"/>
          </ac:picMkLst>
        </pc:picChg>
      </pc:sldChg>
      <pc:sldMasterChg chg="modSldLayout">
        <pc:chgData name="Martha Rivera Rosa" userId="c2f55ad07cbf1091" providerId="LiveId" clId="{2ADF2E85-AA97-4D81-AA56-218E5125FCFE}" dt="2025-04-16T15:15:33.147" v="212" actId="735"/>
        <pc:sldMasterMkLst>
          <pc:docMk/>
          <pc:sldMasterMk cId="0" sldId="2147483648"/>
        </pc:sldMasterMkLst>
        <pc:sldLayoutChg chg="modSp">
          <pc:chgData name="Martha Rivera Rosa" userId="c2f55ad07cbf1091" providerId="LiveId" clId="{2ADF2E85-AA97-4D81-AA56-218E5125FCFE}" dt="2025-04-16T15:15:33.147" v="212" actId="735"/>
          <pc:sldLayoutMkLst>
            <pc:docMk/>
            <pc:sldMasterMk cId="0" sldId="2147483648"/>
            <pc:sldLayoutMk cId="0" sldId="2147483662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F336E-E8A7-CE09-DFAA-3F6EB9105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86633"/>
            <a:ext cx="9144000" cy="92333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0F98D7-DB0E-9423-E071-5A3126C5C5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36933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BC090-8A37-6684-429F-2894506978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77940"/>
            <a:ext cx="2804160" cy="276999"/>
          </a:xfrm>
        </p:spPr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A36E30-E950-A512-237F-915E9A1F2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45280" y="6377940"/>
            <a:ext cx="3901440" cy="276999"/>
          </a:xfrm>
        </p:spPr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EF2924-4AE8-C55D-0682-2F5D6C0D2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377940"/>
            <a:ext cx="2804160" cy="276999"/>
          </a:xfrm>
        </p:spPr>
        <p:txBody>
          <a:bodyPr/>
          <a:lstStyle>
            <a:lvl1pPr>
              <a:defRPr/>
            </a:lvl1pPr>
          </a:lstStyle>
          <a:p>
            <a:fld id="{22AE7AF6-E0DE-4C19-BD42-C133F34116AE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0374121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89609" y="408431"/>
            <a:ext cx="1473708" cy="109499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6156196"/>
            <a:ext cx="12191999" cy="701801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130790" y="408431"/>
            <a:ext cx="1594866" cy="67741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97196" y="301752"/>
            <a:ext cx="2222754" cy="165125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81600" y="5769102"/>
            <a:ext cx="1853946" cy="787145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2254757"/>
            <a:ext cx="12192000" cy="2952115"/>
            <a:chOff x="0" y="2254757"/>
            <a:chExt cx="12192000" cy="2952115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2254757"/>
              <a:ext cx="12191999" cy="295198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2776" y="4003547"/>
              <a:ext cx="12079224" cy="53416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380491" y="4081526"/>
            <a:ext cx="11575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rgbClr val="FFFFFF"/>
                </a:solidFill>
                <a:latin typeface="Arial"/>
                <a:cs typeface="Arial"/>
              </a:rPr>
              <a:t>“Mitigación</a:t>
            </a:r>
            <a:r>
              <a:rPr sz="1800" b="1" i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800" b="1" i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Arial"/>
                <a:cs typeface="Arial"/>
              </a:rPr>
              <a:t>Adaptación</a:t>
            </a:r>
            <a:r>
              <a:rPr sz="1800" b="1" i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Arial"/>
                <a:cs typeface="Arial"/>
              </a:rPr>
              <a:t>al</a:t>
            </a:r>
            <a:r>
              <a:rPr sz="1800" b="1" i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Arial"/>
                <a:cs typeface="Arial"/>
              </a:rPr>
              <a:t>Cambio</a:t>
            </a:r>
            <a:r>
              <a:rPr sz="1800" b="1" i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Arial"/>
                <a:cs typeface="Arial"/>
              </a:rPr>
              <a:t>Climático:</a:t>
            </a:r>
            <a:r>
              <a:rPr sz="1800" b="1" i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800" b="1" i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Arial"/>
                <a:cs typeface="Arial"/>
              </a:rPr>
              <a:t>Ciencia</a:t>
            </a:r>
            <a:r>
              <a:rPr sz="1800" b="1" i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Arial"/>
                <a:cs typeface="Arial"/>
              </a:rPr>
              <a:t>Guía,</a:t>
            </a:r>
            <a:r>
              <a:rPr sz="1800" b="1" i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800" b="1" i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Arial"/>
                <a:cs typeface="Arial"/>
              </a:rPr>
              <a:t>Sociedad</a:t>
            </a:r>
            <a:r>
              <a:rPr sz="1800" b="1" i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Arial"/>
                <a:cs typeface="Arial"/>
              </a:rPr>
              <a:t>Actúa,</a:t>
            </a:r>
            <a:r>
              <a:rPr sz="1800" b="1" i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800" b="1" i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Arial"/>
                <a:cs typeface="Arial"/>
              </a:rPr>
              <a:t>Política</a:t>
            </a:r>
            <a:r>
              <a:rPr sz="1800" b="1" i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FFFFFF"/>
                </a:solidFill>
                <a:latin typeface="Arial"/>
                <a:cs typeface="Arial"/>
              </a:rPr>
              <a:t>Transforma”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8F5868-D71B-A106-A5D0-92657B8A2068}"/>
              </a:ext>
            </a:extLst>
          </p:cNvPr>
          <p:cNvSpPr txBox="1"/>
          <p:nvPr/>
        </p:nvSpPr>
        <p:spPr>
          <a:xfrm>
            <a:off x="22185" y="4267200"/>
            <a:ext cx="12192000" cy="24458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s-US" sz="2400" b="1" noProof="0" dirty="0">
                <a:solidFill>
                  <a:srgbClr val="0070C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Por: Carl-Axel P. Soderberg, PE, API, APRI</a:t>
            </a:r>
          </a:p>
          <a:p>
            <a:pPr algn="ctr">
              <a:lnSpc>
                <a:spcPct val="107000"/>
              </a:lnSpc>
            </a:pPr>
            <a:r>
              <a:rPr lang="es-US" sz="2400" b="1" kern="100" noProof="0" dirty="0">
                <a:solidFill>
                  <a:srgbClr val="0070C0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 Ex-Presidente de AIDIS, Miembro, Comité de Expertos</a:t>
            </a:r>
          </a:p>
          <a:p>
            <a:pPr algn="ctr">
              <a:lnSpc>
                <a:spcPct val="107000"/>
              </a:lnSpc>
            </a:pPr>
            <a:r>
              <a:rPr lang="es-US" sz="2400" b="1" kern="100" noProof="0" dirty="0">
                <a:solidFill>
                  <a:srgbClr val="0070C0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y Asesores sobre Cambio Climático de Puerto Rico</a:t>
            </a:r>
            <a:endParaRPr lang="es-US" sz="2400" b="1" noProof="0" dirty="0">
              <a:solidFill>
                <a:srgbClr val="0070C0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endParaRPr lang="es-US" sz="2400" b="1" noProof="0" dirty="0">
              <a:solidFill>
                <a:srgbClr val="0070C0"/>
              </a:solidFill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s-US" sz="2400" b="1" noProof="0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Ciudad de Guatemala, Guatemala</a:t>
            </a:r>
          </a:p>
          <a:p>
            <a:pPr algn="ctr">
              <a:lnSpc>
                <a:spcPct val="107000"/>
              </a:lnSpc>
            </a:pPr>
            <a:r>
              <a:rPr lang="es-US" sz="2400" b="1" noProof="0" dirty="0">
                <a:solidFill>
                  <a:srgbClr val="0070C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23- 25 de abril de 2025</a:t>
            </a:r>
            <a:endParaRPr lang="es-US" sz="2000" b="1" dirty="0">
              <a:solidFill>
                <a:srgbClr val="0070C0"/>
              </a:solidFill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F60E63C-6618-9DAE-D969-A75812BC5B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038059"/>
            <a:ext cx="10820400" cy="2802434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PR" sz="4000" b="1" kern="100" dirty="0">
                <a:solidFill>
                  <a:srgbClr val="2C69B2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III CONGRESO INTERAMERICANO </a:t>
            </a:r>
            <a:br>
              <a:rPr lang="es-PR" sz="4000" b="1" kern="100" dirty="0">
                <a:solidFill>
                  <a:srgbClr val="2C69B2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s-PR" sz="4000" b="1" kern="100" dirty="0">
                <a:solidFill>
                  <a:srgbClr val="2C69B2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DE CAMBIO CLIMÁTICO</a:t>
            </a:r>
            <a:br>
              <a:rPr lang="es-PR" sz="3600" b="1" kern="100" dirty="0">
                <a:solidFill>
                  <a:srgbClr val="2C69B2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s-PR" sz="2400" b="1" kern="100" dirty="0">
                <a:solidFill>
                  <a:srgbClr val="2C69B2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Panel</a:t>
            </a:r>
            <a:br>
              <a:rPr lang="es-PR" sz="2400" b="1" kern="100" dirty="0">
                <a:solidFill>
                  <a:srgbClr val="2C69B2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s-PR" sz="2800" b="1" kern="100" dirty="0">
                <a:solidFill>
                  <a:srgbClr val="2C69B2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Enfrentando al Cambio Climático: La Experiencia de Puerto Rico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687846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854AE98-27C7-920A-3D79-86EF9F594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5480" y="160337"/>
            <a:ext cx="9252520" cy="1143000"/>
          </a:xfr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4400" b="1" dirty="0">
                <a:solidFill>
                  <a:srgbClr val="0070C0"/>
                </a:solidFill>
              </a:rPr>
              <a:t>MARCO LEGAL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688A68A-C462-8885-C985-71748DDDF3AC}"/>
              </a:ext>
            </a:extLst>
          </p:cNvPr>
          <p:cNvSpPr txBox="1">
            <a:spLocks/>
          </p:cNvSpPr>
          <p:nvPr/>
        </p:nvSpPr>
        <p:spPr bwMode="auto">
          <a:xfrm>
            <a:off x="0" y="2044861"/>
            <a:ext cx="7550944" cy="3112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US" sz="4000" b="1" dirty="0">
                <a:solidFill>
                  <a:srgbClr val="0070C0"/>
                </a:solidFill>
              </a:rPr>
              <a:t>Ley sobre Mitigación, Adaptación</a:t>
            </a:r>
          </a:p>
          <a:p>
            <a:pPr>
              <a:lnSpc>
                <a:spcPct val="90000"/>
              </a:lnSpc>
            </a:pPr>
            <a:r>
              <a:rPr lang="es-US" sz="4000" b="1" dirty="0">
                <a:solidFill>
                  <a:srgbClr val="0070C0"/>
                </a:solidFill>
              </a:rPr>
              <a:t> y Resiliencia al Cambio Climático </a:t>
            </a:r>
          </a:p>
          <a:p>
            <a:pPr>
              <a:lnSpc>
                <a:spcPct val="90000"/>
              </a:lnSpc>
            </a:pPr>
            <a:r>
              <a:rPr lang="es-US" sz="4000" b="1" dirty="0">
                <a:solidFill>
                  <a:srgbClr val="0070C0"/>
                </a:solidFill>
              </a:rPr>
              <a:t>de Puerto Rico </a:t>
            </a:r>
          </a:p>
          <a:p>
            <a:pPr>
              <a:lnSpc>
                <a:spcPct val="90000"/>
              </a:lnSpc>
            </a:pPr>
            <a:r>
              <a:rPr lang="es-US" sz="4000" b="1" dirty="0">
                <a:solidFill>
                  <a:srgbClr val="0070C0"/>
                </a:solidFill>
              </a:rPr>
              <a:t>(Ley # 33 del 22 de mayo de 2019)</a:t>
            </a:r>
          </a:p>
        </p:txBody>
      </p:sp>
      <p:pic>
        <p:nvPicPr>
          <p:cNvPr id="1028" name="Picture 4" descr="Ricardo Rosselló on X: &quot;La nueva Ley de Mitigación, Adaptación y Resiliencia  al Cambio Climático de Puerto Rico, establece una política pública clara  con metas, métricas y fechas de cumplimiento para atender">
            <a:extLst>
              <a:ext uri="{FF2B5EF4-FFF2-40B4-BE49-F238E27FC236}">
                <a16:creationId xmlns:a16="http://schemas.microsoft.com/office/drawing/2014/main" id="{57A996F3-DEDD-1625-8A05-C5314A92B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0944" y="1303337"/>
            <a:ext cx="4495800" cy="4960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2841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67696-54FC-2C21-FFBB-35E4FE948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38D684D-7100-FC86-69F4-42E1B8D99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399" y="188640"/>
            <a:ext cx="7315201" cy="1143000"/>
          </a:xfr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s-US" sz="4000" b="1" dirty="0">
                <a:solidFill>
                  <a:srgbClr val="0070C0"/>
                </a:solidFill>
              </a:rPr>
              <a:t>DISPOSICIONES CLAVES </a:t>
            </a:r>
            <a:br>
              <a:rPr lang="es-US" sz="4000" b="1" dirty="0">
                <a:solidFill>
                  <a:srgbClr val="0070C0"/>
                </a:solidFill>
              </a:rPr>
            </a:br>
            <a:r>
              <a:rPr lang="es-US" sz="4000" b="1" dirty="0">
                <a:solidFill>
                  <a:srgbClr val="0070C0"/>
                </a:solidFill>
              </a:rPr>
              <a:t>DE LA LEY</a:t>
            </a:r>
            <a:endParaRPr lang="en-US" sz="4000" b="1" dirty="0">
              <a:solidFill>
                <a:srgbClr val="0070C0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30F46F7-0CC8-83FE-5C1A-C21782FE9C96}"/>
              </a:ext>
            </a:extLst>
          </p:cNvPr>
          <p:cNvSpPr txBox="1">
            <a:spLocks/>
          </p:cNvSpPr>
          <p:nvPr/>
        </p:nvSpPr>
        <p:spPr bwMode="auto">
          <a:xfrm>
            <a:off x="1524000" y="1772816"/>
            <a:ext cx="9144000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US" sz="3200" b="1" dirty="0">
                <a:solidFill>
                  <a:srgbClr val="0070C0"/>
                </a:solidFill>
                <a:latin typeface="+mn-lt"/>
              </a:rPr>
              <a:t>Establece la política pública sobre cambio climático</a:t>
            </a:r>
            <a:endParaRPr lang="en-US" sz="3200" b="1" dirty="0">
              <a:solidFill>
                <a:srgbClr val="0070C0"/>
              </a:solidFill>
              <a:latin typeface="+mn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US" sz="3200" b="1" dirty="0">
                <a:solidFill>
                  <a:srgbClr val="0070C0"/>
                </a:solidFill>
                <a:latin typeface="+mn-lt"/>
              </a:rPr>
              <a:t>Establece el Comité de Expertos y Asesores sobre Cambio Climático(CEACC)</a:t>
            </a:r>
            <a:endParaRPr lang="en-US" sz="3200" b="1" dirty="0">
              <a:solidFill>
                <a:srgbClr val="0070C0"/>
              </a:solidFill>
              <a:latin typeface="+mn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US" sz="3200" b="1" dirty="0">
                <a:solidFill>
                  <a:srgbClr val="0070C0"/>
                </a:solidFill>
                <a:latin typeface="+mn-lt"/>
              </a:rPr>
              <a:t>Requiere el desarrollo del Plan de Mitigación, Adaptación y Resiliencia al Cambio Climático (Plan MARCC)</a:t>
            </a:r>
            <a:endParaRPr lang="en-US" sz="3200" b="1" dirty="0">
              <a:solidFill>
                <a:srgbClr val="0070C0"/>
              </a:solidFill>
              <a:latin typeface="+mn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US" sz="3200" b="1" dirty="0">
                <a:solidFill>
                  <a:srgbClr val="0070C0"/>
                </a:solidFill>
                <a:latin typeface="+mn-lt"/>
              </a:rPr>
              <a:t>Requiere el desarrollo de un Reglamento de Multas por Incumplimiento con el Plan MARCC</a:t>
            </a:r>
            <a:endParaRPr lang="en-US" sz="3200" b="1" dirty="0">
              <a:solidFill>
                <a:srgbClr val="0070C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36285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92BDA-C8CC-8AE0-5BC2-1242A1554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7BD9AD7-DAAC-107E-7B60-6DD796187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0" y="407480"/>
            <a:ext cx="8244408" cy="1143000"/>
          </a:xfr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4400" b="1" dirty="0">
                <a:solidFill>
                  <a:srgbClr val="0070C0"/>
                </a:solidFill>
              </a:rPr>
              <a:t>COMPOSICIÓN DEL CEACC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CD7FDAD-AFC2-8CBD-1D26-16E53B577C56}"/>
              </a:ext>
            </a:extLst>
          </p:cNvPr>
          <p:cNvSpPr txBox="1">
            <a:spLocks/>
          </p:cNvSpPr>
          <p:nvPr/>
        </p:nvSpPr>
        <p:spPr bwMode="auto">
          <a:xfrm>
            <a:off x="609600" y="1905000"/>
            <a:ext cx="7467600" cy="3974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US" sz="3400" b="1" dirty="0">
                <a:solidFill>
                  <a:srgbClr val="0070C0"/>
                </a:solidFill>
                <a:latin typeface="+mn-lt"/>
              </a:rPr>
              <a:t>Secretario de Recursos Naturales y Ambientales</a:t>
            </a:r>
            <a:endParaRPr lang="en-US" sz="3400" b="1" dirty="0">
              <a:solidFill>
                <a:srgbClr val="0070C0"/>
              </a:solidFill>
              <a:latin typeface="+mn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US" sz="3400" b="1" dirty="0">
                <a:solidFill>
                  <a:srgbClr val="0070C0"/>
                </a:solidFill>
                <a:latin typeface="+mn-lt"/>
              </a:rPr>
              <a:t>Secretario de Desarrollo Económico</a:t>
            </a:r>
          </a:p>
          <a:p>
            <a:pPr marL="463550" algn="l"/>
            <a:r>
              <a:rPr lang="es-US" sz="3400" b="1" dirty="0">
                <a:solidFill>
                  <a:srgbClr val="0070C0"/>
                </a:solidFill>
                <a:latin typeface="+mn-lt"/>
              </a:rPr>
              <a:t>y Comercio </a:t>
            </a:r>
            <a:endParaRPr lang="en-US" sz="3400" b="1" dirty="0">
              <a:solidFill>
                <a:srgbClr val="0070C0"/>
              </a:solidFill>
              <a:latin typeface="+mn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US" sz="3400" b="1" dirty="0">
                <a:solidFill>
                  <a:srgbClr val="0070C0"/>
                </a:solidFill>
                <a:latin typeface="+mn-lt"/>
              </a:rPr>
              <a:t>Presidente, Universidad de Puerto Rico</a:t>
            </a:r>
            <a:endParaRPr lang="en-US" sz="3400" b="1" dirty="0">
              <a:solidFill>
                <a:srgbClr val="0070C0"/>
              </a:solidFill>
              <a:latin typeface="+mn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US" sz="3400" b="1" dirty="0">
                <a:solidFill>
                  <a:srgbClr val="0070C0"/>
                </a:solidFill>
                <a:latin typeface="+mn-lt"/>
              </a:rPr>
              <a:t>Seis científicos o personal técnico de alto nivel</a:t>
            </a:r>
            <a:endParaRPr lang="en-US" sz="3400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2" name="Picture 1" descr="A picture containing text, nature, cloud&#10;&#10;Description automatically generated">
            <a:extLst>
              <a:ext uri="{FF2B5EF4-FFF2-40B4-BE49-F238E27FC236}">
                <a16:creationId xmlns:a16="http://schemas.microsoft.com/office/drawing/2014/main" id="{38DFADDA-ED8F-D566-E0AE-B4D1BF74CD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4110" y="2548474"/>
            <a:ext cx="4677890" cy="2353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88861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E35BD-B857-56C3-8306-EB6DC9F48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57F1487-DADE-C0E1-07B7-7672D27C4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s-US" sz="4000" b="1" kern="100" dirty="0">
                <a:solidFill>
                  <a:srgbClr val="0070C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TEMAS REQUERIDOS POR</a:t>
            </a:r>
            <a:br>
              <a:rPr lang="es-US" sz="4000" b="1" kern="100" dirty="0">
                <a:solidFill>
                  <a:srgbClr val="0070C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s-US" sz="4000" b="1" kern="100" dirty="0">
                <a:solidFill>
                  <a:srgbClr val="0070C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 LEY # 33</a:t>
            </a:r>
            <a:endParaRPr lang="en-US" sz="4000" b="1" kern="100" dirty="0">
              <a:solidFill>
                <a:srgbClr val="0070C0"/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1BDE204-2A9F-0AF0-2656-B921A3F17F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635149"/>
              </p:ext>
            </p:extLst>
          </p:nvPr>
        </p:nvGraphicFramePr>
        <p:xfrm>
          <a:off x="1524000" y="1828800"/>
          <a:ext cx="9144000" cy="4881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9600">
                  <a:extLst>
                    <a:ext uri="{9D8B030D-6E8A-4147-A177-3AD203B41FA5}">
                      <a16:colId xmlns:a16="http://schemas.microsoft.com/office/drawing/2014/main" val="1685528249"/>
                    </a:ext>
                  </a:extLst>
                </a:gridCol>
                <a:gridCol w="4724400">
                  <a:extLst>
                    <a:ext uri="{9D8B030D-6E8A-4147-A177-3AD203B41FA5}">
                      <a16:colId xmlns:a16="http://schemas.microsoft.com/office/drawing/2014/main" val="74125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440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US" sz="3200" b="1" noProof="0" dirty="0">
                          <a:solidFill>
                            <a:schemeClr val="accent2"/>
                          </a:solidFill>
                          <a:latin typeface="+mn-lt"/>
                        </a:rPr>
                        <a:t>Salud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 sz="3200" b="1" noProof="0" dirty="0">
                          <a:solidFill>
                            <a:schemeClr val="accent2"/>
                          </a:solidFill>
                          <a:latin typeface="+mn-lt"/>
                        </a:rPr>
                        <a:t>Infraestructura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745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US" sz="3600" b="1" noProof="0" dirty="0">
                          <a:solidFill>
                            <a:schemeClr val="accent2"/>
                          </a:solidFill>
                          <a:latin typeface="+mn-lt"/>
                        </a:rPr>
                        <a:t>Educación</a:t>
                      </a:r>
                      <a:endParaRPr lang="es-US" sz="3200" b="1" noProof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 sz="3200" b="1" noProof="0" dirty="0">
                          <a:solidFill>
                            <a:schemeClr val="accent2"/>
                          </a:solidFill>
                          <a:latin typeface="+mn-lt"/>
                        </a:rPr>
                        <a:t>Energía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829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US" sz="3200" b="1" noProof="0" dirty="0">
                          <a:solidFill>
                            <a:schemeClr val="accent2"/>
                          </a:solidFill>
                          <a:latin typeface="+mn-lt"/>
                        </a:rPr>
                        <a:t>Recursos de Agua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 sz="3200" b="1" noProof="0" dirty="0">
                          <a:solidFill>
                            <a:schemeClr val="accent2"/>
                          </a:solidFill>
                          <a:latin typeface="+mn-lt"/>
                        </a:rPr>
                        <a:t>Transportación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77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US" sz="3200" b="1" noProof="0" dirty="0">
                          <a:solidFill>
                            <a:schemeClr val="accent2"/>
                          </a:solidFill>
                          <a:latin typeface="+mn-lt"/>
                        </a:rPr>
                        <a:t>Costas y Recursos Marinos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 sz="3200" b="1" noProof="0" dirty="0">
                          <a:solidFill>
                            <a:schemeClr val="accent2"/>
                          </a:solidFill>
                          <a:latin typeface="+mn-lt"/>
                        </a:rPr>
                        <a:t>Turismo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722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US" sz="3200" b="1" noProof="0" dirty="0">
                          <a:solidFill>
                            <a:schemeClr val="accent2"/>
                          </a:solidFill>
                          <a:latin typeface="+mn-lt"/>
                        </a:rPr>
                        <a:t>Reforestación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 sz="3200" b="1" noProof="0" dirty="0">
                          <a:solidFill>
                            <a:schemeClr val="accent2"/>
                          </a:solidFill>
                          <a:latin typeface="+mn-lt"/>
                        </a:rPr>
                        <a:t>Residuos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459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US" sz="3200" b="1" noProof="0" dirty="0">
                          <a:solidFill>
                            <a:schemeClr val="accent2"/>
                          </a:solidFill>
                          <a:latin typeface="+mn-lt"/>
                        </a:rPr>
                        <a:t>Agricultura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 sz="3200" b="1" noProof="0" dirty="0">
                          <a:solidFill>
                            <a:schemeClr val="accent2"/>
                          </a:solidFill>
                          <a:latin typeface="+mn-lt"/>
                        </a:rPr>
                        <a:t>Control de Gases de Invernadero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7686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3384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1E108-F50D-B4B6-1D13-A9A8D7C46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C50FAE9-A6F6-07F6-FDC2-5B79104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s-US" sz="4000" b="1" kern="100" dirty="0">
                <a:solidFill>
                  <a:srgbClr val="0070C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TEMAS AÑADIDOS POR </a:t>
            </a:r>
            <a:br>
              <a:rPr lang="es-US" sz="4000" b="1" kern="100" dirty="0">
                <a:solidFill>
                  <a:srgbClr val="0070C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s-US" sz="4000" b="1" kern="100" dirty="0">
                <a:solidFill>
                  <a:srgbClr val="0070C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EL CEACC</a:t>
            </a:r>
            <a:endParaRPr lang="en-US" sz="4000" b="1" kern="100" dirty="0">
              <a:solidFill>
                <a:srgbClr val="0070C0"/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D7EAE48-8E26-D961-3549-D480D561DC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438551"/>
              </p:ext>
            </p:extLst>
          </p:nvPr>
        </p:nvGraphicFramePr>
        <p:xfrm>
          <a:off x="1524000" y="2348881"/>
          <a:ext cx="9144000" cy="23852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9531">
                  <a:extLst>
                    <a:ext uri="{9D8B030D-6E8A-4147-A177-3AD203B41FA5}">
                      <a16:colId xmlns:a16="http://schemas.microsoft.com/office/drawing/2014/main" val="1685528249"/>
                    </a:ext>
                  </a:extLst>
                </a:gridCol>
                <a:gridCol w="4364469">
                  <a:extLst>
                    <a:ext uri="{9D8B030D-6E8A-4147-A177-3AD203B41FA5}">
                      <a16:colId xmlns:a16="http://schemas.microsoft.com/office/drawing/2014/main" val="74125459"/>
                    </a:ext>
                  </a:extLst>
                </a:gridCol>
              </a:tblGrid>
              <a:tr h="160056">
                <a:tc gridSpan="2"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  <a:p>
                      <a:endParaRPr lang="en-US" sz="2800" b="1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>
                        <a:solidFill>
                          <a:schemeClr val="accent2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440566"/>
                  </a:ext>
                </a:extLst>
              </a:tr>
              <a:tr h="407815">
                <a:tc>
                  <a:txBody>
                    <a:bodyPr/>
                    <a:lstStyle/>
                    <a:p>
                      <a:r>
                        <a:rPr lang="es-US" sz="3600" b="1" noProof="0" dirty="0">
                          <a:solidFill>
                            <a:schemeClr val="accent2"/>
                          </a:solidFill>
                          <a:latin typeface="+mn-lt"/>
                        </a:rPr>
                        <a:t>Recursos Terrestres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 sz="3600" b="1" noProof="0" dirty="0">
                          <a:solidFill>
                            <a:schemeClr val="accent2"/>
                          </a:solidFill>
                          <a:latin typeface="+mn-lt"/>
                        </a:rPr>
                        <a:t>Justicia Climática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745377"/>
                  </a:ext>
                </a:extLst>
              </a:tr>
              <a:tr h="800281">
                <a:tc gridSpan="2">
                  <a:txBody>
                    <a:bodyPr/>
                    <a:lstStyle/>
                    <a:p>
                      <a:endParaRPr lang="es-US" sz="3600" b="1" noProof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US" sz="2800" b="1" noProof="0" dirty="0">
                        <a:solidFill>
                          <a:schemeClr val="accent2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8299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1642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43968" y="96456"/>
            <a:ext cx="9104064" cy="1752083"/>
          </a:xfrm>
        </p:spPr>
        <p:txBody>
          <a:bodyPr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US" sz="3600" b="1" dirty="0">
                <a:solidFill>
                  <a:srgbClr val="0070C0"/>
                </a:solidFill>
              </a:rPr>
              <a:t>Plan de Mitigación, Adaptación y</a:t>
            </a:r>
            <a:br>
              <a:rPr lang="es-US" sz="3600" b="1" dirty="0">
                <a:solidFill>
                  <a:srgbClr val="0070C0"/>
                </a:solidFill>
              </a:rPr>
            </a:br>
            <a:r>
              <a:rPr lang="es-US" sz="3600" b="1" dirty="0">
                <a:solidFill>
                  <a:srgbClr val="0070C0"/>
                </a:solidFill>
              </a:rPr>
              <a:t> Resiliencia al Cambio Climático </a:t>
            </a:r>
            <a:br>
              <a:rPr lang="es-US" sz="3600" b="1" dirty="0">
                <a:solidFill>
                  <a:srgbClr val="0070C0"/>
                </a:solidFill>
              </a:rPr>
            </a:br>
            <a:r>
              <a:rPr lang="es-US" sz="3600" b="1" dirty="0">
                <a:solidFill>
                  <a:srgbClr val="0070C0"/>
                </a:solidFill>
              </a:rPr>
              <a:t>(Plan MARCC)</a:t>
            </a:r>
            <a:endParaRPr lang="en-US" sz="3600" b="1" dirty="0">
              <a:solidFill>
                <a:srgbClr val="0070C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BB3EB3-F5A3-4D5A-50FA-A97C7FB3C4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960000"/>
            <a:ext cx="4267200" cy="4821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869F540-ABBC-BF72-67B2-0D51524C4E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6496" y="2665849"/>
            <a:ext cx="6197304" cy="40956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29067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D440C-72BD-59D1-D19F-3CD7C0BB0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Puerto Rico. GNP Concept.: Graphic #46385505">
            <a:extLst>
              <a:ext uri="{FF2B5EF4-FFF2-40B4-BE49-F238E27FC236}">
                <a16:creationId xmlns:a16="http://schemas.microsoft.com/office/drawing/2014/main" id="{5FA9C5E6-023A-8493-3710-2C87A84679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292" b="-1"/>
          <a:stretch/>
        </p:blipFill>
        <p:spPr bwMode="auto">
          <a:xfrm>
            <a:off x="9335851" y="2819400"/>
            <a:ext cx="2664296" cy="2830721"/>
          </a:xfrm>
          <a:custGeom>
            <a:avLst/>
            <a:gdLst/>
            <a:ahLst/>
            <a:cxnLst/>
            <a:rect l="l" t="t" r="r" b="b"/>
            <a:pathLst>
              <a:path w="5283866" h="4210442">
                <a:moveTo>
                  <a:pt x="839883" y="18"/>
                </a:moveTo>
                <a:cubicBezTo>
                  <a:pt x="851945" y="328"/>
                  <a:pt x="864423" y="4671"/>
                  <a:pt x="875727" y="6050"/>
                </a:cubicBezTo>
                <a:cubicBezTo>
                  <a:pt x="1125267" y="36932"/>
                  <a:pt x="1374804" y="70296"/>
                  <a:pt x="1624617" y="99799"/>
                </a:cubicBezTo>
                <a:cubicBezTo>
                  <a:pt x="1858164" y="127373"/>
                  <a:pt x="2093363" y="133714"/>
                  <a:pt x="2328012" y="148051"/>
                </a:cubicBezTo>
                <a:cubicBezTo>
                  <a:pt x="2612016" y="165424"/>
                  <a:pt x="2895470" y="189965"/>
                  <a:pt x="3177820" y="228566"/>
                </a:cubicBezTo>
                <a:cubicBezTo>
                  <a:pt x="3373866" y="255590"/>
                  <a:pt x="3571843" y="274338"/>
                  <a:pt x="3770646" y="252831"/>
                </a:cubicBezTo>
                <a:cubicBezTo>
                  <a:pt x="3780572" y="251727"/>
                  <a:pt x="3791878" y="248144"/>
                  <a:pt x="3800149" y="251727"/>
                </a:cubicBezTo>
                <a:cubicBezTo>
                  <a:pt x="3896658" y="291986"/>
                  <a:pt x="4001986" y="263033"/>
                  <a:pt x="4102076" y="288400"/>
                </a:cubicBezTo>
                <a:cubicBezTo>
                  <a:pt x="4076434" y="386286"/>
                  <a:pt x="3966416" y="378289"/>
                  <a:pt x="3904377" y="446120"/>
                </a:cubicBezTo>
                <a:cubicBezTo>
                  <a:pt x="4005570" y="473141"/>
                  <a:pt x="4096562" y="500439"/>
                  <a:pt x="4188933" y="520843"/>
                </a:cubicBezTo>
                <a:cubicBezTo>
                  <a:pt x="4286818" y="542350"/>
                  <a:pt x="4369813" y="600531"/>
                  <a:pt x="4465492" y="626449"/>
                </a:cubicBezTo>
                <a:cubicBezTo>
                  <a:pt x="4485897" y="631964"/>
                  <a:pt x="4510437" y="651264"/>
                  <a:pt x="4517606" y="670015"/>
                </a:cubicBezTo>
                <a:cubicBezTo>
                  <a:pt x="4540768" y="730677"/>
                  <a:pt x="5003171" y="900804"/>
                  <a:pt x="4948576" y="954847"/>
                </a:cubicBezTo>
                <a:cubicBezTo>
                  <a:pt x="4925966" y="977182"/>
                  <a:pt x="4896738" y="993174"/>
                  <a:pt x="4866132" y="1015233"/>
                </a:cubicBezTo>
                <a:cubicBezTo>
                  <a:pt x="4912180" y="1056869"/>
                  <a:pt x="4964017" y="1075067"/>
                  <a:pt x="5019164" y="1087474"/>
                </a:cubicBezTo>
                <a:cubicBezTo>
                  <a:pt x="5035708" y="1091335"/>
                  <a:pt x="5051977" y="1099055"/>
                  <a:pt x="5053630" y="1117806"/>
                </a:cubicBezTo>
                <a:cubicBezTo>
                  <a:pt x="5055284" y="1137382"/>
                  <a:pt x="5038464" y="1145101"/>
                  <a:pt x="5024404" y="1154202"/>
                </a:cubicBezTo>
                <a:cubicBezTo>
                  <a:pt x="5004826" y="1166885"/>
                  <a:pt x="4985800" y="1177916"/>
                  <a:pt x="4960984" y="1179569"/>
                </a:cubicBezTo>
                <a:cubicBezTo>
                  <a:pt x="4920176" y="1182051"/>
                  <a:pt x="4900600" y="1217344"/>
                  <a:pt x="4876887" y="1243814"/>
                </a:cubicBezTo>
                <a:cubicBezTo>
                  <a:pt x="4863652" y="1258705"/>
                  <a:pt x="4857034" y="1288759"/>
                  <a:pt x="4880195" y="1293998"/>
                </a:cubicBezTo>
                <a:cubicBezTo>
                  <a:pt x="4935892" y="1306682"/>
                  <a:pt x="4931480" y="1343355"/>
                  <a:pt x="4930104" y="1384991"/>
                </a:cubicBezTo>
                <a:cubicBezTo>
                  <a:pt x="4928173" y="1436553"/>
                  <a:pt x="4895360" y="1460265"/>
                  <a:pt x="4855103" y="1480119"/>
                </a:cubicBezTo>
                <a:cubicBezTo>
                  <a:pt x="4841316" y="1487011"/>
                  <a:pt x="4821740" y="1486735"/>
                  <a:pt x="4816500" y="1508242"/>
                </a:cubicBezTo>
                <a:cubicBezTo>
                  <a:pt x="4839110" y="1528648"/>
                  <a:pt x="4866684" y="1512103"/>
                  <a:pt x="4890949" y="1517893"/>
                </a:cubicBezTo>
                <a:cubicBezTo>
                  <a:pt x="4911077" y="1522581"/>
                  <a:pt x="4944441" y="1520100"/>
                  <a:pt x="4916868" y="1557599"/>
                </a:cubicBezTo>
                <a:cubicBezTo>
                  <a:pt x="4908870" y="1568352"/>
                  <a:pt x="4918245" y="1576625"/>
                  <a:pt x="4928448" y="1577453"/>
                </a:cubicBezTo>
                <a:cubicBezTo>
                  <a:pt x="5010066" y="1586000"/>
                  <a:pt x="4972566" y="1661827"/>
                  <a:pt x="4998760" y="1701809"/>
                </a:cubicBezTo>
                <a:cubicBezTo>
                  <a:pt x="5005928" y="1712836"/>
                  <a:pt x="4998208" y="1731862"/>
                  <a:pt x="4986903" y="1736550"/>
                </a:cubicBezTo>
                <a:cubicBezTo>
                  <a:pt x="4914660" y="1767432"/>
                  <a:pt x="4904735" y="1841053"/>
                  <a:pt x="4869716" y="1904472"/>
                </a:cubicBezTo>
                <a:cubicBezTo>
                  <a:pt x="4907768" y="1929562"/>
                  <a:pt x="4953264" y="1935077"/>
                  <a:pt x="4994348" y="1951346"/>
                </a:cubicBezTo>
                <a:cubicBezTo>
                  <a:pt x="5037087" y="1968441"/>
                  <a:pt x="5037087" y="1981125"/>
                  <a:pt x="5001792" y="2030756"/>
                </a:cubicBezTo>
                <a:cubicBezTo>
                  <a:pt x="5093611" y="2041511"/>
                  <a:pt x="5093611" y="2041511"/>
                  <a:pt x="5065212" y="2119543"/>
                </a:cubicBezTo>
                <a:cubicBezTo>
                  <a:pt x="5142142" y="2126712"/>
                  <a:pt x="5192876" y="2163660"/>
                  <a:pt x="5204732" y="2244450"/>
                </a:cubicBezTo>
                <a:cubicBezTo>
                  <a:pt x="5210523" y="2283604"/>
                  <a:pt x="5245265" y="2302077"/>
                  <a:pt x="5283866" y="2328272"/>
                </a:cubicBezTo>
                <a:cubicBezTo>
                  <a:pt x="5235890" y="2353641"/>
                  <a:pt x="5203354" y="2406580"/>
                  <a:pt x="5147380" y="2350606"/>
                </a:cubicBezTo>
                <a:cubicBezTo>
                  <a:pt x="5126976" y="2330203"/>
                  <a:pt x="5128904" y="2356121"/>
                  <a:pt x="5126148" y="2363566"/>
                </a:cubicBezTo>
                <a:cubicBezTo>
                  <a:pt x="5119532" y="2381764"/>
                  <a:pt x="5133316" y="2393897"/>
                  <a:pt x="5142417" y="2407682"/>
                </a:cubicBezTo>
                <a:cubicBezTo>
                  <a:pt x="5151240" y="2421470"/>
                  <a:pt x="5161718" y="2436083"/>
                  <a:pt x="5164200" y="2451526"/>
                </a:cubicBezTo>
                <a:cubicBezTo>
                  <a:pt x="5165852" y="2462279"/>
                  <a:pt x="5157858" y="2477994"/>
                  <a:pt x="5149034" y="2485992"/>
                </a:cubicBezTo>
                <a:cubicBezTo>
                  <a:pt x="5102710" y="2528178"/>
                  <a:pt x="5130284" y="2623031"/>
                  <a:pt x="5042601" y="2635164"/>
                </a:cubicBezTo>
                <a:cubicBezTo>
                  <a:pt x="5003171" y="2640677"/>
                  <a:pt x="4984146" y="2675420"/>
                  <a:pt x="4955194" y="2694445"/>
                </a:cubicBezTo>
                <a:cubicBezTo>
                  <a:pt x="4854552" y="2760897"/>
                  <a:pt x="4787272" y="2846375"/>
                  <a:pt x="4756116" y="2963836"/>
                </a:cubicBezTo>
                <a:cubicBezTo>
                  <a:pt x="4747568" y="2996372"/>
                  <a:pt x="4714754" y="3022569"/>
                  <a:pt x="4693523" y="3051244"/>
                </a:cubicBezTo>
                <a:cubicBezTo>
                  <a:pt x="4703726" y="3072199"/>
                  <a:pt x="4759424" y="3026979"/>
                  <a:pt x="4739848" y="3082125"/>
                </a:cubicBezTo>
                <a:cubicBezTo>
                  <a:pt x="4724958" y="3123486"/>
                  <a:pt x="4686906" y="3149129"/>
                  <a:pt x="4651060" y="3173670"/>
                </a:cubicBezTo>
                <a:cubicBezTo>
                  <a:pt x="4610252" y="3201518"/>
                  <a:pt x="4565032" y="3223852"/>
                  <a:pt x="4546556" y="3275413"/>
                </a:cubicBezTo>
                <a:cubicBezTo>
                  <a:pt x="4542697" y="3286444"/>
                  <a:pt x="4530288" y="3298024"/>
                  <a:pt x="4519261" y="3302437"/>
                </a:cubicBezTo>
                <a:cubicBezTo>
                  <a:pt x="3944081" y="4209875"/>
                  <a:pt x="2528194" y="4215939"/>
                  <a:pt x="2364961" y="4209597"/>
                </a:cubicBezTo>
                <a:cubicBezTo>
                  <a:pt x="2167260" y="4201602"/>
                  <a:pt x="1980313" y="4145627"/>
                  <a:pt x="1796951" y="4075867"/>
                </a:cubicBezTo>
                <a:cubicBezTo>
                  <a:pt x="1719469" y="4046365"/>
                  <a:pt x="1647505" y="4004453"/>
                  <a:pt x="1572227" y="3971917"/>
                </a:cubicBezTo>
                <a:cubicBezTo>
                  <a:pt x="1468277" y="3926971"/>
                  <a:pt x="1388040" y="3841219"/>
                  <a:pt x="1284364" y="3805097"/>
                </a:cubicBezTo>
                <a:cubicBezTo>
                  <a:pt x="1177655" y="3767873"/>
                  <a:pt x="1086388" y="3699767"/>
                  <a:pt x="976645" y="3670815"/>
                </a:cubicBezTo>
                <a:cubicBezTo>
                  <a:pt x="918742" y="3655375"/>
                  <a:pt x="862768" y="3627527"/>
                  <a:pt x="871866" y="3547839"/>
                </a:cubicBezTo>
                <a:cubicBezTo>
                  <a:pt x="874349" y="3525228"/>
                  <a:pt x="859184" y="3506755"/>
                  <a:pt x="835195" y="3513373"/>
                </a:cubicBezTo>
                <a:cubicBezTo>
                  <a:pt x="789424" y="3525780"/>
                  <a:pt x="768744" y="3492967"/>
                  <a:pt x="743375" y="3468427"/>
                </a:cubicBezTo>
                <a:cubicBezTo>
                  <a:pt x="698156" y="3424863"/>
                  <a:pt x="655142" y="3378540"/>
                  <a:pt x="583175" y="3371370"/>
                </a:cubicBezTo>
                <a:cubicBezTo>
                  <a:pt x="596961" y="3337178"/>
                  <a:pt x="620399" y="3342142"/>
                  <a:pt x="641906" y="3349311"/>
                </a:cubicBezTo>
                <a:cubicBezTo>
                  <a:pt x="698432" y="3368062"/>
                  <a:pt x="754405" y="3389293"/>
                  <a:pt x="810930" y="3408042"/>
                </a:cubicBezTo>
                <a:cubicBezTo>
                  <a:pt x="847878" y="3420175"/>
                  <a:pt x="884551" y="3437271"/>
                  <a:pt x="933908" y="3423758"/>
                </a:cubicBezTo>
                <a:cubicBezTo>
                  <a:pt x="891445" y="3354826"/>
                  <a:pt x="819202" y="3342418"/>
                  <a:pt x="760747" y="3321187"/>
                </a:cubicBezTo>
                <a:cubicBezTo>
                  <a:pt x="687678" y="3294441"/>
                  <a:pt x="644664" y="3243980"/>
                  <a:pt x="593101" y="3187731"/>
                </a:cubicBezTo>
                <a:cubicBezTo>
                  <a:pt x="646869" y="3174220"/>
                  <a:pt x="680233" y="3215581"/>
                  <a:pt x="722419" y="3213374"/>
                </a:cubicBezTo>
                <a:cubicBezTo>
                  <a:pt x="724627" y="3206207"/>
                  <a:pt x="728486" y="3195729"/>
                  <a:pt x="727934" y="3195451"/>
                </a:cubicBezTo>
                <a:cubicBezTo>
                  <a:pt x="659002" y="3164570"/>
                  <a:pt x="626741" y="3106666"/>
                  <a:pt x="615987" y="3036630"/>
                </a:cubicBezTo>
                <a:cubicBezTo>
                  <a:pt x="610473" y="3000510"/>
                  <a:pt x="585381" y="2989205"/>
                  <a:pt x="560564" y="2972660"/>
                </a:cubicBezTo>
                <a:cubicBezTo>
                  <a:pt x="473984" y="2913930"/>
                  <a:pt x="382441" y="2860713"/>
                  <a:pt x="311302" y="2779924"/>
                </a:cubicBezTo>
                <a:cubicBezTo>
                  <a:pt x="393471" y="2790677"/>
                  <a:pt x="459371" y="2843341"/>
                  <a:pt x="547882" y="2865952"/>
                </a:cubicBezTo>
                <a:cubicBezTo>
                  <a:pt x="477570" y="2777166"/>
                  <a:pt x="386577" y="2732222"/>
                  <a:pt x="303582" y="2678453"/>
                </a:cubicBezTo>
                <a:cubicBezTo>
                  <a:pt x="265806" y="2653913"/>
                  <a:pt x="230790" y="2622479"/>
                  <a:pt x="185016" y="2609244"/>
                </a:cubicBezTo>
                <a:cubicBezTo>
                  <a:pt x="168748" y="2604556"/>
                  <a:pt x="142002" y="2594630"/>
                  <a:pt x="154963" y="2568435"/>
                </a:cubicBezTo>
                <a:cubicBezTo>
                  <a:pt x="165990" y="2546654"/>
                  <a:pt x="187773" y="2553269"/>
                  <a:pt x="207627" y="2559612"/>
                </a:cubicBezTo>
                <a:cubicBezTo>
                  <a:pt x="255328" y="2575330"/>
                  <a:pt x="304685" y="2575604"/>
                  <a:pt x="369207" y="2575330"/>
                </a:cubicBezTo>
                <a:cubicBezTo>
                  <a:pt x="315163" y="2503363"/>
                  <a:pt x="216174" y="2524871"/>
                  <a:pt x="169852" y="2449319"/>
                </a:cubicBezTo>
                <a:cubicBezTo>
                  <a:pt x="227755" y="2436083"/>
                  <a:pt x="272424" y="2463381"/>
                  <a:pt x="319299" y="2468619"/>
                </a:cubicBezTo>
                <a:cubicBezTo>
                  <a:pt x="361761" y="2473307"/>
                  <a:pt x="372239" y="2460624"/>
                  <a:pt x="362313" y="2418988"/>
                </a:cubicBezTo>
                <a:cubicBezTo>
                  <a:pt x="346873" y="2354190"/>
                  <a:pt x="370034" y="2321102"/>
                  <a:pt x="431798" y="2338750"/>
                </a:cubicBezTo>
                <a:cubicBezTo>
                  <a:pt x="489149" y="2355293"/>
                  <a:pt x="495215" y="2331030"/>
                  <a:pt x="479775" y="2294082"/>
                </a:cubicBezTo>
                <a:cubicBezTo>
                  <a:pt x="457716" y="2240315"/>
                  <a:pt x="482807" y="2198678"/>
                  <a:pt x="499903" y="2153458"/>
                </a:cubicBezTo>
                <a:cubicBezTo>
                  <a:pt x="526099" y="2084525"/>
                  <a:pt x="515069" y="2050885"/>
                  <a:pt x="458544" y="1999599"/>
                </a:cubicBezTo>
                <a:cubicBezTo>
                  <a:pt x="426835" y="1970921"/>
                  <a:pt x="392645" y="1946658"/>
                  <a:pt x="346596" y="1921843"/>
                </a:cubicBezTo>
                <a:cubicBezTo>
                  <a:pt x="452753" y="1908331"/>
                  <a:pt x="341358" y="1862836"/>
                  <a:pt x="378857" y="1834435"/>
                </a:cubicBezTo>
                <a:cubicBezTo>
                  <a:pt x="453856" y="1822854"/>
                  <a:pt x="515069" y="1913294"/>
                  <a:pt x="617091" y="1887376"/>
                </a:cubicBezTo>
                <a:cubicBezTo>
                  <a:pt x="491080" y="1809066"/>
                  <a:pt x="351835" y="1783423"/>
                  <a:pt x="260568" y="1679198"/>
                </a:cubicBezTo>
                <a:cubicBezTo>
                  <a:pt x="281523" y="1655484"/>
                  <a:pt x="302479" y="1677543"/>
                  <a:pt x="320402" y="1668720"/>
                </a:cubicBezTo>
                <a:cubicBezTo>
                  <a:pt x="319850" y="1663205"/>
                  <a:pt x="321230" y="1654932"/>
                  <a:pt x="317920" y="1652452"/>
                </a:cubicBezTo>
                <a:cubicBezTo>
                  <a:pt x="249815" y="1595650"/>
                  <a:pt x="248711" y="1594273"/>
                  <a:pt x="321779" y="1552359"/>
                </a:cubicBezTo>
                <a:cubicBezTo>
                  <a:pt x="347424" y="1537746"/>
                  <a:pt x="345218" y="1524786"/>
                  <a:pt x="331707" y="1506313"/>
                </a:cubicBezTo>
                <a:cubicBezTo>
                  <a:pt x="322055" y="1493353"/>
                  <a:pt x="310475" y="1481772"/>
                  <a:pt x="315990" y="1453371"/>
                </a:cubicBezTo>
                <a:cubicBezTo>
                  <a:pt x="355971" y="1489769"/>
                  <a:pt x="549259" y="1477912"/>
                  <a:pt x="583450" y="1474052"/>
                </a:cubicBezTo>
                <a:cubicBezTo>
                  <a:pt x="621777" y="1469917"/>
                  <a:pt x="659553" y="1452269"/>
                  <a:pt x="699809" y="1461919"/>
                </a:cubicBezTo>
                <a:cubicBezTo>
                  <a:pt x="732070" y="1469641"/>
                  <a:pt x="881516" y="1544364"/>
                  <a:pt x="902750" y="1458612"/>
                </a:cubicBezTo>
                <a:cubicBezTo>
                  <a:pt x="903853" y="1454475"/>
                  <a:pt x="964237" y="1464127"/>
                  <a:pt x="996774" y="1468814"/>
                </a:cubicBezTo>
                <a:cubicBezTo>
                  <a:pt x="1025451" y="1472674"/>
                  <a:pt x="1057712" y="1489769"/>
                  <a:pt x="1077012" y="1455578"/>
                </a:cubicBezTo>
                <a:cubicBezTo>
                  <a:pt x="1088317" y="1435450"/>
                  <a:pt x="1041719" y="1396571"/>
                  <a:pt x="1000083" y="1393262"/>
                </a:cubicBezTo>
                <a:cubicBezTo>
                  <a:pt x="963961" y="1390229"/>
                  <a:pt x="926186" y="1385817"/>
                  <a:pt x="891720" y="1394089"/>
                </a:cubicBezTo>
                <a:cubicBezTo>
                  <a:pt x="849258" y="1404017"/>
                  <a:pt x="826372" y="1388024"/>
                  <a:pt x="814515" y="1353557"/>
                </a:cubicBezTo>
                <a:cubicBezTo>
                  <a:pt x="801280" y="1315506"/>
                  <a:pt x="775911" y="1297858"/>
                  <a:pt x="740895" y="1280211"/>
                </a:cubicBezTo>
                <a:cubicBezTo>
                  <a:pt x="655967" y="1237474"/>
                  <a:pt x="574352" y="1188118"/>
                  <a:pt x="481154" y="1163301"/>
                </a:cubicBezTo>
                <a:cubicBezTo>
                  <a:pt x="462679" y="1158337"/>
                  <a:pt x="442276" y="1151719"/>
                  <a:pt x="433728" y="1118909"/>
                </a:cubicBezTo>
                <a:cubicBezTo>
                  <a:pt x="686023" y="1167987"/>
                  <a:pt x="915984" y="1295929"/>
                  <a:pt x="1176276" y="1288484"/>
                </a:cubicBezTo>
                <a:cubicBezTo>
                  <a:pt x="1105137" y="1247950"/>
                  <a:pt x="1022694" y="1245745"/>
                  <a:pt x="946867" y="1217344"/>
                </a:cubicBezTo>
                <a:cubicBezTo>
                  <a:pt x="1000635" y="1196113"/>
                  <a:pt x="1051094" y="1218172"/>
                  <a:pt x="1102104" y="1230304"/>
                </a:cubicBezTo>
                <a:cubicBezTo>
                  <a:pt x="1144843" y="1240230"/>
                  <a:pt x="1183446" y="1241885"/>
                  <a:pt x="1188133" y="1182603"/>
                </a:cubicBezTo>
                <a:cubicBezTo>
                  <a:pt x="1186478" y="1178742"/>
                  <a:pt x="1186754" y="1173780"/>
                  <a:pt x="1187030" y="1169092"/>
                </a:cubicBezTo>
                <a:cubicBezTo>
                  <a:pt x="1172690" y="1144552"/>
                  <a:pt x="1150358" y="1131868"/>
                  <a:pt x="1123887" y="1124698"/>
                </a:cubicBezTo>
                <a:cubicBezTo>
                  <a:pt x="1107894" y="1120286"/>
                  <a:pt x="1086663" y="1113668"/>
                  <a:pt x="1086938" y="1096023"/>
                </a:cubicBezTo>
                <a:cubicBezTo>
                  <a:pt x="1087765" y="1030674"/>
                  <a:pt x="1036756" y="1011647"/>
                  <a:pt x="985744" y="992622"/>
                </a:cubicBezTo>
                <a:cubicBezTo>
                  <a:pt x="1014145" y="960086"/>
                  <a:pt x="1036479" y="984074"/>
                  <a:pt x="1057987" y="981594"/>
                </a:cubicBezTo>
                <a:cubicBezTo>
                  <a:pt x="1072049" y="979939"/>
                  <a:pt x="1084733" y="976906"/>
                  <a:pt x="1084733" y="960086"/>
                </a:cubicBezTo>
                <a:cubicBezTo>
                  <a:pt x="1085008" y="946023"/>
                  <a:pt x="1078390" y="930030"/>
                  <a:pt x="1064605" y="929756"/>
                </a:cubicBezTo>
                <a:cubicBezTo>
                  <a:pt x="978300" y="927273"/>
                  <a:pt x="930599" y="836833"/>
                  <a:pt x="840985" y="836558"/>
                </a:cubicBezTo>
                <a:cubicBezTo>
                  <a:pt x="787493" y="836558"/>
                  <a:pt x="868834" y="785547"/>
                  <a:pt x="823615" y="764315"/>
                </a:cubicBezTo>
                <a:cubicBezTo>
                  <a:pt x="813687" y="759628"/>
                  <a:pt x="849533" y="752460"/>
                  <a:pt x="865526" y="753562"/>
                </a:cubicBezTo>
                <a:cubicBezTo>
                  <a:pt x="881242" y="754665"/>
                  <a:pt x="895304" y="768175"/>
                  <a:pt x="914331" y="758525"/>
                </a:cubicBezTo>
                <a:cubicBezTo>
                  <a:pt x="924808" y="724059"/>
                  <a:pt x="897787" y="711375"/>
                  <a:pt x="875452" y="701724"/>
                </a:cubicBezTo>
                <a:cubicBezTo>
                  <a:pt x="823889" y="679390"/>
                  <a:pt x="773706" y="652369"/>
                  <a:pt x="717181" y="644371"/>
                </a:cubicBezTo>
                <a:cubicBezTo>
                  <a:pt x="697053" y="641614"/>
                  <a:pt x="746133" y="604666"/>
                  <a:pt x="755783" y="591707"/>
                </a:cubicBezTo>
                <a:cubicBezTo>
                  <a:pt x="528304" y="455496"/>
                  <a:pt x="254778" y="462388"/>
                  <a:pt x="0" y="352370"/>
                </a:cubicBezTo>
                <a:cubicBezTo>
                  <a:pt x="56250" y="330864"/>
                  <a:pt x="97610" y="346580"/>
                  <a:pt x="135937" y="349889"/>
                </a:cubicBezTo>
                <a:cubicBezTo>
                  <a:pt x="231615" y="358160"/>
                  <a:pt x="326193" y="375256"/>
                  <a:pt x="421595" y="385458"/>
                </a:cubicBezTo>
                <a:cubicBezTo>
                  <a:pt x="468469" y="390421"/>
                  <a:pt x="512035" y="409172"/>
                  <a:pt x="564424" y="379393"/>
                </a:cubicBezTo>
                <a:cubicBezTo>
                  <a:pt x="599443" y="359540"/>
                  <a:pt x="655418" y="381046"/>
                  <a:pt x="698432" y="398694"/>
                </a:cubicBezTo>
                <a:cubicBezTo>
                  <a:pt x="734000" y="413307"/>
                  <a:pt x="767916" y="417167"/>
                  <a:pt x="815067" y="398694"/>
                </a:cubicBezTo>
                <a:cubicBezTo>
                  <a:pt x="772328" y="387389"/>
                  <a:pt x="739515" y="377463"/>
                  <a:pt x="705876" y="370568"/>
                </a:cubicBezTo>
                <a:cubicBezTo>
                  <a:pt x="679130" y="365055"/>
                  <a:pt x="742825" y="342719"/>
                  <a:pt x="775360" y="345477"/>
                </a:cubicBezTo>
                <a:cubicBezTo>
                  <a:pt x="820857" y="349337"/>
                  <a:pt x="795214" y="335000"/>
                  <a:pt x="787493" y="315146"/>
                </a:cubicBezTo>
                <a:cubicBezTo>
                  <a:pt x="779221" y="293915"/>
                  <a:pt x="803761" y="287298"/>
                  <a:pt x="819202" y="291709"/>
                </a:cubicBezTo>
                <a:cubicBezTo>
                  <a:pt x="878484" y="309081"/>
                  <a:pt x="937491" y="278474"/>
                  <a:pt x="998705" y="303291"/>
                </a:cubicBezTo>
                <a:cubicBezTo>
                  <a:pt x="983263" y="242077"/>
                  <a:pt x="949899" y="215331"/>
                  <a:pt x="880139" y="206783"/>
                </a:cubicBezTo>
                <a:cubicBezTo>
                  <a:pt x="853944" y="203475"/>
                  <a:pt x="826647" y="208438"/>
                  <a:pt x="804037" y="190790"/>
                </a:cubicBezTo>
                <a:cubicBezTo>
                  <a:pt x="791076" y="180590"/>
                  <a:pt x="776463" y="168457"/>
                  <a:pt x="786666" y="149707"/>
                </a:cubicBezTo>
                <a:cubicBezTo>
                  <a:pt x="793834" y="136471"/>
                  <a:pt x="809276" y="136471"/>
                  <a:pt x="821960" y="140884"/>
                </a:cubicBezTo>
                <a:cubicBezTo>
                  <a:pt x="878761" y="160461"/>
                  <a:pt x="938043" y="167630"/>
                  <a:pt x="997325" y="174800"/>
                </a:cubicBezTo>
                <a:cubicBezTo>
                  <a:pt x="1006426" y="175902"/>
                  <a:pt x="1016626" y="179487"/>
                  <a:pt x="1026829" y="161287"/>
                </a:cubicBezTo>
                <a:cubicBezTo>
                  <a:pt x="915984" y="131783"/>
                  <a:pt x="810655" y="89872"/>
                  <a:pt x="696777" y="73604"/>
                </a:cubicBezTo>
                <a:cubicBezTo>
                  <a:pt x="698432" y="65884"/>
                  <a:pt x="700086" y="58164"/>
                  <a:pt x="701741" y="50444"/>
                </a:cubicBezTo>
                <a:cubicBezTo>
                  <a:pt x="790801" y="61471"/>
                  <a:pt x="879864" y="72501"/>
                  <a:pt x="992362" y="86289"/>
                </a:cubicBezTo>
                <a:cubicBezTo>
                  <a:pt x="923153" y="42446"/>
                  <a:pt x="857805" y="57060"/>
                  <a:pt x="806519" y="18183"/>
                </a:cubicBezTo>
                <a:cubicBezTo>
                  <a:pt x="816170" y="3431"/>
                  <a:pt x="827820" y="-292"/>
                  <a:pt x="839883" y="1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231E414-A483-1FD8-140A-B839DEEDE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5480" y="160337"/>
            <a:ext cx="9252520" cy="1143000"/>
          </a:xfr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4400" b="1" dirty="0">
                <a:solidFill>
                  <a:srgbClr val="0070C0"/>
                </a:solidFill>
              </a:rPr>
              <a:t>ASPECTOS CLAVES </a:t>
            </a:r>
            <a:br>
              <a:rPr lang="en-US" sz="4400" b="1" dirty="0">
                <a:solidFill>
                  <a:srgbClr val="0070C0"/>
                </a:solidFill>
              </a:rPr>
            </a:br>
            <a:r>
              <a:rPr lang="en-US" sz="4400" b="1" dirty="0">
                <a:solidFill>
                  <a:srgbClr val="0070C0"/>
                </a:solidFill>
              </a:rPr>
              <a:t> DEL PLAN MARCC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CE9D84E-4B8E-CC56-B359-9D12A3AA19FB}"/>
              </a:ext>
            </a:extLst>
          </p:cNvPr>
          <p:cNvSpPr txBox="1">
            <a:spLocks/>
          </p:cNvSpPr>
          <p:nvPr/>
        </p:nvSpPr>
        <p:spPr bwMode="auto">
          <a:xfrm>
            <a:off x="1752600" y="1752600"/>
            <a:ext cx="83058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s-US" sz="4000" b="1" dirty="0">
                <a:solidFill>
                  <a:srgbClr val="0070C0"/>
                </a:solidFill>
                <a:latin typeface="+mn-lt"/>
              </a:rPr>
              <a:t>Impacto del cambio climático </a:t>
            </a:r>
          </a:p>
          <a:p>
            <a:pPr marL="566738" algn="l"/>
            <a:r>
              <a:rPr lang="es-US" sz="4000" b="1" dirty="0">
                <a:solidFill>
                  <a:srgbClr val="0070C0"/>
                </a:solidFill>
                <a:latin typeface="+mn-lt"/>
              </a:rPr>
              <a:t>sobre Puerto Rico</a:t>
            </a:r>
            <a:endParaRPr lang="en-US" sz="4000" b="1" dirty="0">
              <a:solidFill>
                <a:srgbClr val="0070C0"/>
              </a:solidFill>
              <a:latin typeface="+mn-lt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s-US" sz="4000" b="1" dirty="0">
                <a:solidFill>
                  <a:srgbClr val="0070C0"/>
                </a:solidFill>
                <a:latin typeface="+mn-lt"/>
              </a:rPr>
              <a:t>Análisis FODA (fortalezas, oportunidades, debilidades</a:t>
            </a:r>
          </a:p>
          <a:p>
            <a:pPr algn="l">
              <a:tabLst>
                <a:tab pos="625475" algn="l"/>
              </a:tabLst>
            </a:pPr>
            <a:r>
              <a:rPr lang="es-US" sz="4000" b="1" dirty="0">
                <a:solidFill>
                  <a:srgbClr val="0070C0"/>
                </a:solidFill>
                <a:latin typeface="+mn-lt"/>
              </a:rPr>
              <a:t>	y amenazas)  </a:t>
            </a:r>
            <a:endParaRPr lang="en-US" sz="4000" b="1" dirty="0">
              <a:solidFill>
                <a:srgbClr val="0070C0"/>
              </a:solidFill>
              <a:latin typeface="+mn-lt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s-US" sz="4000" b="1" dirty="0">
                <a:solidFill>
                  <a:srgbClr val="0070C0"/>
                </a:solidFill>
                <a:latin typeface="+mn-lt"/>
              </a:rPr>
              <a:t>Cursos de acción</a:t>
            </a:r>
            <a:endParaRPr lang="en-US" sz="4000" b="1" dirty="0">
              <a:solidFill>
                <a:srgbClr val="0070C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22815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4C670-ED8F-2BFE-5C9D-19EAFC199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CB31AF4-7428-A0B4-ABA6-CA93AB206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732" y="228600"/>
            <a:ext cx="9252520" cy="1143000"/>
          </a:xfr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4800" b="1" dirty="0">
                <a:solidFill>
                  <a:srgbClr val="0070C0"/>
                </a:solidFill>
              </a:rPr>
              <a:t>CURSOS DE ACCIÓN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C41A6A1-7E5F-0868-3A49-9E4C8ED2D6A6}"/>
              </a:ext>
            </a:extLst>
          </p:cNvPr>
          <p:cNvSpPr txBox="1">
            <a:spLocks/>
          </p:cNvSpPr>
          <p:nvPr/>
        </p:nvSpPr>
        <p:spPr bwMode="auto">
          <a:xfrm>
            <a:off x="3305436" y="1219200"/>
            <a:ext cx="7488832" cy="5068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s-US" sz="4000" b="1" dirty="0">
                <a:solidFill>
                  <a:srgbClr val="0070C0"/>
                </a:solidFill>
                <a:latin typeface="+mn-lt"/>
              </a:rPr>
              <a:t>Objetivos</a:t>
            </a:r>
            <a:endParaRPr lang="en-US" sz="4000" b="1" dirty="0">
              <a:solidFill>
                <a:srgbClr val="0070C0"/>
              </a:solidFill>
              <a:latin typeface="+mn-lt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s-US" sz="4000" b="1" dirty="0">
                <a:solidFill>
                  <a:srgbClr val="0070C0"/>
                </a:solidFill>
                <a:latin typeface="+mn-lt"/>
              </a:rPr>
              <a:t>Estrategias</a:t>
            </a:r>
            <a:endParaRPr lang="en-US" sz="4000" b="1" dirty="0">
              <a:solidFill>
                <a:srgbClr val="0070C0"/>
              </a:solidFill>
              <a:latin typeface="+mn-lt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s-US" sz="4000" b="1" dirty="0">
                <a:solidFill>
                  <a:srgbClr val="0070C0"/>
                </a:solidFill>
                <a:latin typeface="+mn-lt"/>
              </a:rPr>
              <a:t>Entidades responsables</a:t>
            </a:r>
            <a:endParaRPr lang="en-US" sz="4000" b="1" dirty="0">
              <a:solidFill>
                <a:srgbClr val="0070C0"/>
              </a:solidFill>
              <a:latin typeface="+mn-lt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s-US" sz="4000" b="1" dirty="0">
                <a:solidFill>
                  <a:srgbClr val="0070C0"/>
                </a:solidFill>
                <a:latin typeface="+mn-lt"/>
              </a:rPr>
              <a:t>Estimado de costo</a:t>
            </a:r>
            <a:endParaRPr lang="en-US" sz="4000" b="1" dirty="0">
              <a:solidFill>
                <a:srgbClr val="0070C0"/>
              </a:solidFill>
              <a:latin typeface="+mn-lt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s-US" sz="4000" b="1" dirty="0">
                <a:solidFill>
                  <a:srgbClr val="0070C0"/>
                </a:solidFill>
                <a:latin typeface="+mn-lt"/>
              </a:rPr>
              <a:t>Fuentes potenciales de fondo</a:t>
            </a:r>
            <a:endParaRPr lang="en-US" sz="4000" b="1" dirty="0">
              <a:solidFill>
                <a:srgbClr val="0070C0"/>
              </a:solidFill>
              <a:latin typeface="+mn-lt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s-US" sz="4000" b="1" dirty="0">
                <a:solidFill>
                  <a:srgbClr val="0070C0"/>
                </a:solidFill>
                <a:latin typeface="+mn-lt"/>
              </a:rPr>
              <a:t>Medidas a corto, mediano y largo plazo</a:t>
            </a:r>
            <a:endParaRPr lang="en-US" sz="4000" b="1" dirty="0">
              <a:solidFill>
                <a:srgbClr val="0070C0"/>
              </a:solidFill>
              <a:latin typeface="+mn-lt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s-US" sz="4000" b="1" dirty="0">
                <a:solidFill>
                  <a:srgbClr val="0070C0"/>
                </a:solidFill>
                <a:latin typeface="+mn-lt"/>
              </a:rPr>
              <a:t>Métricas</a:t>
            </a:r>
            <a:endParaRPr lang="en-US" sz="4000" b="1" dirty="0">
              <a:solidFill>
                <a:srgbClr val="0070C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081574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B5B50-F2EB-6761-FF4B-45E5863E4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6F827FC-A0C6-16A1-A7CA-0E6112B95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4800" b="1" dirty="0">
                <a:solidFill>
                  <a:srgbClr val="0070C0"/>
                </a:solidFill>
              </a:rPr>
              <a:t>PLAN MARCC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170C54F-8339-C2DB-04E3-4693E6DE36E9}"/>
              </a:ext>
            </a:extLst>
          </p:cNvPr>
          <p:cNvSpPr txBox="1">
            <a:spLocks/>
          </p:cNvSpPr>
          <p:nvPr/>
        </p:nvSpPr>
        <p:spPr bwMode="auto">
          <a:xfrm>
            <a:off x="1524000" y="2708921"/>
            <a:ext cx="7315200" cy="185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s-US" b="1" dirty="0">
                <a:solidFill>
                  <a:srgbClr val="0070C0"/>
                </a:solidFill>
                <a:latin typeface="+mn-lt"/>
              </a:rPr>
              <a:t>158 CURSOS DE ACCIÓN</a:t>
            </a:r>
          </a:p>
          <a:p>
            <a:pPr lvl="0"/>
            <a:r>
              <a:rPr lang="es-US" b="1" dirty="0">
                <a:solidFill>
                  <a:srgbClr val="0070C0"/>
                </a:solidFill>
                <a:latin typeface="+mn-lt"/>
              </a:rPr>
              <a:t>808 </a:t>
            </a:r>
            <a:r>
              <a:rPr lang="es-US" sz="4800" b="1" dirty="0">
                <a:solidFill>
                  <a:srgbClr val="0070C0"/>
                </a:solidFill>
                <a:latin typeface="+mn-lt"/>
              </a:rPr>
              <a:t>ESTRATEGIAS</a:t>
            </a:r>
            <a:endParaRPr lang="en-US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4098" name="Picture 2" descr="Sea Grant Puerto Rico - El costo de la inacción ante el cambio climático en Puerto  Rico El Comité de Expertos y Asesores sobre Cambio Climático (CEACC)  adscrito al Departamento de Recursos">
            <a:extLst>
              <a:ext uri="{FF2B5EF4-FFF2-40B4-BE49-F238E27FC236}">
                <a16:creationId xmlns:a16="http://schemas.microsoft.com/office/drawing/2014/main" id="{20285859-B9D0-59B5-D087-8F7101132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365" y="1752600"/>
            <a:ext cx="3704202" cy="43096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2852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6C2B6-B194-DB5D-4E83-E518541E0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204E137-65CB-4E9B-8C6F-B17FB63C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4000" b="1" dirty="0">
                <a:solidFill>
                  <a:srgbClr val="0070C0"/>
                </a:solidFill>
              </a:rPr>
              <a:t>ETAPAS QUE FALTAN PARA QUE </a:t>
            </a:r>
            <a:br>
              <a:rPr lang="en-US" sz="4000" b="1" dirty="0">
                <a:solidFill>
                  <a:srgbClr val="0070C0"/>
                </a:solidFill>
              </a:rPr>
            </a:br>
            <a:r>
              <a:rPr lang="en-US" sz="4000" b="1" dirty="0">
                <a:solidFill>
                  <a:srgbClr val="0070C0"/>
                </a:solidFill>
              </a:rPr>
              <a:t>ENTRE EN VIGOR EL PLAN MARCC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EE79129-9AA7-B35D-31C8-D36B632BAD9B}"/>
              </a:ext>
            </a:extLst>
          </p:cNvPr>
          <p:cNvSpPr txBox="1">
            <a:spLocks/>
          </p:cNvSpPr>
          <p:nvPr/>
        </p:nvSpPr>
        <p:spPr bwMode="auto">
          <a:xfrm>
            <a:off x="438821" y="2729617"/>
            <a:ext cx="5791200" cy="185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s-US" sz="3600" b="1" dirty="0">
                <a:solidFill>
                  <a:srgbClr val="0070C0"/>
                </a:solidFill>
                <a:latin typeface="+mn-lt"/>
              </a:rPr>
              <a:t>Aprobación por la Legislatura</a:t>
            </a:r>
            <a:endParaRPr lang="en-US" sz="3600" b="1" dirty="0">
              <a:solidFill>
                <a:srgbClr val="0070C0"/>
              </a:solidFill>
              <a:latin typeface="+mn-lt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s-US" sz="3600" b="1" dirty="0">
                <a:solidFill>
                  <a:srgbClr val="0070C0"/>
                </a:solidFill>
                <a:latin typeface="+mn-lt"/>
              </a:rPr>
              <a:t>Firma por la Gobernadora</a:t>
            </a:r>
            <a:endParaRPr lang="en-US" sz="3600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3074" name="Picture 2" descr="Blog – Economía Sustentable ✓">
            <a:extLst>
              <a:ext uri="{FF2B5EF4-FFF2-40B4-BE49-F238E27FC236}">
                <a16:creationId xmlns:a16="http://schemas.microsoft.com/office/drawing/2014/main" id="{0CD9508A-0679-1820-201E-47AC1F515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7438" y="2514600"/>
            <a:ext cx="5847197" cy="3286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8732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6C0A5-F944-6ED9-1B3F-B6E4E6306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DDA6BE0-38BE-8561-5ECC-7D831791F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81000"/>
            <a:ext cx="9144000" cy="1143000"/>
          </a:xfr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s-US" sz="4000" b="1" dirty="0">
                <a:solidFill>
                  <a:srgbClr val="0070C0"/>
                </a:solidFill>
              </a:rPr>
              <a:t>FISCALIZACIÓN DE IMPLEMENTACIÓN</a:t>
            </a:r>
            <a:br>
              <a:rPr lang="es-US" sz="4000" b="1" dirty="0">
                <a:solidFill>
                  <a:srgbClr val="0070C0"/>
                </a:solidFill>
              </a:rPr>
            </a:br>
            <a:r>
              <a:rPr lang="es-US" sz="4000" b="1" dirty="0">
                <a:solidFill>
                  <a:srgbClr val="0070C0"/>
                </a:solidFill>
              </a:rPr>
              <a:t>DEL PLAN MARCC</a:t>
            </a:r>
            <a:endParaRPr lang="en-US" sz="4000" b="1" dirty="0">
              <a:solidFill>
                <a:srgbClr val="0070C0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BDC7762-F290-B78E-CD76-AFBA67B01253}"/>
              </a:ext>
            </a:extLst>
          </p:cNvPr>
          <p:cNvSpPr txBox="1">
            <a:spLocks/>
          </p:cNvSpPr>
          <p:nvPr/>
        </p:nvSpPr>
        <p:spPr bwMode="auto">
          <a:xfrm>
            <a:off x="1600200" y="2780929"/>
            <a:ext cx="9067800" cy="185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s-US" sz="4000" b="1" dirty="0">
                <a:solidFill>
                  <a:srgbClr val="0070C0"/>
                </a:solidFill>
                <a:latin typeface="+mn-lt"/>
              </a:rPr>
              <a:t>La Ley establece que el CEACC tiene la responsabilidad de fiscalizar la implementación.</a:t>
            </a:r>
            <a:endParaRPr lang="en-US" sz="4000" b="1" dirty="0">
              <a:solidFill>
                <a:srgbClr val="0070C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585785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F9E15-85B4-E47E-660F-7C9420D51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51C7579-CE40-A0DF-0C96-777CE3735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5480" y="228600"/>
            <a:ext cx="9252520" cy="1143000"/>
          </a:xfr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s-US" sz="4800" b="1" dirty="0">
                <a:solidFill>
                  <a:srgbClr val="0070C0"/>
                </a:solidFill>
              </a:rPr>
              <a:t>IMPACTOS</a:t>
            </a:r>
            <a:r>
              <a:rPr lang="es-US" sz="4400" b="1" dirty="0">
                <a:solidFill>
                  <a:srgbClr val="0070C0"/>
                </a:solidFill>
              </a:rPr>
              <a:t> MAYORES</a:t>
            </a:r>
            <a:endParaRPr lang="en-US" sz="4400" b="1" dirty="0">
              <a:solidFill>
                <a:srgbClr val="0070C0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DECF6EE-9673-F649-0F1D-DB6D4B66EF13}"/>
              </a:ext>
            </a:extLst>
          </p:cNvPr>
          <p:cNvSpPr txBox="1">
            <a:spLocks/>
          </p:cNvSpPr>
          <p:nvPr/>
        </p:nvSpPr>
        <p:spPr bwMode="auto">
          <a:xfrm>
            <a:off x="1579944" y="1371600"/>
            <a:ext cx="9088056" cy="3736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s-US" sz="4000" b="1" dirty="0">
                <a:solidFill>
                  <a:srgbClr val="0070C0"/>
                </a:solidFill>
              </a:rPr>
              <a:t>Huracanes</a:t>
            </a:r>
            <a:endParaRPr lang="en-US" sz="4000" b="1" dirty="0">
              <a:solidFill>
                <a:srgbClr val="0070C0"/>
              </a:solidFill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s-US" sz="4000" b="1" dirty="0">
                <a:solidFill>
                  <a:srgbClr val="0070C0"/>
                </a:solidFill>
              </a:rPr>
              <a:t>Calentamiento extremo (adultos mayores, niños)   </a:t>
            </a:r>
            <a:endParaRPr lang="en-US" sz="4000" b="1" dirty="0">
              <a:solidFill>
                <a:srgbClr val="0070C0"/>
              </a:solidFill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s-US" sz="4000" b="1" dirty="0">
                <a:solidFill>
                  <a:srgbClr val="0070C0"/>
                </a:solidFill>
              </a:rPr>
              <a:t>Recurso agua (ambos extremos)</a:t>
            </a:r>
            <a:endParaRPr lang="en-US" sz="4000" b="1" dirty="0">
              <a:solidFill>
                <a:srgbClr val="0070C0"/>
              </a:solidFill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s-US" sz="4000" b="1" dirty="0">
                <a:solidFill>
                  <a:srgbClr val="0070C0"/>
                </a:solidFill>
              </a:rPr>
              <a:t>Turismo</a:t>
            </a: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2052" name="Picture 4" descr="Para la Naturaleza | Apremia atender el desafío del cambio climático">
            <a:extLst>
              <a:ext uri="{FF2B5EF4-FFF2-40B4-BE49-F238E27FC236}">
                <a16:creationId xmlns:a16="http://schemas.microsoft.com/office/drawing/2014/main" id="{79F30D0B-D8C1-5BAB-5094-FAF3241BA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532" y="4357688"/>
            <a:ext cx="5096177" cy="2500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9358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E54C9-A57A-73A7-8FAE-3A011C32F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57AAC8A4-820F-0AA3-63F6-1B07F3798B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152400" y="2598119"/>
            <a:ext cx="8244101" cy="1143000"/>
          </a:xfrm>
        </p:spPr>
        <p:txBody>
          <a:bodyPr vert="horz" wrap="square" lIns="91440" tIns="45720" rIns="91440" bIns="45720" rtlCol="0" anchor="b">
            <a:noAutofit/>
          </a:bodyPr>
          <a:lstStyle/>
          <a:p>
            <a:pPr algn="ctr"/>
            <a:r>
              <a:rPr lang="en-US" sz="54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¡¡MUCHAS GRACIAS!!</a:t>
            </a:r>
            <a:endParaRPr lang="en-US" sz="540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195468-F959-04EB-E20D-3CCEA13043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354" y="2203352"/>
            <a:ext cx="4066540" cy="2172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0C869C-670C-4A93-2FFF-713DF355DD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6520" y="40996"/>
            <a:ext cx="3770799" cy="21908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4" descr="Puerto Rico está lejos de un plan para enfrentar el cambio climático –  80grados+">
            <a:extLst>
              <a:ext uri="{FF2B5EF4-FFF2-40B4-BE49-F238E27FC236}">
                <a16:creationId xmlns:a16="http://schemas.microsoft.com/office/drawing/2014/main" id="{51DF3EBD-CE98-4877-2917-77923F29FE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0303"/>
            <a:ext cx="3802416" cy="27041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AD465221-9F7E-3D3D-1A53-8A01FD5F0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881" y="4220303"/>
            <a:ext cx="4824705" cy="27138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10EBC12-276E-2304-BD55-2431ED389F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7319" y="30385"/>
            <a:ext cx="3873812" cy="21729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6" descr="Recursos Naturales exhorta a evitar los incendios ante inicio temporada  seca – Ey Boricua">
            <a:extLst>
              <a:ext uri="{FF2B5EF4-FFF2-40B4-BE49-F238E27FC236}">
                <a16:creationId xmlns:a16="http://schemas.microsoft.com/office/drawing/2014/main" id="{48A73816-C4B3-C943-86A5-F7810140B4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4554" y="4343399"/>
            <a:ext cx="4066540" cy="26303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90166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97196" y="301752"/>
            <a:ext cx="2222754" cy="165125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81600" y="5769102"/>
            <a:ext cx="1853946" cy="78714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2254757"/>
            <a:ext cx="12191999" cy="29519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</TotalTime>
  <Words>374</Words>
  <Application>Microsoft Office PowerPoint</Application>
  <PresentationFormat>Widescreen</PresentationFormat>
  <Paragraphs>69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Aptos</vt:lpstr>
      <vt:lpstr>Arial</vt:lpstr>
      <vt:lpstr>Calibri</vt:lpstr>
      <vt:lpstr>Tahoma</vt:lpstr>
      <vt:lpstr>Times New Roman</vt:lpstr>
      <vt:lpstr>Office Theme</vt:lpstr>
      <vt:lpstr>PowerPoint Presentation</vt:lpstr>
      <vt:lpstr>III CONGRESO INTERAMERICANO  DE CAMBIO CLIMÁTICO Panel Enfrentando al Cambio Climático: La Experiencia de Puerto Rico</vt:lpstr>
      <vt:lpstr>MARCO LEGAL</vt:lpstr>
      <vt:lpstr>DISPOSICIONES CLAVES  DE LA LEY</vt:lpstr>
      <vt:lpstr>COMPOSICIÓN DEL CEACC</vt:lpstr>
      <vt:lpstr>TEMAS REQUERIDOS POR  LEY # 33</vt:lpstr>
      <vt:lpstr>TEMAS AÑADIDOS POR  EL CEACC</vt:lpstr>
      <vt:lpstr>Plan de Mitigación, Adaptación y  Resiliencia al Cambio Climático  (Plan MARCC)</vt:lpstr>
      <vt:lpstr>ASPECTOS CLAVES   DEL PLAN MARCC</vt:lpstr>
      <vt:lpstr>CURSOS DE ACCIÓN</vt:lpstr>
      <vt:lpstr>PLAN MARCC</vt:lpstr>
      <vt:lpstr>ETAPAS QUE FALTAN PARA QUE  ENTRE EN VIGOR EL PLAN MARCC</vt:lpstr>
      <vt:lpstr>FISCALIZACIÓN DE IMPLEMENTACIÓN DEL PLAN MARCC</vt:lpstr>
      <vt:lpstr>IMPACTOS MAYORES</vt:lpstr>
      <vt:lpstr>¡¡MUCHAS GRACIAS!!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Martha Rivera Rosa</cp:lastModifiedBy>
  <cp:revision>2</cp:revision>
  <dcterms:created xsi:type="dcterms:W3CDTF">2025-04-16T14:03:54Z</dcterms:created>
  <dcterms:modified xsi:type="dcterms:W3CDTF">2025-04-16T15:25:46Z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2025-04-15T00:00:00Z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2025-04-16T00:00:00Z</vt:filetime>
  </property>
  <property fmtid="{D5CDD505-2E9C-101B-9397-08002B2CF9AE}" pid="5" name="Producer">
    <vt:lpwstr>Adobe PDF Services</vt:lpwstr>
  </property>
</Properties>
</file>