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  <p:sldMasterId id="2147483665" r:id="rId3"/>
  </p:sldMasterIdLst>
  <p:notesMasterIdLst>
    <p:notesMasterId r:id="rId14"/>
  </p:notesMasterIdLst>
  <p:sldIdLst>
    <p:sldId id="264" r:id="rId4"/>
    <p:sldId id="271" r:id="rId5"/>
    <p:sldId id="275" r:id="rId6"/>
    <p:sldId id="272" r:id="rId7"/>
    <p:sldId id="273" r:id="rId8"/>
    <p:sldId id="274" r:id="rId9"/>
    <p:sldId id="1660" r:id="rId10"/>
    <p:sldId id="1661" r:id="rId11"/>
    <p:sldId id="1662" r:id="rId12"/>
    <p:sldId id="1659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BF38"/>
    <a:srgbClr val="449BA2"/>
    <a:srgbClr val="688F4A"/>
    <a:srgbClr val="2C3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0"/>
    <p:restoredTop sz="94547"/>
  </p:normalViewPr>
  <p:slideViewPr>
    <p:cSldViewPr snapToGrid="0">
      <p:cViewPr varScale="1">
        <p:scale>
          <a:sx n="95" d="100"/>
          <a:sy n="95" d="100"/>
        </p:scale>
        <p:origin x="20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120" d="100"/>
          <a:sy n="120" d="100"/>
        </p:scale>
        <p:origin x="5104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82278-ED5E-084F-B90F-1B660EE0B324}" type="datetimeFigureOut">
              <a:rPr lang="es-CL" smtClean="0"/>
              <a:t>24-04-25</a:t>
            </a:fld>
            <a:endParaRPr lang="es-C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5E232-1649-9844-86EA-B1EC151E772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9615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15950" y="411163"/>
            <a:ext cx="5626100" cy="31654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s-NI" sz="1000" b="0" i="0" u="none" strike="noStrike" kern="1200" cap="none" spc="0" normalizeH="0" baseline="0" noProof="0" smtClean="0">
                <a:ln>
                  <a:noFill/>
                </a:ln>
                <a:solidFill>
                  <a:srgbClr val="A3A9A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10</a:t>
            </a:fld>
            <a:endParaRPr kumimoji="0" lang="es-NI" sz="1000" b="0" i="0" u="none" strike="noStrike" kern="1200" cap="none" spc="0" normalizeH="0" baseline="0" noProof="0">
              <a:ln>
                <a:noFill/>
              </a:ln>
              <a:solidFill>
                <a:srgbClr val="A3A9A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99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2E4047-7223-CC9C-CA7A-463ECBA2171F}"/>
              </a:ext>
            </a:extLst>
          </p:cNvPr>
          <p:cNvSpPr/>
          <p:nvPr userDrawn="1"/>
        </p:nvSpPr>
        <p:spPr>
          <a:xfrm>
            <a:off x="0" y="-1"/>
            <a:ext cx="12192000" cy="856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D9D2B2C-44FC-F916-D121-D2642DA3F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7139" y="301806"/>
            <a:ext cx="2222500" cy="1651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E47276-2610-76EB-7AA0-AE69C13466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81289" y="5768794"/>
            <a:ext cx="1854200" cy="787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0FF8937-5364-5A0C-9254-43FDC2CB2C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54614"/>
            <a:ext cx="12192000" cy="295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15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755832-6A05-F218-C88F-2C2F939ABB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0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3BCF72-A0A3-1F4D-206B-E987D5B73D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6155926"/>
            <a:ext cx="12192001" cy="71194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E32043-F4FB-5985-6A4B-DAFADF2151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6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B96789D-AE33-0199-F0E1-57D3C474C1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494566"/>
            <a:ext cx="12191999" cy="38688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46370" y="2665480"/>
            <a:ext cx="2499258" cy="18597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2D3C46-7F45-E2F1-5BFC-FF39AE727B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50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02986CC-D516-6547-954E-BA4F692DA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0097" y="3249001"/>
            <a:ext cx="3815927" cy="259198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7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589" algn="l"/>
              </a:tabLst>
              <a:defRPr lang="ru-RU" sz="4000" b="1" i="0" kern="1200" spc="0" baseline="0" dirty="0">
                <a:solidFill>
                  <a:schemeClr val="tx2"/>
                </a:solidFill>
                <a:latin typeface="+mj-lt"/>
                <a:ea typeface="Tahoma" charset="0"/>
                <a:cs typeface="Tahoma" charset="0"/>
              </a:defRPr>
            </a:lvl1pPr>
          </a:lstStyle>
          <a:p>
            <a:r>
              <a:rPr lang="en-US"/>
              <a:t>NAME OF YOUR TOP SLIDE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4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70B5-2641-4048-A5B7-426327B0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1" y="365083"/>
            <a:ext cx="10515818" cy="831928"/>
          </a:xfrm>
          <a:prstGeom prst="rect">
            <a:avLst/>
          </a:prstGeom>
        </p:spPr>
        <p:txBody>
          <a:bodyPr anchor="ctr"/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7114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71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5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7008486-9D45-43C8-BA76-43F6E774609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1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03354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D1E8C-2F60-46AD-A5DE-0CF8778F468C}" type="datetimeFigureOut">
              <a:rPr lang="en-US" smtClean="0"/>
              <a:t>4/24/25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7999B4-FC5B-4806-9DF9-646EB06ADD2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8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959D61-E2D4-490B-8EEB-608E163002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4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CFD96F-3BDC-9ACF-8675-D285126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A16238-511C-703B-483A-652DFB29D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C617B6-55AF-BA60-B03E-722094272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E852C-7E36-4243-A459-6D20F91C3222}" type="datetimeFigureOut">
              <a:rPr lang="es-CL" smtClean="0"/>
              <a:t>24-04-25</a:t>
            </a:fld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348F77-745F-C35C-2C1D-51F96920A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C756D-D24A-BBB3-A2E4-7BF039A6F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52C7-4403-AC44-837C-19661F0ECD40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0722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32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ctr" defTabSz="1219079" rtl="0" eaLnBrk="1" latinLnBrk="0" hangingPunct="1">
        <a:spcBef>
          <a:spcPct val="0"/>
        </a:spcBef>
        <a:buNone/>
        <a:defRPr sz="58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1219079" rtl="0" eaLnBrk="1" latinLnBrk="0" hangingPunct="1">
        <a:spcBef>
          <a:spcPct val="2000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1pPr>
      <a:lvl2pPr marL="990501" indent="-380962" algn="l" defTabSz="1219079" rtl="0" eaLnBrk="1" latinLnBrk="0" hangingPunct="1">
        <a:spcBef>
          <a:spcPct val="20000"/>
        </a:spcBef>
        <a:buFont typeface="Arial" panose="020B0604020202020204" pitchFamily="34" charset="0"/>
        <a:buChar char="–"/>
        <a:defRPr sz="375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6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–"/>
        <a:defRPr sz="265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5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»"/>
        <a:defRPr sz="2650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5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4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2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2" indent="-304769" algn="l" defTabSz="121907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9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7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6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5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4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2" algn="l" defTabSz="121907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26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emf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em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E98111D-549B-A698-90BD-BE5B6DB7C304}"/>
              </a:ext>
            </a:extLst>
          </p:cNvPr>
          <p:cNvSpPr txBox="1"/>
          <p:nvPr/>
        </p:nvSpPr>
        <p:spPr>
          <a:xfrm>
            <a:off x="301694" y="4061091"/>
            <a:ext cx="11890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1800" b="1" i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“Mitigación y Adaptación al Cambio Climático: La Ciencia Guía, la Sociedad Actúa, la Política Transforma”</a:t>
            </a:r>
            <a:r>
              <a:rPr lang="es-GT" i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300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3DED38B-D1E1-789B-7DB6-8B6520B7B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1490"/>
            <a:ext cx="12192000" cy="486651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40D2AB0-1546-F943-DCDB-E135AE9956BE}"/>
              </a:ext>
            </a:extLst>
          </p:cNvPr>
          <p:cNvSpPr txBox="1"/>
          <p:nvPr/>
        </p:nvSpPr>
        <p:spPr>
          <a:xfrm>
            <a:off x="2690191" y="1179444"/>
            <a:ext cx="7103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200" b="1">
                <a:solidFill>
                  <a:schemeClr val="accent1">
                    <a:lumMod val="75000"/>
                  </a:schemeClr>
                </a:solidFill>
              </a:rPr>
              <a:t>FUNDACIÓN GÉNESIS EMPRESARIAL</a:t>
            </a:r>
          </a:p>
        </p:txBody>
      </p:sp>
    </p:spTree>
    <p:extLst>
      <p:ext uri="{BB962C8B-B14F-4D97-AF65-F5344CB8AC3E}">
        <p14:creationId xmlns:p14="http://schemas.microsoft.com/office/powerpoint/2010/main" val="4025822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16DA1-CF6E-2B0F-8051-5F6B9CA8A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83;p59">
            <a:extLst>
              <a:ext uri="{FF2B5EF4-FFF2-40B4-BE49-F238E27FC236}">
                <a16:creationId xmlns:a16="http://schemas.microsoft.com/office/drawing/2014/main" id="{DB7F99AE-4BA8-F219-66E1-63108C7AEB73}"/>
              </a:ext>
            </a:extLst>
          </p:cNvPr>
          <p:cNvGrpSpPr/>
          <p:nvPr/>
        </p:nvGrpSpPr>
        <p:grpSpPr>
          <a:xfrm>
            <a:off x="3554838" y="640080"/>
            <a:ext cx="4622510" cy="4062549"/>
            <a:chOff x="374725" y="472500"/>
            <a:chExt cx="5903150" cy="5091725"/>
          </a:xfrm>
        </p:grpSpPr>
        <p:sp>
          <p:nvSpPr>
            <p:cNvPr id="3" name="Google Shape;1884;p59">
              <a:extLst>
                <a:ext uri="{FF2B5EF4-FFF2-40B4-BE49-F238E27FC236}">
                  <a16:creationId xmlns:a16="http://schemas.microsoft.com/office/drawing/2014/main" id="{2F8D94AC-CD60-F869-D8A5-6A4273E8F451}"/>
                </a:ext>
              </a:extLst>
            </p:cNvPr>
            <p:cNvSpPr/>
            <p:nvPr/>
          </p:nvSpPr>
          <p:spPr>
            <a:xfrm>
              <a:off x="1086725" y="878225"/>
              <a:ext cx="633750" cy="330700"/>
            </a:xfrm>
            <a:custGeom>
              <a:avLst/>
              <a:gdLst/>
              <a:ahLst/>
              <a:cxnLst/>
              <a:rect l="l" t="t" r="r" b="b"/>
              <a:pathLst>
                <a:path w="25350" h="13228" extrusionOk="0">
                  <a:moveTo>
                    <a:pt x="12740" y="0"/>
                  </a:moveTo>
                  <a:cubicBezTo>
                    <a:pt x="10895" y="0"/>
                    <a:pt x="9228" y="774"/>
                    <a:pt x="8061" y="2036"/>
                  </a:cubicBezTo>
                  <a:cubicBezTo>
                    <a:pt x="7269" y="2874"/>
                    <a:pt x="6167" y="3336"/>
                    <a:pt x="5011" y="3336"/>
                  </a:cubicBezTo>
                  <a:cubicBezTo>
                    <a:pt x="4968" y="3336"/>
                    <a:pt x="4925" y="3335"/>
                    <a:pt x="4882" y="3334"/>
                  </a:cubicBezTo>
                  <a:lnTo>
                    <a:pt x="4728" y="3334"/>
                  </a:lnTo>
                  <a:cubicBezTo>
                    <a:pt x="2120" y="3334"/>
                    <a:pt x="1" y="5441"/>
                    <a:pt x="1" y="8037"/>
                  </a:cubicBezTo>
                  <a:cubicBezTo>
                    <a:pt x="1" y="10644"/>
                    <a:pt x="2120" y="12752"/>
                    <a:pt x="4728" y="12752"/>
                  </a:cubicBezTo>
                  <a:cubicBezTo>
                    <a:pt x="6192" y="12752"/>
                    <a:pt x="7502" y="12085"/>
                    <a:pt x="8359" y="11049"/>
                  </a:cubicBezTo>
                  <a:cubicBezTo>
                    <a:pt x="9502" y="12121"/>
                    <a:pt x="11050" y="12775"/>
                    <a:pt x="12740" y="12775"/>
                  </a:cubicBezTo>
                  <a:cubicBezTo>
                    <a:pt x="13669" y="12775"/>
                    <a:pt x="14550" y="12573"/>
                    <a:pt x="15348" y="12216"/>
                  </a:cubicBezTo>
                  <a:cubicBezTo>
                    <a:pt x="16086" y="12847"/>
                    <a:pt x="17050" y="13228"/>
                    <a:pt x="18098" y="13228"/>
                  </a:cubicBezTo>
                  <a:cubicBezTo>
                    <a:pt x="19467" y="13228"/>
                    <a:pt x="20682" y="12585"/>
                    <a:pt x="21444" y="11573"/>
                  </a:cubicBezTo>
                  <a:cubicBezTo>
                    <a:pt x="21861" y="11966"/>
                    <a:pt x="22420" y="12216"/>
                    <a:pt x="23039" y="12216"/>
                  </a:cubicBezTo>
                  <a:cubicBezTo>
                    <a:pt x="24313" y="12216"/>
                    <a:pt x="25349" y="11180"/>
                    <a:pt x="25349" y="9906"/>
                  </a:cubicBezTo>
                  <a:cubicBezTo>
                    <a:pt x="25349" y="8632"/>
                    <a:pt x="24313" y="7596"/>
                    <a:pt x="23039" y="7596"/>
                  </a:cubicBezTo>
                  <a:lnTo>
                    <a:pt x="23027" y="7596"/>
                  </a:lnTo>
                  <a:cubicBezTo>
                    <a:pt x="22504" y="7596"/>
                    <a:pt x="22003" y="7346"/>
                    <a:pt x="21730" y="6894"/>
                  </a:cubicBezTo>
                  <a:cubicBezTo>
                    <a:pt x="21325" y="6203"/>
                    <a:pt x="20741" y="5644"/>
                    <a:pt x="20027" y="5286"/>
                  </a:cubicBezTo>
                  <a:cubicBezTo>
                    <a:pt x="19384" y="4953"/>
                    <a:pt x="18872" y="4417"/>
                    <a:pt x="18574" y="3762"/>
                  </a:cubicBezTo>
                  <a:cubicBezTo>
                    <a:pt x="17562" y="1536"/>
                    <a:pt x="15336" y="0"/>
                    <a:pt x="127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1885;p59">
              <a:extLst>
                <a:ext uri="{FF2B5EF4-FFF2-40B4-BE49-F238E27FC236}">
                  <a16:creationId xmlns:a16="http://schemas.microsoft.com/office/drawing/2014/main" id="{7DCC035F-A4A9-9A4B-2AD4-766C2A49A5C7}"/>
                </a:ext>
              </a:extLst>
            </p:cNvPr>
            <p:cNvSpPr/>
            <p:nvPr/>
          </p:nvSpPr>
          <p:spPr>
            <a:xfrm>
              <a:off x="5475375" y="1268150"/>
              <a:ext cx="633725" cy="331000"/>
            </a:xfrm>
            <a:custGeom>
              <a:avLst/>
              <a:gdLst/>
              <a:ahLst/>
              <a:cxnLst/>
              <a:rect l="l" t="t" r="r" b="b"/>
              <a:pathLst>
                <a:path w="25349" h="13240" extrusionOk="0">
                  <a:moveTo>
                    <a:pt x="12728" y="0"/>
                  </a:moveTo>
                  <a:cubicBezTo>
                    <a:pt x="10883" y="0"/>
                    <a:pt x="9216" y="786"/>
                    <a:pt x="8049" y="2036"/>
                  </a:cubicBezTo>
                  <a:cubicBezTo>
                    <a:pt x="7266" y="2876"/>
                    <a:pt x="6191" y="3337"/>
                    <a:pt x="5050" y="3337"/>
                  </a:cubicBezTo>
                  <a:cubicBezTo>
                    <a:pt x="4994" y="3337"/>
                    <a:pt x="4938" y="3336"/>
                    <a:pt x="4882" y="3334"/>
                  </a:cubicBezTo>
                  <a:lnTo>
                    <a:pt x="4715" y="3334"/>
                  </a:lnTo>
                  <a:cubicBezTo>
                    <a:pt x="2108" y="3334"/>
                    <a:pt x="0" y="5441"/>
                    <a:pt x="0" y="8049"/>
                  </a:cubicBezTo>
                  <a:cubicBezTo>
                    <a:pt x="0" y="10644"/>
                    <a:pt x="2108" y="12764"/>
                    <a:pt x="4715" y="12764"/>
                  </a:cubicBezTo>
                  <a:cubicBezTo>
                    <a:pt x="6180" y="12764"/>
                    <a:pt x="7490" y="12097"/>
                    <a:pt x="8359" y="11049"/>
                  </a:cubicBezTo>
                  <a:cubicBezTo>
                    <a:pt x="9502" y="12121"/>
                    <a:pt x="11038" y="12776"/>
                    <a:pt x="12728" y="12776"/>
                  </a:cubicBezTo>
                  <a:cubicBezTo>
                    <a:pt x="13669" y="12776"/>
                    <a:pt x="14550" y="12573"/>
                    <a:pt x="15348" y="12216"/>
                  </a:cubicBezTo>
                  <a:cubicBezTo>
                    <a:pt x="16086" y="12859"/>
                    <a:pt x="17038" y="13240"/>
                    <a:pt x="18098" y="13240"/>
                  </a:cubicBezTo>
                  <a:cubicBezTo>
                    <a:pt x="19455" y="13240"/>
                    <a:pt x="20670" y="12585"/>
                    <a:pt x="21444" y="11585"/>
                  </a:cubicBezTo>
                  <a:cubicBezTo>
                    <a:pt x="21860" y="11978"/>
                    <a:pt x="22420" y="12216"/>
                    <a:pt x="23039" y="12216"/>
                  </a:cubicBezTo>
                  <a:cubicBezTo>
                    <a:pt x="24313" y="12216"/>
                    <a:pt x="25349" y="11180"/>
                    <a:pt x="25349" y="9906"/>
                  </a:cubicBezTo>
                  <a:cubicBezTo>
                    <a:pt x="25349" y="8632"/>
                    <a:pt x="24313" y="7596"/>
                    <a:pt x="23039" y="7596"/>
                  </a:cubicBezTo>
                  <a:lnTo>
                    <a:pt x="23027" y="7596"/>
                  </a:lnTo>
                  <a:cubicBezTo>
                    <a:pt x="22503" y="7596"/>
                    <a:pt x="21991" y="7346"/>
                    <a:pt x="21729" y="6894"/>
                  </a:cubicBezTo>
                  <a:cubicBezTo>
                    <a:pt x="21325" y="6215"/>
                    <a:pt x="20729" y="5656"/>
                    <a:pt x="20027" y="5287"/>
                  </a:cubicBezTo>
                  <a:cubicBezTo>
                    <a:pt x="19384" y="4953"/>
                    <a:pt x="18860" y="4429"/>
                    <a:pt x="18562" y="3763"/>
                  </a:cubicBezTo>
                  <a:cubicBezTo>
                    <a:pt x="17562" y="1548"/>
                    <a:pt x="15324" y="0"/>
                    <a:pt x="12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1886;p59">
              <a:extLst>
                <a:ext uri="{FF2B5EF4-FFF2-40B4-BE49-F238E27FC236}">
                  <a16:creationId xmlns:a16="http://schemas.microsoft.com/office/drawing/2014/main" id="{40A61D69-B446-1084-DF88-41635A6FFB1A}"/>
                </a:ext>
              </a:extLst>
            </p:cNvPr>
            <p:cNvSpPr/>
            <p:nvPr/>
          </p:nvSpPr>
          <p:spPr>
            <a:xfrm>
              <a:off x="384850" y="3958950"/>
              <a:ext cx="633750" cy="331025"/>
            </a:xfrm>
            <a:custGeom>
              <a:avLst/>
              <a:gdLst/>
              <a:ahLst/>
              <a:cxnLst/>
              <a:rect l="l" t="t" r="r" b="b"/>
              <a:pathLst>
                <a:path w="25350" h="13241" extrusionOk="0">
                  <a:moveTo>
                    <a:pt x="12740" y="0"/>
                  </a:moveTo>
                  <a:cubicBezTo>
                    <a:pt x="10883" y="0"/>
                    <a:pt x="9216" y="786"/>
                    <a:pt x="8049" y="2036"/>
                  </a:cubicBezTo>
                  <a:cubicBezTo>
                    <a:pt x="7277" y="2866"/>
                    <a:pt x="6190" y="3337"/>
                    <a:pt x="5047" y="3337"/>
                  </a:cubicBezTo>
                  <a:cubicBezTo>
                    <a:pt x="4992" y="3337"/>
                    <a:pt x="4937" y="3336"/>
                    <a:pt x="4882" y="3334"/>
                  </a:cubicBezTo>
                  <a:lnTo>
                    <a:pt x="4716" y="3334"/>
                  </a:lnTo>
                  <a:cubicBezTo>
                    <a:pt x="2108" y="3334"/>
                    <a:pt x="1" y="5442"/>
                    <a:pt x="1" y="8049"/>
                  </a:cubicBezTo>
                  <a:cubicBezTo>
                    <a:pt x="1" y="10645"/>
                    <a:pt x="2108" y="12752"/>
                    <a:pt x="4716" y="12752"/>
                  </a:cubicBezTo>
                  <a:cubicBezTo>
                    <a:pt x="6180" y="12752"/>
                    <a:pt x="7490" y="12085"/>
                    <a:pt x="8359" y="11049"/>
                  </a:cubicBezTo>
                  <a:cubicBezTo>
                    <a:pt x="9502" y="12121"/>
                    <a:pt x="11038" y="12776"/>
                    <a:pt x="12740" y="12776"/>
                  </a:cubicBezTo>
                  <a:cubicBezTo>
                    <a:pt x="13669" y="12776"/>
                    <a:pt x="14550" y="12573"/>
                    <a:pt x="15348" y="12216"/>
                  </a:cubicBezTo>
                  <a:cubicBezTo>
                    <a:pt x="16086" y="12847"/>
                    <a:pt x="17051" y="13240"/>
                    <a:pt x="18098" y="13240"/>
                  </a:cubicBezTo>
                  <a:cubicBezTo>
                    <a:pt x="19456" y="13240"/>
                    <a:pt x="20670" y="12585"/>
                    <a:pt x="21444" y="11585"/>
                  </a:cubicBezTo>
                  <a:cubicBezTo>
                    <a:pt x="21861" y="11966"/>
                    <a:pt x="22420" y="12216"/>
                    <a:pt x="23039" y="12216"/>
                  </a:cubicBezTo>
                  <a:cubicBezTo>
                    <a:pt x="24313" y="12216"/>
                    <a:pt x="25349" y="11180"/>
                    <a:pt x="25349" y="9906"/>
                  </a:cubicBezTo>
                  <a:cubicBezTo>
                    <a:pt x="25349" y="8633"/>
                    <a:pt x="24313" y="7597"/>
                    <a:pt x="23039" y="7597"/>
                  </a:cubicBezTo>
                  <a:lnTo>
                    <a:pt x="23027" y="7597"/>
                  </a:lnTo>
                  <a:cubicBezTo>
                    <a:pt x="22504" y="7597"/>
                    <a:pt x="22004" y="7347"/>
                    <a:pt x="21730" y="6894"/>
                  </a:cubicBezTo>
                  <a:cubicBezTo>
                    <a:pt x="21325" y="6204"/>
                    <a:pt x="20730" y="5644"/>
                    <a:pt x="20027" y="5287"/>
                  </a:cubicBezTo>
                  <a:cubicBezTo>
                    <a:pt x="19384" y="4953"/>
                    <a:pt x="18872" y="4418"/>
                    <a:pt x="18575" y="3763"/>
                  </a:cubicBezTo>
                  <a:cubicBezTo>
                    <a:pt x="17563" y="1548"/>
                    <a:pt x="15336" y="0"/>
                    <a:pt x="127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1887;p59">
              <a:extLst>
                <a:ext uri="{FF2B5EF4-FFF2-40B4-BE49-F238E27FC236}">
                  <a16:creationId xmlns:a16="http://schemas.microsoft.com/office/drawing/2014/main" id="{00D46CB8-A5C1-B3A0-6D3A-FEED5613EC30}"/>
                </a:ext>
              </a:extLst>
            </p:cNvPr>
            <p:cNvSpPr/>
            <p:nvPr/>
          </p:nvSpPr>
          <p:spPr>
            <a:xfrm>
              <a:off x="5922150" y="1734275"/>
              <a:ext cx="79800" cy="61925"/>
            </a:xfrm>
            <a:custGeom>
              <a:avLst/>
              <a:gdLst/>
              <a:ahLst/>
              <a:cxnLst/>
              <a:rect l="l" t="t" r="r" b="b"/>
              <a:pathLst>
                <a:path w="3192" h="2477" extrusionOk="0">
                  <a:moveTo>
                    <a:pt x="1596" y="0"/>
                  </a:moveTo>
                  <a:cubicBezTo>
                    <a:pt x="13" y="0"/>
                    <a:pt x="1" y="2477"/>
                    <a:pt x="1596" y="2477"/>
                  </a:cubicBezTo>
                  <a:cubicBezTo>
                    <a:pt x="3192" y="2477"/>
                    <a:pt x="3192" y="0"/>
                    <a:pt x="1596" y="0"/>
                  </a:cubicBezTo>
                  <a:close/>
                </a:path>
              </a:pathLst>
            </a:custGeom>
            <a:solidFill>
              <a:srgbClr val="0043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1888;p59">
              <a:extLst>
                <a:ext uri="{FF2B5EF4-FFF2-40B4-BE49-F238E27FC236}">
                  <a16:creationId xmlns:a16="http://schemas.microsoft.com/office/drawing/2014/main" id="{A0B5A9D9-FB4C-B374-A78F-9329767D8352}"/>
                </a:ext>
              </a:extLst>
            </p:cNvPr>
            <p:cNvSpPr/>
            <p:nvPr/>
          </p:nvSpPr>
          <p:spPr>
            <a:xfrm>
              <a:off x="5782250" y="1734275"/>
              <a:ext cx="79500" cy="61925"/>
            </a:xfrm>
            <a:custGeom>
              <a:avLst/>
              <a:gdLst/>
              <a:ahLst/>
              <a:cxnLst/>
              <a:rect l="l" t="t" r="r" b="b"/>
              <a:pathLst>
                <a:path w="3180" h="2477" extrusionOk="0">
                  <a:moveTo>
                    <a:pt x="1596" y="0"/>
                  </a:moveTo>
                  <a:cubicBezTo>
                    <a:pt x="1" y="0"/>
                    <a:pt x="1" y="2477"/>
                    <a:pt x="1596" y="2477"/>
                  </a:cubicBezTo>
                  <a:cubicBezTo>
                    <a:pt x="3180" y="2477"/>
                    <a:pt x="3180" y="0"/>
                    <a:pt x="1596" y="0"/>
                  </a:cubicBezTo>
                  <a:close/>
                </a:path>
              </a:pathLst>
            </a:custGeom>
            <a:solidFill>
              <a:srgbClr val="0043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1889;p59">
              <a:extLst>
                <a:ext uri="{FF2B5EF4-FFF2-40B4-BE49-F238E27FC236}">
                  <a16:creationId xmlns:a16="http://schemas.microsoft.com/office/drawing/2014/main" id="{7F15DF60-80EB-E100-805D-6EE3B3CF0AED}"/>
                </a:ext>
              </a:extLst>
            </p:cNvPr>
            <p:cNvSpPr/>
            <p:nvPr/>
          </p:nvSpPr>
          <p:spPr>
            <a:xfrm>
              <a:off x="6058175" y="1734275"/>
              <a:ext cx="79800" cy="61925"/>
            </a:xfrm>
            <a:custGeom>
              <a:avLst/>
              <a:gdLst/>
              <a:ahLst/>
              <a:cxnLst/>
              <a:rect l="l" t="t" r="r" b="b"/>
              <a:pathLst>
                <a:path w="3192" h="2477" extrusionOk="0">
                  <a:moveTo>
                    <a:pt x="1596" y="0"/>
                  </a:moveTo>
                  <a:cubicBezTo>
                    <a:pt x="1" y="0"/>
                    <a:pt x="1" y="2477"/>
                    <a:pt x="1596" y="2477"/>
                  </a:cubicBezTo>
                  <a:cubicBezTo>
                    <a:pt x="3192" y="2477"/>
                    <a:pt x="3192" y="0"/>
                    <a:pt x="1596" y="0"/>
                  </a:cubicBezTo>
                  <a:close/>
                </a:path>
              </a:pathLst>
            </a:custGeom>
            <a:solidFill>
              <a:srgbClr val="0043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890;p59">
              <a:extLst>
                <a:ext uri="{FF2B5EF4-FFF2-40B4-BE49-F238E27FC236}">
                  <a16:creationId xmlns:a16="http://schemas.microsoft.com/office/drawing/2014/main" id="{37AFA6EE-BB58-4A32-26CD-D7A9A2224EDD}"/>
                </a:ext>
              </a:extLst>
            </p:cNvPr>
            <p:cNvSpPr/>
            <p:nvPr/>
          </p:nvSpPr>
          <p:spPr>
            <a:xfrm>
              <a:off x="1596325" y="1410425"/>
              <a:ext cx="79800" cy="61925"/>
            </a:xfrm>
            <a:custGeom>
              <a:avLst/>
              <a:gdLst/>
              <a:ahLst/>
              <a:cxnLst/>
              <a:rect l="l" t="t" r="r" b="b"/>
              <a:pathLst>
                <a:path w="3192" h="2477" extrusionOk="0">
                  <a:moveTo>
                    <a:pt x="1596" y="0"/>
                  </a:moveTo>
                  <a:cubicBezTo>
                    <a:pt x="0" y="0"/>
                    <a:pt x="0" y="2477"/>
                    <a:pt x="1596" y="2477"/>
                  </a:cubicBezTo>
                  <a:cubicBezTo>
                    <a:pt x="3191" y="2477"/>
                    <a:pt x="3191" y="0"/>
                    <a:pt x="1596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1891;p59">
              <a:extLst>
                <a:ext uri="{FF2B5EF4-FFF2-40B4-BE49-F238E27FC236}">
                  <a16:creationId xmlns:a16="http://schemas.microsoft.com/office/drawing/2014/main" id="{ABF0EE0B-A8AF-F040-83C1-11D9EA1C90E6}"/>
                </a:ext>
              </a:extLst>
            </p:cNvPr>
            <p:cNvSpPr/>
            <p:nvPr/>
          </p:nvSpPr>
          <p:spPr>
            <a:xfrm>
              <a:off x="1456125" y="1410425"/>
              <a:ext cx="79800" cy="61925"/>
            </a:xfrm>
            <a:custGeom>
              <a:avLst/>
              <a:gdLst/>
              <a:ahLst/>
              <a:cxnLst/>
              <a:rect l="l" t="t" r="r" b="b"/>
              <a:pathLst>
                <a:path w="3192" h="2477" extrusionOk="0">
                  <a:moveTo>
                    <a:pt x="1596" y="0"/>
                  </a:moveTo>
                  <a:cubicBezTo>
                    <a:pt x="12" y="0"/>
                    <a:pt x="0" y="2477"/>
                    <a:pt x="1596" y="2477"/>
                  </a:cubicBezTo>
                  <a:cubicBezTo>
                    <a:pt x="3191" y="2477"/>
                    <a:pt x="3191" y="0"/>
                    <a:pt x="1596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1892;p59">
              <a:extLst>
                <a:ext uri="{FF2B5EF4-FFF2-40B4-BE49-F238E27FC236}">
                  <a16:creationId xmlns:a16="http://schemas.microsoft.com/office/drawing/2014/main" id="{A966341E-E4E6-E754-A211-C0B44B2BC60A}"/>
                </a:ext>
              </a:extLst>
            </p:cNvPr>
            <p:cNvSpPr/>
            <p:nvPr/>
          </p:nvSpPr>
          <p:spPr>
            <a:xfrm>
              <a:off x="1732350" y="1410425"/>
              <a:ext cx="79800" cy="61925"/>
            </a:xfrm>
            <a:custGeom>
              <a:avLst/>
              <a:gdLst/>
              <a:ahLst/>
              <a:cxnLst/>
              <a:rect l="l" t="t" r="r" b="b"/>
              <a:pathLst>
                <a:path w="3192" h="2477" extrusionOk="0">
                  <a:moveTo>
                    <a:pt x="1596" y="0"/>
                  </a:moveTo>
                  <a:cubicBezTo>
                    <a:pt x="0" y="0"/>
                    <a:pt x="0" y="2477"/>
                    <a:pt x="1596" y="2477"/>
                  </a:cubicBezTo>
                  <a:cubicBezTo>
                    <a:pt x="3179" y="2477"/>
                    <a:pt x="3191" y="0"/>
                    <a:pt x="1596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1893;p59">
              <a:extLst>
                <a:ext uri="{FF2B5EF4-FFF2-40B4-BE49-F238E27FC236}">
                  <a16:creationId xmlns:a16="http://schemas.microsoft.com/office/drawing/2014/main" id="{C72395A0-7763-F9EE-6A17-4BCEE23CE5FA}"/>
                </a:ext>
              </a:extLst>
            </p:cNvPr>
            <p:cNvSpPr/>
            <p:nvPr/>
          </p:nvSpPr>
          <p:spPr>
            <a:xfrm>
              <a:off x="514925" y="3691050"/>
              <a:ext cx="79800" cy="61950"/>
            </a:xfrm>
            <a:custGeom>
              <a:avLst/>
              <a:gdLst/>
              <a:ahLst/>
              <a:cxnLst/>
              <a:rect l="l" t="t" r="r" b="b"/>
              <a:pathLst>
                <a:path w="3192" h="2478" extrusionOk="0">
                  <a:moveTo>
                    <a:pt x="1596" y="1"/>
                  </a:moveTo>
                  <a:cubicBezTo>
                    <a:pt x="1" y="1"/>
                    <a:pt x="1" y="2477"/>
                    <a:pt x="1596" y="2477"/>
                  </a:cubicBezTo>
                  <a:cubicBezTo>
                    <a:pt x="3180" y="2477"/>
                    <a:pt x="3192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894;p59">
              <a:extLst>
                <a:ext uri="{FF2B5EF4-FFF2-40B4-BE49-F238E27FC236}">
                  <a16:creationId xmlns:a16="http://schemas.microsoft.com/office/drawing/2014/main" id="{C81158D3-A244-A1AE-5D91-A366F978CEC1}"/>
                </a:ext>
              </a:extLst>
            </p:cNvPr>
            <p:cNvSpPr/>
            <p:nvPr/>
          </p:nvSpPr>
          <p:spPr>
            <a:xfrm>
              <a:off x="374725" y="3691050"/>
              <a:ext cx="79800" cy="61950"/>
            </a:xfrm>
            <a:custGeom>
              <a:avLst/>
              <a:gdLst/>
              <a:ahLst/>
              <a:cxnLst/>
              <a:rect l="l" t="t" r="r" b="b"/>
              <a:pathLst>
                <a:path w="3192" h="2478" extrusionOk="0">
                  <a:moveTo>
                    <a:pt x="1596" y="1"/>
                  </a:moveTo>
                  <a:cubicBezTo>
                    <a:pt x="13" y="1"/>
                    <a:pt x="1" y="2477"/>
                    <a:pt x="1596" y="2477"/>
                  </a:cubicBezTo>
                  <a:cubicBezTo>
                    <a:pt x="3192" y="2477"/>
                    <a:pt x="3192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895;p59">
              <a:extLst>
                <a:ext uri="{FF2B5EF4-FFF2-40B4-BE49-F238E27FC236}">
                  <a16:creationId xmlns:a16="http://schemas.microsoft.com/office/drawing/2014/main" id="{C9EC21E7-C996-10BA-74CC-4709C59A4AD6}"/>
                </a:ext>
              </a:extLst>
            </p:cNvPr>
            <p:cNvSpPr/>
            <p:nvPr/>
          </p:nvSpPr>
          <p:spPr>
            <a:xfrm>
              <a:off x="650950" y="3691050"/>
              <a:ext cx="79500" cy="61950"/>
            </a:xfrm>
            <a:custGeom>
              <a:avLst/>
              <a:gdLst/>
              <a:ahLst/>
              <a:cxnLst/>
              <a:rect l="l" t="t" r="r" b="b"/>
              <a:pathLst>
                <a:path w="3180" h="2478" extrusionOk="0">
                  <a:moveTo>
                    <a:pt x="1596" y="1"/>
                  </a:moveTo>
                  <a:cubicBezTo>
                    <a:pt x="1" y="1"/>
                    <a:pt x="1" y="2477"/>
                    <a:pt x="1596" y="2477"/>
                  </a:cubicBezTo>
                  <a:cubicBezTo>
                    <a:pt x="3180" y="2477"/>
                    <a:pt x="3180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896;p59">
              <a:extLst>
                <a:ext uri="{FF2B5EF4-FFF2-40B4-BE49-F238E27FC236}">
                  <a16:creationId xmlns:a16="http://schemas.microsoft.com/office/drawing/2014/main" id="{112166E5-24F9-FF36-A5B4-E6EB384515AA}"/>
                </a:ext>
              </a:extLst>
            </p:cNvPr>
            <p:cNvSpPr/>
            <p:nvPr/>
          </p:nvSpPr>
          <p:spPr>
            <a:xfrm>
              <a:off x="6198375" y="1177950"/>
              <a:ext cx="79500" cy="61950"/>
            </a:xfrm>
            <a:custGeom>
              <a:avLst/>
              <a:gdLst/>
              <a:ahLst/>
              <a:cxnLst/>
              <a:rect l="l" t="t" r="r" b="b"/>
              <a:pathLst>
                <a:path w="3180" h="2478" extrusionOk="0">
                  <a:moveTo>
                    <a:pt x="1596" y="1"/>
                  </a:moveTo>
                  <a:cubicBezTo>
                    <a:pt x="1" y="1"/>
                    <a:pt x="1" y="2477"/>
                    <a:pt x="1596" y="2477"/>
                  </a:cubicBezTo>
                  <a:cubicBezTo>
                    <a:pt x="3180" y="2477"/>
                    <a:pt x="3180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897;p59">
              <a:extLst>
                <a:ext uri="{FF2B5EF4-FFF2-40B4-BE49-F238E27FC236}">
                  <a16:creationId xmlns:a16="http://schemas.microsoft.com/office/drawing/2014/main" id="{93312D22-2F1A-267F-537A-EE7870BD5429}"/>
                </a:ext>
              </a:extLst>
            </p:cNvPr>
            <p:cNvSpPr/>
            <p:nvPr/>
          </p:nvSpPr>
          <p:spPr>
            <a:xfrm>
              <a:off x="6058175" y="1177950"/>
              <a:ext cx="79800" cy="61950"/>
            </a:xfrm>
            <a:custGeom>
              <a:avLst/>
              <a:gdLst/>
              <a:ahLst/>
              <a:cxnLst/>
              <a:rect l="l" t="t" r="r" b="b"/>
              <a:pathLst>
                <a:path w="3192" h="2478" extrusionOk="0">
                  <a:moveTo>
                    <a:pt x="1596" y="1"/>
                  </a:moveTo>
                  <a:cubicBezTo>
                    <a:pt x="1" y="1"/>
                    <a:pt x="1" y="2477"/>
                    <a:pt x="1596" y="2477"/>
                  </a:cubicBezTo>
                  <a:cubicBezTo>
                    <a:pt x="3192" y="2477"/>
                    <a:pt x="3192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898;p59">
              <a:extLst>
                <a:ext uri="{FF2B5EF4-FFF2-40B4-BE49-F238E27FC236}">
                  <a16:creationId xmlns:a16="http://schemas.microsoft.com/office/drawing/2014/main" id="{B56999D9-9AF8-933F-9A07-AC5D82541349}"/>
                </a:ext>
              </a:extLst>
            </p:cNvPr>
            <p:cNvSpPr/>
            <p:nvPr/>
          </p:nvSpPr>
          <p:spPr>
            <a:xfrm>
              <a:off x="2638125" y="472500"/>
              <a:ext cx="79500" cy="61950"/>
            </a:xfrm>
            <a:custGeom>
              <a:avLst/>
              <a:gdLst/>
              <a:ahLst/>
              <a:cxnLst/>
              <a:rect l="l" t="t" r="r" b="b"/>
              <a:pathLst>
                <a:path w="3180" h="2478" extrusionOk="0">
                  <a:moveTo>
                    <a:pt x="1596" y="1"/>
                  </a:moveTo>
                  <a:cubicBezTo>
                    <a:pt x="0" y="1"/>
                    <a:pt x="0" y="2477"/>
                    <a:pt x="1596" y="2477"/>
                  </a:cubicBezTo>
                  <a:cubicBezTo>
                    <a:pt x="3179" y="2477"/>
                    <a:pt x="3179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99;p59">
              <a:extLst>
                <a:ext uri="{FF2B5EF4-FFF2-40B4-BE49-F238E27FC236}">
                  <a16:creationId xmlns:a16="http://schemas.microsoft.com/office/drawing/2014/main" id="{C9A83D3C-9257-C111-06D5-8E7343E08E34}"/>
                </a:ext>
              </a:extLst>
            </p:cNvPr>
            <p:cNvSpPr/>
            <p:nvPr/>
          </p:nvSpPr>
          <p:spPr>
            <a:xfrm>
              <a:off x="2497925" y="472500"/>
              <a:ext cx="79800" cy="61950"/>
            </a:xfrm>
            <a:custGeom>
              <a:avLst/>
              <a:gdLst/>
              <a:ahLst/>
              <a:cxnLst/>
              <a:rect l="l" t="t" r="r" b="b"/>
              <a:pathLst>
                <a:path w="3192" h="2478" extrusionOk="0">
                  <a:moveTo>
                    <a:pt x="1596" y="1"/>
                  </a:moveTo>
                  <a:cubicBezTo>
                    <a:pt x="0" y="1"/>
                    <a:pt x="0" y="2477"/>
                    <a:pt x="1596" y="2477"/>
                  </a:cubicBezTo>
                  <a:cubicBezTo>
                    <a:pt x="3191" y="2477"/>
                    <a:pt x="3191" y="1"/>
                    <a:pt x="159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00;p59">
              <a:extLst>
                <a:ext uri="{FF2B5EF4-FFF2-40B4-BE49-F238E27FC236}">
                  <a16:creationId xmlns:a16="http://schemas.microsoft.com/office/drawing/2014/main" id="{A490C984-7981-BE1C-38F8-3BF83EB14A6B}"/>
                </a:ext>
              </a:extLst>
            </p:cNvPr>
            <p:cNvSpPr/>
            <p:nvPr/>
          </p:nvSpPr>
          <p:spPr>
            <a:xfrm>
              <a:off x="1765675" y="670150"/>
              <a:ext cx="1684175" cy="1723450"/>
            </a:xfrm>
            <a:custGeom>
              <a:avLst/>
              <a:gdLst/>
              <a:ahLst/>
              <a:cxnLst/>
              <a:rect l="l" t="t" r="r" b="b"/>
              <a:pathLst>
                <a:path w="67367" h="68938" extrusionOk="0">
                  <a:moveTo>
                    <a:pt x="67366" y="22992"/>
                  </a:moveTo>
                  <a:lnTo>
                    <a:pt x="37601" y="68938"/>
                  </a:lnTo>
                  <a:lnTo>
                    <a:pt x="1" y="45018"/>
                  </a:lnTo>
                  <a:lnTo>
                    <a:pt x="21908" y="12633"/>
                  </a:lnTo>
                  <a:cubicBezTo>
                    <a:pt x="27254" y="4739"/>
                    <a:pt x="36160" y="1"/>
                    <a:pt x="45697" y="1"/>
                  </a:cubicBezTo>
                  <a:lnTo>
                    <a:pt x="54091" y="1"/>
                  </a:lnTo>
                  <a:close/>
                </a:path>
              </a:pathLst>
            </a:custGeom>
            <a:solidFill>
              <a:srgbClr val="3BDA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1901;p59">
              <a:extLst>
                <a:ext uri="{FF2B5EF4-FFF2-40B4-BE49-F238E27FC236}">
                  <a16:creationId xmlns:a16="http://schemas.microsoft.com/office/drawing/2014/main" id="{02A089AC-308B-EBA2-23CA-739F237549C1}"/>
                </a:ext>
              </a:extLst>
            </p:cNvPr>
            <p:cNvSpPr/>
            <p:nvPr/>
          </p:nvSpPr>
          <p:spPr>
            <a:xfrm>
              <a:off x="1765675" y="670150"/>
              <a:ext cx="1684175" cy="1723450"/>
            </a:xfrm>
            <a:custGeom>
              <a:avLst/>
              <a:gdLst/>
              <a:ahLst/>
              <a:cxnLst/>
              <a:rect l="l" t="t" r="r" b="b"/>
              <a:pathLst>
                <a:path w="67367" h="68938" extrusionOk="0">
                  <a:moveTo>
                    <a:pt x="45697" y="1"/>
                  </a:moveTo>
                  <a:cubicBezTo>
                    <a:pt x="36160" y="1"/>
                    <a:pt x="27254" y="4739"/>
                    <a:pt x="21908" y="12633"/>
                  </a:cubicBezTo>
                  <a:lnTo>
                    <a:pt x="1" y="45018"/>
                  </a:lnTo>
                  <a:lnTo>
                    <a:pt x="37601" y="68938"/>
                  </a:lnTo>
                  <a:lnTo>
                    <a:pt x="67366" y="22992"/>
                  </a:lnTo>
                  <a:lnTo>
                    <a:pt x="54091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902;p59">
              <a:extLst>
                <a:ext uri="{FF2B5EF4-FFF2-40B4-BE49-F238E27FC236}">
                  <a16:creationId xmlns:a16="http://schemas.microsoft.com/office/drawing/2014/main" id="{92E3A62A-893B-363A-2FAA-4FF84885E001}"/>
                </a:ext>
              </a:extLst>
            </p:cNvPr>
            <p:cNvSpPr/>
            <p:nvPr/>
          </p:nvSpPr>
          <p:spPr>
            <a:xfrm>
              <a:off x="1765675" y="1257725"/>
              <a:ext cx="1465100" cy="1135875"/>
            </a:xfrm>
            <a:custGeom>
              <a:avLst/>
              <a:gdLst/>
              <a:ahLst/>
              <a:cxnLst/>
              <a:rect l="l" t="t" r="r" b="b"/>
              <a:pathLst>
                <a:path w="58604" h="45435" extrusionOk="0">
                  <a:moveTo>
                    <a:pt x="14550" y="0"/>
                  </a:moveTo>
                  <a:lnTo>
                    <a:pt x="1" y="21515"/>
                  </a:lnTo>
                  <a:lnTo>
                    <a:pt x="37601" y="45435"/>
                  </a:lnTo>
                  <a:lnTo>
                    <a:pt x="58603" y="13026"/>
                  </a:lnTo>
                  <a:cubicBezTo>
                    <a:pt x="58520" y="12954"/>
                    <a:pt x="58461" y="12883"/>
                    <a:pt x="58377" y="12812"/>
                  </a:cubicBezTo>
                  <a:cubicBezTo>
                    <a:pt x="56236" y="10836"/>
                    <a:pt x="53362" y="9568"/>
                    <a:pt x="50479" y="9568"/>
                  </a:cubicBezTo>
                  <a:cubicBezTo>
                    <a:pt x="49835" y="9568"/>
                    <a:pt x="49191" y="9631"/>
                    <a:pt x="48555" y="9764"/>
                  </a:cubicBezTo>
                  <a:cubicBezTo>
                    <a:pt x="44317" y="10647"/>
                    <a:pt x="40741" y="14397"/>
                    <a:pt x="36525" y="14397"/>
                  </a:cubicBezTo>
                  <a:cubicBezTo>
                    <a:pt x="36251" y="14397"/>
                    <a:pt x="35975" y="14381"/>
                    <a:pt x="35696" y="14347"/>
                  </a:cubicBezTo>
                  <a:cubicBezTo>
                    <a:pt x="32898" y="14014"/>
                    <a:pt x="30648" y="11954"/>
                    <a:pt x="28754" y="9883"/>
                  </a:cubicBezTo>
                  <a:cubicBezTo>
                    <a:pt x="25564" y="6406"/>
                    <a:pt x="22551" y="2429"/>
                    <a:pt x="18134" y="774"/>
                  </a:cubicBezTo>
                  <a:cubicBezTo>
                    <a:pt x="16979" y="334"/>
                    <a:pt x="15777" y="96"/>
                    <a:pt x="14550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903;p59">
              <a:extLst>
                <a:ext uri="{FF2B5EF4-FFF2-40B4-BE49-F238E27FC236}">
                  <a16:creationId xmlns:a16="http://schemas.microsoft.com/office/drawing/2014/main" id="{25537C7D-C7E6-FB19-494E-BE73CD3D7909}"/>
                </a:ext>
              </a:extLst>
            </p:cNvPr>
            <p:cNvSpPr/>
            <p:nvPr/>
          </p:nvSpPr>
          <p:spPr>
            <a:xfrm>
              <a:off x="2443150" y="670150"/>
              <a:ext cx="2655125" cy="1596350"/>
            </a:xfrm>
            <a:custGeom>
              <a:avLst/>
              <a:gdLst/>
              <a:ahLst/>
              <a:cxnLst/>
              <a:rect l="l" t="t" r="r" b="b"/>
              <a:pathLst>
                <a:path w="106205" h="63854" extrusionOk="0">
                  <a:moveTo>
                    <a:pt x="16526" y="1"/>
                  </a:moveTo>
                  <a:cubicBezTo>
                    <a:pt x="16753" y="13"/>
                    <a:pt x="16967" y="24"/>
                    <a:pt x="17193" y="36"/>
                  </a:cubicBezTo>
                  <a:cubicBezTo>
                    <a:pt x="10811" y="358"/>
                    <a:pt x="4787" y="2787"/>
                    <a:pt x="1" y="6859"/>
                  </a:cubicBezTo>
                  <a:cubicBezTo>
                    <a:pt x="4162" y="5154"/>
                    <a:pt x="7881" y="4476"/>
                    <a:pt x="11166" y="4476"/>
                  </a:cubicBezTo>
                  <a:cubicBezTo>
                    <a:pt x="22129" y="4476"/>
                    <a:pt x="28248" y="12031"/>
                    <a:pt x="29778" y="14193"/>
                  </a:cubicBezTo>
                  <a:cubicBezTo>
                    <a:pt x="30611" y="15574"/>
                    <a:pt x="31504" y="17086"/>
                    <a:pt x="32457" y="18753"/>
                  </a:cubicBezTo>
                  <a:lnTo>
                    <a:pt x="49757" y="48709"/>
                  </a:lnTo>
                  <a:lnTo>
                    <a:pt x="36053" y="56627"/>
                  </a:lnTo>
                  <a:lnTo>
                    <a:pt x="81582" y="63854"/>
                  </a:lnTo>
                  <a:lnTo>
                    <a:pt x="106204" y="16122"/>
                  </a:lnTo>
                  <a:lnTo>
                    <a:pt x="91917" y="24373"/>
                  </a:lnTo>
                  <a:lnTo>
                    <a:pt x="86976" y="15824"/>
                  </a:lnTo>
                  <a:cubicBezTo>
                    <a:pt x="81320" y="6037"/>
                    <a:pt x="70867" y="1"/>
                    <a:pt x="595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904;p59">
              <a:extLst>
                <a:ext uri="{FF2B5EF4-FFF2-40B4-BE49-F238E27FC236}">
                  <a16:creationId xmlns:a16="http://schemas.microsoft.com/office/drawing/2014/main" id="{858D4199-96DD-DAF3-E105-B76AA6D6C785}"/>
                </a:ext>
              </a:extLst>
            </p:cNvPr>
            <p:cNvSpPr/>
            <p:nvPr/>
          </p:nvSpPr>
          <p:spPr>
            <a:xfrm>
              <a:off x="3231950" y="975975"/>
              <a:ext cx="1866325" cy="771125"/>
            </a:xfrm>
            <a:custGeom>
              <a:avLst/>
              <a:gdLst/>
              <a:ahLst/>
              <a:cxnLst/>
              <a:rect l="l" t="t" r="r" b="b"/>
              <a:pathLst>
                <a:path w="74653" h="30845" extrusionOk="0">
                  <a:moveTo>
                    <a:pt x="35970" y="0"/>
                  </a:moveTo>
                  <a:cubicBezTo>
                    <a:pt x="34583" y="0"/>
                    <a:pt x="33176" y="289"/>
                    <a:pt x="31885" y="793"/>
                  </a:cubicBezTo>
                  <a:cubicBezTo>
                    <a:pt x="29182" y="1865"/>
                    <a:pt x="26896" y="3781"/>
                    <a:pt x="24777" y="5782"/>
                  </a:cubicBezTo>
                  <a:cubicBezTo>
                    <a:pt x="22878" y="7577"/>
                    <a:pt x="20586" y="9614"/>
                    <a:pt x="18110" y="9614"/>
                  </a:cubicBezTo>
                  <a:cubicBezTo>
                    <a:pt x="17729" y="9614"/>
                    <a:pt x="17344" y="9566"/>
                    <a:pt x="16955" y="9461"/>
                  </a:cubicBezTo>
                  <a:cubicBezTo>
                    <a:pt x="12871" y="8353"/>
                    <a:pt x="12240" y="2031"/>
                    <a:pt x="8239" y="662"/>
                  </a:cubicBezTo>
                  <a:cubicBezTo>
                    <a:pt x="7748" y="493"/>
                    <a:pt x="7254" y="416"/>
                    <a:pt x="6763" y="416"/>
                  </a:cubicBezTo>
                  <a:cubicBezTo>
                    <a:pt x="4316" y="416"/>
                    <a:pt x="1950" y="2338"/>
                    <a:pt x="393" y="4401"/>
                  </a:cubicBezTo>
                  <a:cubicBezTo>
                    <a:pt x="262" y="4579"/>
                    <a:pt x="131" y="4770"/>
                    <a:pt x="0" y="4948"/>
                  </a:cubicBezTo>
                  <a:cubicBezTo>
                    <a:pt x="298" y="5460"/>
                    <a:pt x="595" y="5972"/>
                    <a:pt x="905" y="6520"/>
                  </a:cubicBezTo>
                  <a:lnTo>
                    <a:pt x="14883" y="30725"/>
                  </a:lnTo>
                  <a:cubicBezTo>
                    <a:pt x="15788" y="30690"/>
                    <a:pt x="16693" y="30642"/>
                    <a:pt x="17586" y="30582"/>
                  </a:cubicBezTo>
                  <a:cubicBezTo>
                    <a:pt x="25184" y="30103"/>
                    <a:pt x="32801" y="29369"/>
                    <a:pt x="40400" y="29369"/>
                  </a:cubicBezTo>
                  <a:cubicBezTo>
                    <a:pt x="43185" y="29369"/>
                    <a:pt x="45967" y="29467"/>
                    <a:pt x="48744" y="29713"/>
                  </a:cubicBezTo>
                  <a:cubicBezTo>
                    <a:pt x="52685" y="30059"/>
                    <a:pt x="56757" y="30678"/>
                    <a:pt x="60746" y="30844"/>
                  </a:cubicBezTo>
                  <a:lnTo>
                    <a:pt x="74652" y="3889"/>
                  </a:lnTo>
                  <a:lnTo>
                    <a:pt x="60365" y="12140"/>
                  </a:lnTo>
                  <a:lnTo>
                    <a:pt x="58400" y="8746"/>
                  </a:lnTo>
                  <a:cubicBezTo>
                    <a:pt x="57626" y="9080"/>
                    <a:pt x="56829" y="9366"/>
                    <a:pt x="56007" y="9592"/>
                  </a:cubicBezTo>
                  <a:cubicBezTo>
                    <a:pt x="54926" y="9881"/>
                    <a:pt x="53791" y="10043"/>
                    <a:pt x="52664" y="10043"/>
                  </a:cubicBezTo>
                  <a:cubicBezTo>
                    <a:pt x="50824" y="10043"/>
                    <a:pt x="49008" y="9611"/>
                    <a:pt x="47494" y="8592"/>
                  </a:cubicBezTo>
                  <a:cubicBezTo>
                    <a:pt x="44613" y="6651"/>
                    <a:pt x="43255" y="2972"/>
                    <a:pt x="40303" y="1150"/>
                  </a:cubicBezTo>
                  <a:cubicBezTo>
                    <a:pt x="39004" y="351"/>
                    <a:pt x="37499" y="0"/>
                    <a:pt x="3597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1905;p59">
              <a:extLst>
                <a:ext uri="{FF2B5EF4-FFF2-40B4-BE49-F238E27FC236}">
                  <a16:creationId xmlns:a16="http://schemas.microsoft.com/office/drawing/2014/main" id="{2C7B87C5-4093-4C25-0D05-9897DA1BB15B}"/>
                </a:ext>
              </a:extLst>
            </p:cNvPr>
            <p:cNvSpPr/>
            <p:nvPr/>
          </p:nvSpPr>
          <p:spPr>
            <a:xfrm>
              <a:off x="3429275" y="1280950"/>
              <a:ext cx="1463900" cy="563175"/>
            </a:xfrm>
            <a:custGeom>
              <a:avLst/>
              <a:gdLst/>
              <a:ahLst/>
              <a:cxnLst/>
              <a:rect l="l" t="t" r="r" b="b"/>
              <a:pathLst>
                <a:path w="58556" h="22527" extrusionOk="0">
                  <a:moveTo>
                    <a:pt x="41185" y="1000"/>
                  </a:moveTo>
                  <a:cubicBezTo>
                    <a:pt x="35898" y="0"/>
                    <a:pt x="30481" y="36"/>
                    <a:pt x="25111" y="286"/>
                  </a:cubicBezTo>
                  <a:cubicBezTo>
                    <a:pt x="21444" y="453"/>
                    <a:pt x="17777" y="726"/>
                    <a:pt x="14169" y="1405"/>
                  </a:cubicBezTo>
                  <a:cubicBezTo>
                    <a:pt x="9228" y="2334"/>
                    <a:pt x="4430" y="4048"/>
                    <a:pt x="1" y="6418"/>
                  </a:cubicBezTo>
                  <a:lnTo>
                    <a:pt x="6549" y="17764"/>
                  </a:lnTo>
                  <a:cubicBezTo>
                    <a:pt x="8133" y="18776"/>
                    <a:pt x="9800" y="19574"/>
                    <a:pt x="11479" y="20086"/>
                  </a:cubicBezTo>
                  <a:cubicBezTo>
                    <a:pt x="16527" y="21598"/>
                    <a:pt x="21897" y="21360"/>
                    <a:pt x="27159" y="21491"/>
                  </a:cubicBezTo>
                  <a:cubicBezTo>
                    <a:pt x="34148" y="21670"/>
                    <a:pt x="41185" y="22527"/>
                    <a:pt x="48114" y="21586"/>
                  </a:cubicBezTo>
                  <a:cubicBezTo>
                    <a:pt x="49305" y="21431"/>
                    <a:pt x="50495" y="21205"/>
                    <a:pt x="51686" y="20919"/>
                  </a:cubicBezTo>
                  <a:lnTo>
                    <a:pt x="58556" y="7608"/>
                  </a:lnTo>
                  <a:cubicBezTo>
                    <a:pt x="53031" y="4656"/>
                    <a:pt x="47304" y="2155"/>
                    <a:pt x="41185" y="1000"/>
                  </a:cubicBezTo>
                  <a:close/>
                </a:path>
              </a:pathLst>
            </a:custGeom>
            <a:solidFill>
              <a:srgbClr val="3BDA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1906;p59">
              <a:extLst>
                <a:ext uri="{FF2B5EF4-FFF2-40B4-BE49-F238E27FC236}">
                  <a16:creationId xmlns:a16="http://schemas.microsoft.com/office/drawing/2014/main" id="{35D87402-DF25-15E1-A9F6-78915BD60F37}"/>
                </a:ext>
              </a:extLst>
            </p:cNvPr>
            <p:cNvSpPr/>
            <p:nvPr/>
          </p:nvSpPr>
          <p:spPr>
            <a:xfrm>
              <a:off x="4317500" y="2317075"/>
              <a:ext cx="1519250" cy="1733875"/>
            </a:xfrm>
            <a:custGeom>
              <a:avLst/>
              <a:gdLst/>
              <a:ahLst/>
              <a:cxnLst/>
              <a:rect l="l" t="t" r="r" b="b"/>
              <a:pathLst>
                <a:path w="60770" h="69355" extrusionOk="0">
                  <a:moveTo>
                    <a:pt x="24896" y="69355"/>
                  </a:moveTo>
                  <a:lnTo>
                    <a:pt x="0" y="20599"/>
                  </a:lnTo>
                  <a:lnTo>
                    <a:pt x="39505" y="1"/>
                  </a:lnTo>
                  <a:lnTo>
                    <a:pt x="56602" y="35172"/>
                  </a:lnTo>
                  <a:cubicBezTo>
                    <a:pt x="60770" y="43744"/>
                    <a:pt x="60412" y="53829"/>
                    <a:pt x="55638" y="62092"/>
                  </a:cubicBezTo>
                  <a:lnTo>
                    <a:pt x="51447" y="69355"/>
                  </a:lnTo>
                  <a:lnTo>
                    <a:pt x="24896" y="69355"/>
                  </a:lnTo>
                  <a:close/>
                </a:path>
              </a:pathLst>
            </a:custGeom>
            <a:solidFill>
              <a:srgbClr val="3BDA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907;p59">
              <a:extLst>
                <a:ext uri="{FF2B5EF4-FFF2-40B4-BE49-F238E27FC236}">
                  <a16:creationId xmlns:a16="http://schemas.microsoft.com/office/drawing/2014/main" id="{A23AB9BF-225D-765A-11BC-4F8CDE3A1618}"/>
                </a:ext>
              </a:extLst>
            </p:cNvPr>
            <p:cNvSpPr/>
            <p:nvPr/>
          </p:nvSpPr>
          <p:spPr>
            <a:xfrm>
              <a:off x="4317500" y="2317075"/>
              <a:ext cx="1519250" cy="1733875"/>
            </a:xfrm>
            <a:custGeom>
              <a:avLst/>
              <a:gdLst/>
              <a:ahLst/>
              <a:cxnLst/>
              <a:rect l="l" t="t" r="r" b="b"/>
              <a:pathLst>
                <a:path w="60770" h="69355" extrusionOk="0">
                  <a:moveTo>
                    <a:pt x="24896" y="69355"/>
                  </a:moveTo>
                  <a:lnTo>
                    <a:pt x="0" y="20599"/>
                  </a:lnTo>
                  <a:lnTo>
                    <a:pt x="39505" y="1"/>
                  </a:lnTo>
                  <a:lnTo>
                    <a:pt x="56602" y="35172"/>
                  </a:lnTo>
                  <a:cubicBezTo>
                    <a:pt x="60770" y="43744"/>
                    <a:pt x="60412" y="53829"/>
                    <a:pt x="55638" y="62092"/>
                  </a:cubicBezTo>
                  <a:lnTo>
                    <a:pt x="51447" y="69355"/>
                  </a:lnTo>
                  <a:lnTo>
                    <a:pt x="24896" y="6935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908;p59">
              <a:extLst>
                <a:ext uri="{FF2B5EF4-FFF2-40B4-BE49-F238E27FC236}">
                  <a16:creationId xmlns:a16="http://schemas.microsoft.com/office/drawing/2014/main" id="{E9C0838A-D628-9E7A-6685-C9A20E6CFCEF}"/>
                </a:ext>
              </a:extLst>
            </p:cNvPr>
            <p:cNvSpPr/>
            <p:nvPr/>
          </p:nvSpPr>
          <p:spPr>
            <a:xfrm>
              <a:off x="4377325" y="2801025"/>
              <a:ext cx="1418950" cy="872500"/>
            </a:xfrm>
            <a:custGeom>
              <a:avLst/>
              <a:gdLst/>
              <a:ahLst/>
              <a:cxnLst/>
              <a:rect l="l" t="t" r="r" b="b"/>
              <a:pathLst>
                <a:path w="56758" h="34900" extrusionOk="0">
                  <a:moveTo>
                    <a:pt x="29242" y="0"/>
                  </a:moveTo>
                  <a:cubicBezTo>
                    <a:pt x="28722" y="0"/>
                    <a:pt x="28204" y="67"/>
                    <a:pt x="27694" y="217"/>
                  </a:cubicBezTo>
                  <a:cubicBezTo>
                    <a:pt x="26444" y="598"/>
                    <a:pt x="25396" y="1431"/>
                    <a:pt x="24456" y="2324"/>
                  </a:cubicBezTo>
                  <a:cubicBezTo>
                    <a:pt x="23027" y="3681"/>
                    <a:pt x="21777" y="5217"/>
                    <a:pt x="20753" y="6884"/>
                  </a:cubicBezTo>
                  <a:cubicBezTo>
                    <a:pt x="19538" y="8884"/>
                    <a:pt x="18300" y="11313"/>
                    <a:pt x="15990" y="11706"/>
                  </a:cubicBezTo>
                  <a:cubicBezTo>
                    <a:pt x="15794" y="11739"/>
                    <a:pt x="15599" y="11755"/>
                    <a:pt x="15404" y="11755"/>
                  </a:cubicBezTo>
                  <a:cubicBezTo>
                    <a:pt x="13772" y="11755"/>
                    <a:pt x="12234" y="10647"/>
                    <a:pt x="11180" y="9349"/>
                  </a:cubicBezTo>
                  <a:cubicBezTo>
                    <a:pt x="9990" y="7896"/>
                    <a:pt x="9180" y="6158"/>
                    <a:pt x="7906" y="4789"/>
                  </a:cubicBezTo>
                  <a:cubicBezTo>
                    <a:pt x="6909" y="3707"/>
                    <a:pt x="5474" y="2867"/>
                    <a:pt x="4058" y="2867"/>
                  </a:cubicBezTo>
                  <a:cubicBezTo>
                    <a:pt x="3665" y="2867"/>
                    <a:pt x="3274" y="2932"/>
                    <a:pt x="2894" y="3074"/>
                  </a:cubicBezTo>
                  <a:cubicBezTo>
                    <a:pt x="1774" y="3491"/>
                    <a:pt x="989" y="4479"/>
                    <a:pt x="310" y="5455"/>
                  </a:cubicBezTo>
                  <a:cubicBezTo>
                    <a:pt x="203" y="5610"/>
                    <a:pt x="107" y="5777"/>
                    <a:pt x="0" y="5932"/>
                  </a:cubicBezTo>
                  <a:lnTo>
                    <a:pt x="14788" y="34899"/>
                  </a:lnTo>
                  <a:cubicBezTo>
                    <a:pt x="20050" y="32959"/>
                    <a:pt x="24908" y="29268"/>
                    <a:pt x="30504" y="28351"/>
                  </a:cubicBezTo>
                  <a:cubicBezTo>
                    <a:pt x="31659" y="28160"/>
                    <a:pt x="32820" y="28091"/>
                    <a:pt x="33984" y="28091"/>
                  </a:cubicBezTo>
                  <a:cubicBezTo>
                    <a:pt x="36992" y="28091"/>
                    <a:pt x="40024" y="28551"/>
                    <a:pt x="43043" y="28551"/>
                  </a:cubicBezTo>
                  <a:cubicBezTo>
                    <a:pt x="43289" y="28551"/>
                    <a:pt x="43534" y="28548"/>
                    <a:pt x="43780" y="28541"/>
                  </a:cubicBezTo>
                  <a:cubicBezTo>
                    <a:pt x="48447" y="28411"/>
                    <a:pt x="53150" y="26887"/>
                    <a:pt x="56757" y="23970"/>
                  </a:cubicBezTo>
                  <a:cubicBezTo>
                    <a:pt x="56317" y="21172"/>
                    <a:pt x="55472" y="18421"/>
                    <a:pt x="54209" y="15814"/>
                  </a:cubicBezTo>
                  <a:lnTo>
                    <a:pt x="48530" y="4134"/>
                  </a:lnTo>
                  <a:cubicBezTo>
                    <a:pt x="48340" y="4253"/>
                    <a:pt x="48161" y="4372"/>
                    <a:pt x="47959" y="4479"/>
                  </a:cubicBezTo>
                  <a:cubicBezTo>
                    <a:pt x="46544" y="5261"/>
                    <a:pt x="44925" y="5661"/>
                    <a:pt x="43307" y="5661"/>
                  </a:cubicBezTo>
                  <a:cubicBezTo>
                    <a:pt x="42217" y="5661"/>
                    <a:pt x="41127" y="5479"/>
                    <a:pt x="40101" y="5110"/>
                  </a:cubicBezTo>
                  <a:cubicBezTo>
                    <a:pt x="37946" y="4336"/>
                    <a:pt x="36160" y="2824"/>
                    <a:pt x="34195" y="1645"/>
                  </a:cubicBezTo>
                  <a:cubicBezTo>
                    <a:pt x="32696" y="731"/>
                    <a:pt x="30959" y="0"/>
                    <a:pt x="29242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909;p59">
              <a:extLst>
                <a:ext uri="{FF2B5EF4-FFF2-40B4-BE49-F238E27FC236}">
                  <a16:creationId xmlns:a16="http://schemas.microsoft.com/office/drawing/2014/main" id="{92577497-5839-1C69-07AE-BB67BC883398}"/>
                </a:ext>
              </a:extLst>
            </p:cNvPr>
            <p:cNvSpPr/>
            <p:nvPr/>
          </p:nvSpPr>
          <p:spPr>
            <a:xfrm>
              <a:off x="1342725" y="3880075"/>
              <a:ext cx="1698750" cy="1183200"/>
            </a:xfrm>
            <a:custGeom>
              <a:avLst/>
              <a:gdLst/>
              <a:ahLst/>
              <a:cxnLst/>
              <a:rect l="l" t="t" r="r" b="b"/>
              <a:pathLst>
                <a:path w="67950" h="47328" extrusionOk="0">
                  <a:moveTo>
                    <a:pt x="13276" y="0"/>
                  </a:moveTo>
                  <a:lnTo>
                    <a:pt x="0" y="22991"/>
                  </a:lnTo>
                  <a:lnTo>
                    <a:pt x="4191" y="30254"/>
                  </a:lnTo>
                  <a:cubicBezTo>
                    <a:pt x="8966" y="38517"/>
                    <a:pt x="17514" y="43875"/>
                    <a:pt x="27027" y="44542"/>
                  </a:cubicBezTo>
                  <a:lnTo>
                    <a:pt x="66020" y="47328"/>
                  </a:lnTo>
                  <a:lnTo>
                    <a:pt x="67949" y="2810"/>
                  </a:lnTo>
                  <a:lnTo>
                    <a:pt x="13276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910;p59">
              <a:extLst>
                <a:ext uri="{FF2B5EF4-FFF2-40B4-BE49-F238E27FC236}">
                  <a16:creationId xmlns:a16="http://schemas.microsoft.com/office/drawing/2014/main" id="{95E10AF0-3A24-6ADF-C9D3-4A40FBAA6D4C}"/>
                </a:ext>
              </a:extLst>
            </p:cNvPr>
            <p:cNvSpPr/>
            <p:nvPr/>
          </p:nvSpPr>
          <p:spPr>
            <a:xfrm>
              <a:off x="1342725" y="4074175"/>
              <a:ext cx="1688625" cy="989100"/>
            </a:xfrm>
            <a:custGeom>
              <a:avLst/>
              <a:gdLst/>
              <a:ahLst/>
              <a:cxnLst/>
              <a:rect l="l" t="t" r="r" b="b"/>
              <a:pathLst>
                <a:path w="67545" h="39564" extrusionOk="0">
                  <a:moveTo>
                    <a:pt x="59634" y="1"/>
                  </a:moveTo>
                  <a:cubicBezTo>
                    <a:pt x="55783" y="1"/>
                    <a:pt x="52103" y="2512"/>
                    <a:pt x="49042" y="5059"/>
                  </a:cubicBezTo>
                  <a:cubicBezTo>
                    <a:pt x="45506" y="8012"/>
                    <a:pt x="41708" y="11358"/>
                    <a:pt x="37100" y="11477"/>
                  </a:cubicBezTo>
                  <a:cubicBezTo>
                    <a:pt x="37018" y="11479"/>
                    <a:pt x="36936" y="11480"/>
                    <a:pt x="36854" y="11480"/>
                  </a:cubicBezTo>
                  <a:cubicBezTo>
                    <a:pt x="31668" y="11480"/>
                    <a:pt x="27416" y="7433"/>
                    <a:pt x="22598" y="5428"/>
                  </a:cubicBezTo>
                  <a:cubicBezTo>
                    <a:pt x="20420" y="4516"/>
                    <a:pt x="18089" y="4086"/>
                    <a:pt x="15748" y="4086"/>
                  </a:cubicBezTo>
                  <a:cubicBezTo>
                    <a:pt x="11767" y="4086"/>
                    <a:pt x="7758" y="5328"/>
                    <a:pt x="4429" y="7548"/>
                  </a:cubicBezTo>
                  <a:lnTo>
                    <a:pt x="0" y="15227"/>
                  </a:lnTo>
                  <a:lnTo>
                    <a:pt x="4191" y="22490"/>
                  </a:lnTo>
                  <a:cubicBezTo>
                    <a:pt x="8966" y="30753"/>
                    <a:pt x="17514" y="36111"/>
                    <a:pt x="27027" y="36778"/>
                  </a:cubicBezTo>
                  <a:lnTo>
                    <a:pt x="66020" y="39564"/>
                  </a:lnTo>
                  <a:lnTo>
                    <a:pt x="67544" y="4452"/>
                  </a:lnTo>
                  <a:cubicBezTo>
                    <a:pt x="65949" y="2380"/>
                    <a:pt x="64056" y="773"/>
                    <a:pt x="61484" y="202"/>
                  </a:cubicBezTo>
                  <a:cubicBezTo>
                    <a:pt x="60864" y="64"/>
                    <a:pt x="60247" y="1"/>
                    <a:pt x="59634" y="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911;p59">
              <a:extLst>
                <a:ext uri="{FF2B5EF4-FFF2-40B4-BE49-F238E27FC236}">
                  <a16:creationId xmlns:a16="http://schemas.microsoft.com/office/drawing/2014/main" id="{914968AC-5D43-C68A-3AE0-097B5B1D8115}"/>
                </a:ext>
              </a:extLst>
            </p:cNvPr>
            <p:cNvSpPr/>
            <p:nvPr/>
          </p:nvSpPr>
          <p:spPr>
            <a:xfrm>
              <a:off x="4927100" y="3012700"/>
              <a:ext cx="133950" cy="298275"/>
            </a:xfrm>
            <a:custGeom>
              <a:avLst/>
              <a:gdLst/>
              <a:ahLst/>
              <a:cxnLst/>
              <a:rect l="l" t="t" r="r" b="b"/>
              <a:pathLst>
                <a:path w="5358" h="11931" extrusionOk="0">
                  <a:moveTo>
                    <a:pt x="1917" y="1"/>
                  </a:moveTo>
                  <a:cubicBezTo>
                    <a:pt x="405" y="3703"/>
                    <a:pt x="0" y="8025"/>
                    <a:pt x="846" y="11931"/>
                  </a:cubicBezTo>
                  <a:cubicBezTo>
                    <a:pt x="2370" y="11645"/>
                    <a:pt x="3632" y="10859"/>
                    <a:pt x="5156" y="10561"/>
                  </a:cubicBezTo>
                  <a:cubicBezTo>
                    <a:pt x="5358" y="6811"/>
                    <a:pt x="4191" y="3001"/>
                    <a:pt x="1917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1912;p59">
              <a:extLst>
                <a:ext uri="{FF2B5EF4-FFF2-40B4-BE49-F238E27FC236}">
                  <a16:creationId xmlns:a16="http://schemas.microsoft.com/office/drawing/2014/main" id="{ED2CD450-6A87-3B3D-6832-F86841471A79}"/>
                </a:ext>
              </a:extLst>
            </p:cNvPr>
            <p:cNvSpPr/>
            <p:nvPr/>
          </p:nvSpPr>
          <p:spPr>
            <a:xfrm>
              <a:off x="5381325" y="2920725"/>
              <a:ext cx="208075" cy="329225"/>
            </a:xfrm>
            <a:custGeom>
              <a:avLst/>
              <a:gdLst/>
              <a:ahLst/>
              <a:cxnLst/>
              <a:rect l="l" t="t" r="r" b="b"/>
              <a:pathLst>
                <a:path w="8323" h="13169" extrusionOk="0">
                  <a:moveTo>
                    <a:pt x="7430" y="1"/>
                  </a:moveTo>
                  <a:cubicBezTo>
                    <a:pt x="3846" y="3215"/>
                    <a:pt x="1131" y="7704"/>
                    <a:pt x="0" y="12395"/>
                  </a:cubicBezTo>
                  <a:cubicBezTo>
                    <a:pt x="1798" y="12883"/>
                    <a:pt x="3572" y="12681"/>
                    <a:pt x="5382" y="13169"/>
                  </a:cubicBezTo>
                  <a:cubicBezTo>
                    <a:pt x="7584" y="9204"/>
                    <a:pt x="8323" y="4442"/>
                    <a:pt x="7430" y="1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1913;p59">
              <a:extLst>
                <a:ext uri="{FF2B5EF4-FFF2-40B4-BE49-F238E27FC236}">
                  <a16:creationId xmlns:a16="http://schemas.microsoft.com/office/drawing/2014/main" id="{3E8D66CE-DFE0-B256-9B9A-269518308241}"/>
                </a:ext>
              </a:extLst>
            </p:cNvPr>
            <p:cNvSpPr/>
            <p:nvPr/>
          </p:nvSpPr>
          <p:spPr>
            <a:xfrm>
              <a:off x="4654450" y="3288650"/>
              <a:ext cx="280400" cy="139600"/>
            </a:xfrm>
            <a:custGeom>
              <a:avLst/>
              <a:gdLst/>
              <a:ahLst/>
              <a:cxnLst/>
              <a:rect l="l" t="t" r="r" b="b"/>
              <a:pathLst>
                <a:path w="11216" h="5584" extrusionOk="0">
                  <a:moveTo>
                    <a:pt x="5258" y="0"/>
                  </a:moveTo>
                  <a:cubicBezTo>
                    <a:pt x="3471" y="0"/>
                    <a:pt x="1685" y="293"/>
                    <a:pt x="0" y="881"/>
                  </a:cubicBezTo>
                  <a:cubicBezTo>
                    <a:pt x="3048" y="3464"/>
                    <a:pt x="7037" y="5179"/>
                    <a:pt x="11013" y="5584"/>
                  </a:cubicBezTo>
                  <a:cubicBezTo>
                    <a:pt x="11216" y="4048"/>
                    <a:pt x="10847" y="2607"/>
                    <a:pt x="11049" y="1071"/>
                  </a:cubicBezTo>
                  <a:cubicBezTo>
                    <a:pt x="9211" y="358"/>
                    <a:pt x="7234" y="0"/>
                    <a:pt x="5258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914;p59">
              <a:extLst>
                <a:ext uri="{FF2B5EF4-FFF2-40B4-BE49-F238E27FC236}">
                  <a16:creationId xmlns:a16="http://schemas.microsoft.com/office/drawing/2014/main" id="{F5015937-9465-FD9D-6D52-236061B2A7F3}"/>
                </a:ext>
              </a:extLst>
            </p:cNvPr>
            <p:cNvSpPr/>
            <p:nvPr/>
          </p:nvSpPr>
          <p:spPr>
            <a:xfrm>
              <a:off x="4966975" y="3104375"/>
              <a:ext cx="192325" cy="264950"/>
            </a:xfrm>
            <a:custGeom>
              <a:avLst/>
              <a:gdLst/>
              <a:ahLst/>
              <a:cxnLst/>
              <a:rect l="l" t="t" r="r" b="b"/>
              <a:pathLst>
                <a:path w="7693" h="10598" extrusionOk="0">
                  <a:moveTo>
                    <a:pt x="7442" y="1"/>
                  </a:moveTo>
                  <a:cubicBezTo>
                    <a:pt x="4144" y="2263"/>
                    <a:pt x="1429" y="5656"/>
                    <a:pt x="1" y="9383"/>
                  </a:cubicBezTo>
                  <a:cubicBezTo>
                    <a:pt x="1429" y="9978"/>
                    <a:pt x="2906" y="10002"/>
                    <a:pt x="4334" y="10597"/>
                  </a:cubicBezTo>
                  <a:cubicBezTo>
                    <a:pt x="6573" y="7573"/>
                    <a:pt x="7692" y="3751"/>
                    <a:pt x="7442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1915;p59">
              <a:extLst>
                <a:ext uri="{FF2B5EF4-FFF2-40B4-BE49-F238E27FC236}">
                  <a16:creationId xmlns:a16="http://schemas.microsoft.com/office/drawing/2014/main" id="{72624D63-109E-F119-938B-4D86615F10B6}"/>
                </a:ext>
              </a:extLst>
            </p:cNvPr>
            <p:cNvSpPr/>
            <p:nvPr/>
          </p:nvSpPr>
          <p:spPr>
            <a:xfrm>
              <a:off x="4700275" y="3012700"/>
              <a:ext cx="336075" cy="448300"/>
            </a:xfrm>
            <a:custGeom>
              <a:avLst/>
              <a:gdLst/>
              <a:ahLst/>
              <a:cxnLst/>
              <a:rect l="l" t="t" r="r" b="b"/>
              <a:pathLst>
                <a:path w="13443" h="17932" extrusionOk="0">
                  <a:moveTo>
                    <a:pt x="1" y="1"/>
                  </a:moveTo>
                  <a:lnTo>
                    <a:pt x="1" y="1"/>
                  </a:lnTo>
                  <a:cubicBezTo>
                    <a:pt x="929" y="6549"/>
                    <a:pt x="3965" y="13062"/>
                    <a:pt x="8442" y="17931"/>
                  </a:cubicBezTo>
                  <a:cubicBezTo>
                    <a:pt x="10383" y="16241"/>
                    <a:pt x="11502" y="14074"/>
                    <a:pt x="13443" y="12383"/>
                  </a:cubicBezTo>
                  <a:cubicBezTo>
                    <a:pt x="10609" y="6847"/>
                    <a:pt x="5751" y="2382"/>
                    <a:pt x="1" y="1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1916;p59">
              <a:extLst>
                <a:ext uri="{FF2B5EF4-FFF2-40B4-BE49-F238E27FC236}">
                  <a16:creationId xmlns:a16="http://schemas.microsoft.com/office/drawing/2014/main" id="{0321FEE6-5C15-790B-E9C4-5797C385D6A3}"/>
                </a:ext>
              </a:extLst>
            </p:cNvPr>
            <p:cNvSpPr/>
            <p:nvPr/>
          </p:nvSpPr>
          <p:spPr>
            <a:xfrm>
              <a:off x="5091400" y="2954950"/>
              <a:ext cx="335775" cy="448300"/>
            </a:xfrm>
            <a:custGeom>
              <a:avLst/>
              <a:gdLst/>
              <a:ahLst/>
              <a:cxnLst/>
              <a:rect l="l" t="t" r="r" b="b"/>
              <a:pathLst>
                <a:path w="13431" h="17932" extrusionOk="0">
                  <a:moveTo>
                    <a:pt x="0" y="1"/>
                  </a:moveTo>
                  <a:cubicBezTo>
                    <a:pt x="929" y="6549"/>
                    <a:pt x="3965" y="13050"/>
                    <a:pt x="8442" y="17932"/>
                  </a:cubicBezTo>
                  <a:cubicBezTo>
                    <a:pt x="10371" y="16241"/>
                    <a:pt x="11502" y="14062"/>
                    <a:pt x="13431" y="12383"/>
                  </a:cubicBezTo>
                  <a:cubicBezTo>
                    <a:pt x="10597" y="6847"/>
                    <a:pt x="5739" y="2382"/>
                    <a:pt x="0" y="1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917;p59">
              <a:extLst>
                <a:ext uri="{FF2B5EF4-FFF2-40B4-BE49-F238E27FC236}">
                  <a16:creationId xmlns:a16="http://schemas.microsoft.com/office/drawing/2014/main" id="{D2A65762-8EEA-BDE7-9BF2-7285734EE689}"/>
                </a:ext>
              </a:extLst>
            </p:cNvPr>
            <p:cNvSpPr/>
            <p:nvPr/>
          </p:nvSpPr>
          <p:spPr>
            <a:xfrm>
              <a:off x="1947250" y="1636350"/>
              <a:ext cx="635825" cy="281000"/>
            </a:xfrm>
            <a:custGeom>
              <a:avLst/>
              <a:gdLst/>
              <a:ahLst/>
              <a:cxnLst/>
              <a:rect l="l" t="t" r="r" b="b"/>
              <a:pathLst>
                <a:path w="25433" h="11240" extrusionOk="0">
                  <a:moveTo>
                    <a:pt x="11621" y="0"/>
                  </a:moveTo>
                  <a:cubicBezTo>
                    <a:pt x="11074" y="1048"/>
                    <a:pt x="10657" y="2191"/>
                    <a:pt x="10407" y="3382"/>
                  </a:cubicBezTo>
                  <a:cubicBezTo>
                    <a:pt x="9359" y="1965"/>
                    <a:pt x="7966" y="810"/>
                    <a:pt x="6371" y="60"/>
                  </a:cubicBezTo>
                  <a:lnTo>
                    <a:pt x="6371" y="60"/>
                  </a:lnTo>
                  <a:cubicBezTo>
                    <a:pt x="6513" y="1548"/>
                    <a:pt x="6930" y="3036"/>
                    <a:pt x="7573" y="4417"/>
                  </a:cubicBezTo>
                  <a:cubicBezTo>
                    <a:pt x="5669" y="3723"/>
                    <a:pt x="3654" y="3362"/>
                    <a:pt x="1633" y="3362"/>
                  </a:cubicBezTo>
                  <a:cubicBezTo>
                    <a:pt x="1089" y="3362"/>
                    <a:pt x="544" y="3388"/>
                    <a:pt x="1" y="3441"/>
                  </a:cubicBezTo>
                  <a:cubicBezTo>
                    <a:pt x="1477" y="5477"/>
                    <a:pt x="3358" y="7287"/>
                    <a:pt x="5489" y="8727"/>
                  </a:cubicBezTo>
                  <a:cubicBezTo>
                    <a:pt x="4406" y="9287"/>
                    <a:pt x="3418" y="10025"/>
                    <a:pt x="2596" y="10906"/>
                  </a:cubicBezTo>
                  <a:cubicBezTo>
                    <a:pt x="3513" y="11110"/>
                    <a:pt x="4467" y="11210"/>
                    <a:pt x="5425" y="11210"/>
                  </a:cubicBezTo>
                  <a:cubicBezTo>
                    <a:pt x="6656" y="11210"/>
                    <a:pt x="7895" y="11044"/>
                    <a:pt x="9073" y="10716"/>
                  </a:cubicBezTo>
                  <a:cubicBezTo>
                    <a:pt x="9514" y="10906"/>
                    <a:pt x="9954" y="11085"/>
                    <a:pt x="10395" y="11240"/>
                  </a:cubicBezTo>
                  <a:cubicBezTo>
                    <a:pt x="10871" y="10013"/>
                    <a:pt x="10966" y="8751"/>
                    <a:pt x="11276" y="7513"/>
                  </a:cubicBezTo>
                  <a:cubicBezTo>
                    <a:pt x="11752" y="7382"/>
                    <a:pt x="12217" y="7239"/>
                    <a:pt x="12717" y="7156"/>
                  </a:cubicBezTo>
                  <a:cubicBezTo>
                    <a:pt x="13217" y="7239"/>
                    <a:pt x="13681" y="7382"/>
                    <a:pt x="14157" y="7513"/>
                  </a:cubicBezTo>
                  <a:cubicBezTo>
                    <a:pt x="14467" y="8751"/>
                    <a:pt x="14562" y="10013"/>
                    <a:pt x="15038" y="11240"/>
                  </a:cubicBezTo>
                  <a:cubicBezTo>
                    <a:pt x="15479" y="11085"/>
                    <a:pt x="15919" y="10906"/>
                    <a:pt x="16360" y="10716"/>
                  </a:cubicBezTo>
                  <a:cubicBezTo>
                    <a:pt x="17538" y="11044"/>
                    <a:pt x="18777" y="11210"/>
                    <a:pt x="20008" y="11210"/>
                  </a:cubicBezTo>
                  <a:cubicBezTo>
                    <a:pt x="20966" y="11210"/>
                    <a:pt x="21920" y="11110"/>
                    <a:pt x="22837" y="10906"/>
                  </a:cubicBezTo>
                  <a:cubicBezTo>
                    <a:pt x="22015" y="10025"/>
                    <a:pt x="21027" y="9287"/>
                    <a:pt x="19956" y="8727"/>
                  </a:cubicBezTo>
                  <a:cubicBezTo>
                    <a:pt x="22075" y="7287"/>
                    <a:pt x="23956" y="5477"/>
                    <a:pt x="25432" y="3441"/>
                  </a:cubicBezTo>
                  <a:cubicBezTo>
                    <a:pt x="24892" y="3388"/>
                    <a:pt x="24348" y="3362"/>
                    <a:pt x="23804" y="3362"/>
                  </a:cubicBezTo>
                  <a:cubicBezTo>
                    <a:pt x="21786" y="3362"/>
                    <a:pt x="19764" y="3723"/>
                    <a:pt x="17860" y="4417"/>
                  </a:cubicBezTo>
                  <a:cubicBezTo>
                    <a:pt x="18503" y="3036"/>
                    <a:pt x="18920" y="1548"/>
                    <a:pt x="19063" y="60"/>
                  </a:cubicBezTo>
                  <a:lnTo>
                    <a:pt x="19063" y="60"/>
                  </a:lnTo>
                  <a:cubicBezTo>
                    <a:pt x="17467" y="810"/>
                    <a:pt x="16074" y="1965"/>
                    <a:pt x="15026" y="3382"/>
                  </a:cubicBezTo>
                  <a:cubicBezTo>
                    <a:pt x="14776" y="2191"/>
                    <a:pt x="14360" y="1048"/>
                    <a:pt x="13812" y="0"/>
                  </a:cubicBezTo>
                  <a:cubicBezTo>
                    <a:pt x="13348" y="762"/>
                    <a:pt x="12979" y="1572"/>
                    <a:pt x="12717" y="2429"/>
                  </a:cubicBezTo>
                  <a:cubicBezTo>
                    <a:pt x="12455" y="1572"/>
                    <a:pt x="12086" y="762"/>
                    <a:pt x="11621" y="0"/>
                  </a:cubicBez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918;p59">
              <a:extLst>
                <a:ext uri="{FF2B5EF4-FFF2-40B4-BE49-F238E27FC236}">
                  <a16:creationId xmlns:a16="http://schemas.microsoft.com/office/drawing/2014/main" id="{35D05C47-BBE4-E268-7669-7DDDD09276BB}"/>
                </a:ext>
              </a:extLst>
            </p:cNvPr>
            <p:cNvSpPr/>
            <p:nvPr/>
          </p:nvSpPr>
          <p:spPr>
            <a:xfrm>
              <a:off x="1815100" y="4378650"/>
              <a:ext cx="651300" cy="287550"/>
            </a:xfrm>
            <a:custGeom>
              <a:avLst/>
              <a:gdLst/>
              <a:ahLst/>
              <a:cxnLst/>
              <a:rect l="l" t="t" r="r" b="b"/>
              <a:pathLst>
                <a:path w="26052" h="11502" extrusionOk="0">
                  <a:moveTo>
                    <a:pt x="11907" y="0"/>
                  </a:moveTo>
                  <a:cubicBezTo>
                    <a:pt x="11347" y="1072"/>
                    <a:pt x="10930" y="2251"/>
                    <a:pt x="10668" y="3453"/>
                  </a:cubicBezTo>
                  <a:cubicBezTo>
                    <a:pt x="9597" y="2001"/>
                    <a:pt x="8168" y="822"/>
                    <a:pt x="6525" y="60"/>
                  </a:cubicBezTo>
                  <a:lnTo>
                    <a:pt x="6525" y="60"/>
                  </a:lnTo>
                  <a:cubicBezTo>
                    <a:pt x="6680" y="1584"/>
                    <a:pt x="7108" y="3108"/>
                    <a:pt x="7763" y="4513"/>
                  </a:cubicBezTo>
                  <a:cubicBezTo>
                    <a:pt x="5803" y="3806"/>
                    <a:pt x="3723" y="3435"/>
                    <a:pt x="1642" y="3435"/>
                  </a:cubicBezTo>
                  <a:cubicBezTo>
                    <a:pt x="1094" y="3435"/>
                    <a:pt x="546" y="3460"/>
                    <a:pt x="0" y="3513"/>
                  </a:cubicBezTo>
                  <a:cubicBezTo>
                    <a:pt x="1524" y="5608"/>
                    <a:pt x="3453" y="7454"/>
                    <a:pt x="5620" y="8930"/>
                  </a:cubicBezTo>
                  <a:cubicBezTo>
                    <a:pt x="4513" y="9501"/>
                    <a:pt x="3513" y="10252"/>
                    <a:pt x="2667" y="11168"/>
                  </a:cubicBezTo>
                  <a:cubicBezTo>
                    <a:pt x="3604" y="11376"/>
                    <a:pt x="4578" y="11480"/>
                    <a:pt x="5558" y="11480"/>
                  </a:cubicBezTo>
                  <a:cubicBezTo>
                    <a:pt x="6821" y="11480"/>
                    <a:pt x="8092" y="11308"/>
                    <a:pt x="9299" y="10966"/>
                  </a:cubicBezTo>
                  <a:cubicBezTo>
                    <a:pt x="9752" y="11168"/>
                    <a:pt x="10204" y="11347"/>
                    <a:pt x="10656" y="11502"/>
                  </a:cubicBezTo>
                  <a:cubicBezTo>
                    <a:pt x="11145" y="10252"/>
                    <a:pt x="11240" y="8966"/>
                    <a:pt x="11549" y="7692"/>
                  </a:cubicBezTo>
                  <a:cubicBezTo>
                    <a:pt x="12038" y="7561"/>
                    <a:pt x="12526" y="7406"/>
                    <a:pt x="13026" y="7323"/>
                  </a:cubicBezTo>
                  <a:cubicBezTo>
                    <a:pt x="13538" y="7406"/>
                    <a:pt x="14014" y="7561"/>
                    <a:pt x="14514" y="7692"/>
                  </a:cubicBezTo>
                  <a:cubicBezTo>
                    <a:pt x="14824" y="8966"/>
                    <a:pt x="14919" y="10252"/>
                    <a:pt x="15407" y="11502"/>
                  </a:cubicBezTo>
                  <a:cubicBezTo>
                    <a:pt x="15859" y="11347"/>
                    <a:pt x="16312" y="11168"/>
                    <a:pt x="16764" y="10966"/>
                  </a:cubicBezTo>
                  <a:cubicBezTo>
                    <a:pt x="17971" y="11308"/>
                    <a:pt x="19242" y="11480"/>
                    <a:pt x="20505" y="11480"/>
                  </a:cubicBezTo>
                  <a:cubicBezTo>
                    <a:pt x="21485" y="11480"/>
                    <a:pt x="22460" y="11376"/>
                    <a:pt x="23396" y="11168"/>
                  </a:cubicBezTo>
                  <a:cubicBezTo>
                    <a:pt x="22551" y="10252"/>
                    <a:pt x="21539" y="9501"/>
                    <a:pt x="20443" y="8930"/>
                  </a:cubicBezTo>
                  <a:cubicBezTo>
                    <a:pt x="22610" y="7454"/>
                    <a:pt x="24539" y="5608"/>
                    <a:pt x="26051" y="3513"/>
                  </a:cubicBezTo>
                  <a:cubicBezTo>
                    <a:pt x="25508" y="3460"/>
                    <a:pt x="24961" y="3435"/>
                    <a:pt x="24414" y="3435"/>
                  </a:cubicBezTo>
                  <a:cubicBezTo>
                    <a:pt x="22336" y="3435"/>
                    <a:pt x="20251" y="3806"/>
                    <a:pt x="18300" y="4513"/>
                  </a:cubicBezTo>
                  <a:cubicBezTo>
                    <a:pt x="18955" y="3108"/>
                    <a:pt x="19384" y="1584"/>
                    <a:pt x="19538" y="60"/>
                  </a:cubicBezTo>
                  <a:lnTo>
                    <a:pt x="19538" y="60"/>
                  </a:lnTo>
                  <a:cubicBezTo>
                    <a:pt x="17895" y="822"/>
                    <a:pt x="16467" y="2001"/>
                    <a:pt x="15395" y="3453"/>
                  </a:cubicBezTo>
                  <a:cubicBezTo>
                    <a:pt x="15133" y="2251"/>
                    <a:pt x="14716" y="1072"/>
                    <a:pt x="14157" y="0"/>
                  </a:cubicBezTo>
                  <a:cubicBezTo>
                    <a:pt x="13681" y="774"/>
                    <a:pt x="13300" y="1608"/>
                    <a:pt x="13026" y="2477"/>
                  </a:cubicBezTo>
                  <a:cubicBezTo>
                    <a:pt x="12764" y="1608"/>
                    <a:pt x="12383" y="774"/>
                    <a:pt x="11907" y="0"/>
                  </a:cubicBez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919;p59">
              <a:extLst>
                <a:ext uri="{FF2B5EF4-FFF2-40B4-BE49-F238E27FC236}">
                  <a16:creationId xmlns:a16="http://schemas.microsoft.com/office/drawing/2014/main" id="{FBFF8ADF-6186-4819-409B-9EC18B6BAC91}"/>
                </a:ext>
              </a:extLst>
            </p:cNvPr>
            <p:cNvSpPr/>
            <p:nvPr/>
          </p:nvSpPr>
          <p:spPr>
            <a:xfrm>
              <a:off x="2199075" y="4333700"/>
              <a:ext cx="651300" cy="287850"/>
            </a:xfrm>
            <a:custGeom>
              <a:avLst/>
              <a:gdLst/>
              <a:ahLst/>
              <a:cxnLst/>
              <a:rect l="l" t="t" r="r" b="b"/>
              <a:pathLst>
                <a:path w="26052" h="11514" extrusionOk="0">
                  <a:moveTo>
                    <a:pt x="11907" y="0"/>
                  </a:moveTo>
                  <a:cubicBezTo>
                    <a:pt x="11335" y="1072"/>
                    <a:pt x="10918" y="2251"/>
                    <a:pt x="10656" y="3453"/>
                  </a:cubicBezTo>
                  <a:cubicBezTo>
                    <a:pt x="9597" y="2001"/>
                    <a:pt x="8156" y="822"/>
                    <a:pt x="6525" y="60"/>
                  </a:cubicBezTo>
                  <a:lnTo>
                    <a:pt x="6525" y="60"/>
                  </a:lnTo>
                  <a:cubicBezTo>
                    <a:pt x="6680" y="1584"/>
                    <a:pt x="7108" y="3108"/>
                    <a:pt x="7763" y="4513"/>
                  </a:cubicBezTo>
                  <a:cubicBezTo>
                    <a:pt x="5803" y="3806"/>
                    <a:pt x="3723" y="3435"/>
                    <a:pt x="1642" y="3435"/>
                  </a:cubicBezTo>
                  <a:cubicBezTo>
                    <a:pt x="1094" y="3435"/>
                    <a:pt x="546" y="3461"/>
                    <a:pt x="0" y="3513"/>
                  </a:cubicBezTo>
                  <a:cubicBezTo>
                    <a:pt x="1512" y="5608"/>
                    <a:pt x="3453" y="7454"/>
                    <a:pt x="5620" y="8930"/>
                  </a:cubicBezTo>
                  <a:cubicBezTo>
                    <a:pt x="4513" y="9502"/>
                    <a:pt x="3501" y="10264"/>
                    <a:pt x="2655" y="11168"/>
                  </a:cubicBezTo>
                  <a:cubicBezTo>
                    <a:pt x="3597" y="11377"/>
                    <a:pt x="4575" y="11480"/>
                    <a:pt x="5556" y="11480"/>
                  </a:cubicBezTo>
                  <a:cubicBezTo>
                    <a:pt x="6821" y="11480"/>
                    <a:pt x="8092" y="11308"/>
                    <a:pt x="9299" y="10966"/>
                  </a:cubicBezTo>
                  <a:cubicBezTo>
                    <a:pt x="9740" y="11168"/>
                    <a:pt x="10192" y="11347"/>
                    <a:pt x="10656" y="11514"/>
                  </a:cubicBezTo>
                  <a:cubicBezTo>
                    <a:pt x="11133" y="10252"/>
                    <a:pt x="11228" y="8966"/>
                    <a:pt x="11549" y="7692"/>
                  </a:cubicBezTo>
                  <a:cubicBezTo>
                    <a:pt x="12038" y="7561"/>
                    <a:pt x="12514" y="7406"/>
                    <a:pt x="13026" y="7323"/>
                  </a:cubicBezTo>
                  <a:cubicBezTo>
                    <a:pt x="13538" y="7406"/>
                    <a:pt x="14014" y="7561"/>
                    <a:pt x="14502" y="7692"/>
                  </a:cubicBezTo>
                  <a:cubicBezTo>
                    <a:pt x="14824" y="8966"/>
                    <a:pt x="14919" y="10252"/>
                    <a:pt x="15407" y="11514"/>
                  </a:cubicBezTo>
                  <a:cubicBezTo>
                    <a:pt x="15860" y="11347"/>
                    <a:pt x="16312" y="11168"/>
                    <a:pt x="16752" y="10966"/>
                  </a:cubicBezTo>
                  <a:cubicBezTo>
                    <a:pt x="17966" y="11308"/>
                    <a:pt x="19236" y="11480"/>
                    <a:pt x="20499" y="11480"/>
                  </a:cubicBezTo>
                  <a:cubicBezTo>
                    <a:pt x="21479" y="11480"/>
                    <a:pt x="22455" y="11377"/>
                    <a:pt x="23396" y="11168"/>
                  </a:cubicBezTo>
                  <a:cubicBezTo>
                    <a:pt x="22551" y="10264"/>
                    <a:pt x="21539" y="9502"/>
                    <a:pt x="20432" y="8930"/>
                  </a:cubicBezTo>
                  <a:cubicBezTo>
                    <a:pt x="22610" y="7454"/>
                    <a:pt x="24539" y="5608"/>
                    <a:pt x="26051" y="3513"/>
                  </a:cubicBezTo>
                  <a:cubicBezTo>
                    <a:pt x="25505" y="3461"/>
                    <a:pt x="24957" y="3435"/>
                    <a:pt x="24409" y="3435"/>
                  </a:cubicBezTo>
                  <a:cubicBezTo>
                    <a:pt x="22328" y="3435"/>
                    <a:pt x="20249" y="3806"/>
                    <a:pt x="18288" y="4513"/>
                  </a:cubicBezTo>
                  <a:cubicBezTo>
                    <a:pt x="18955" y="3108"/>
                    <a:pt x="19384" y="1584"/>
                    <a:pt x="19527" y="60"/>
                  </a:cubicBezTo>
                  <a:lnTo>
                    <a:pt x="19527" y="60"/>
                  </a:lnTo>
                  <a:cubicBezTo>
                    <a:pt x="17895" y="822"/>
                    <a:pt x="16467" y="2001"/>
                    <a:pt x="15395" y="3453"/>
                  </a:cubicBezTo>
                  <a:cubicBezTo>
                    <a:pt x="15133" y="2251"/>
                    <a:pt x="14717" y="1072"/>
                    <a:pt x="14157" y="0"/>
                  </a:cubicBezTo>
                  <a:cubicBezTo>
                    <a:pt x="13669" y="774"/>
                    <a:pt x="13300" y="1608"/>
                    <a:pt x="13026" y="2477"/>
                  </a:cubicBezTo>
                  <a:cubicBezTo>
                    <a:pt x="12764" y="1608"/>
                    <a:pt x="12383" y="774"/>
                    <a:pt x="11907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1920;p59">
              <a:extLst>
                <a:ext uri="{FF2B5EF4-FFF2-40B4-BE49-F238E27FC236}">
                  <a16:creationId xmlns:a16="http://schemas.microsoft.com/office/drawing/2014/main" id="{6310B5FA-758D-AC13-A46B-46BB90F5A21C}"/>
                </a:ext>
              </a:extLst>
            </p:cNvPr>
            <p:cNvSpPr/>
            <p:nvPr/>
          </p:nvSpPr>
          <p:spPr>
            <a:xfrm>
              <a:off x="5345600" y="1783075"/>
              <a:ext cx="105400" cy="1452600"/>
            </a:xfrm>
            <a:custGeom>
              <a:avLst/>
              <a:gdLst/>
              <a:ahLst/>
              <a:cxnLst/>
              <a:rect l="l" t="t" r="r" b="b"/>
              <a:pathLst>
                <a:path w="4216" h="58104" extrusionOk="0">
                  <a:moveTo>
                    <a:pt x="0" y="1"/>
                  </a:moveTo>
                  <a:lnTo>
                    <a:pt x="0" y="58103"/>
                  </a:lnTo>
                  <a:cubicBezTo>
                    <a:pt x="1405" y="57972"/>
                    <a:pt x="2810" y="57865"/>
                    <a:pt x="4215" y="57806"/>
                  </a:cubicBezTo>
                  <a:lnTo>
                    <a:pt x="4215" y="1"/>
                  </a:ln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1921;p59">
              <a:extLst>
                <a:ext uri="{FF2B5EF4-FFF2-40B4-BE49-F238E27FC236}">
                  <a16:creationId xmlns:a16="http://schemas.microsoft.com/office/drawing/2014/main" id="{4FE0B2A7-360A-A5CB-D686-B44654D7750A}"/>
                </a:ext>
              </a:extLst>
            </p:cNvPr>
            <p:cNvSpPr/>
            <p:nvPr/>
          </p:nvSpPr>
          <p:spPr>
            <a:xfrm>
              <a:off x="5177425" y="1684575"/>
              <a:ext cx="481025" cy="197350"/>
            </a:xfrm>
            <a:custGeom>
              <a:avLst/>
              <a:gdLst/>
              <a:ahLst/>
              <a:cxnLst/>
              <a:rect l="l" t="t" r="r" b="b"/>
              <a:pathLst>
                <a:path w="19241" h="7894" extrusionOk="0">
                  <a:moveTo>
                    <a:pt x="0" y="0"/>
                  </a:moveTo>
                  <a:lnTo>
                    <a:pt x="0" y="7894"/>
                  </a:lnTo>
                  <a:lnTo>
                    <a:pt x="15288" y="7894"/>
                  </a:lnTo>
                  <a:cubicBezTo>
                    <a:pt x="17479" y="7894"/>
                    <a:pt x="19241" y="6132"/>
                    <a:pt x="19241" y="3953"/>
                  </a:cubicBezTo>
                  <a:cubicBezTo>
                    <a:pt x="19241" y="1762"/>
                    <a:pt x="17479" y="0"/>
                    <a:pt x="152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1922;p59">
              <a:extLst>
                <a:ext uri="{FF2B5EF4-FFF2-40B4-BE49-F238E27FC236}">
                  <a16:creationId xmlns:a16="http://schemas.microsoft.com/office/drawing/2014/main" id="{14764E57-F1FE-4D54-B05C-438D62EB83D9}"/>
                </a:ext>
              </a:extLst>
            </p:cNvPr>
            <p:cNvSpPr/>
            <p:nvPr/>
          </p:nvSpPr>
          <p:spPr>
            <a:xfrm>
              <a:off x="5177425" y="1684575"/>
              <a:ext cx="481025" cy="197350"/>
            </a:xfrm>
            <a:custGeom>
              <a:avLst/>
              <a:gdLst/>
              <a:ahLst/>
              <a:cxnLst/>
              <a:rect l="l" t="t" r="r" b="b"/>
              <a:pathLst>
                <a:path w="19241" h="7894" extrusionOk="0">
                  <a:moveTo>
                    <a:pt x="0" y="0"/>
                  </a:moveTo>
                  <a:lnTo>
                    <a:pt x="0" y="7894"/>
                  </a:lnTo>
                  <a:lnTo>
                    <a:pt x="15288" y="7894"/>
                  </a:lnTo>
                  <a:cubicBezTo>
                    <a:pt x="17479" y="7894"/>
                    <a:pt x="19241" y="6132"/>
                    <a:pt x="19241" y="3953"/>
                  </a:cubicBezTo>
                  <a:cubicBezTo>
                    <a:pt x="19241" y="1762"/>
                    <a:pt x="17479" y="0"/>
                    <a:pt x="15288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1923;p59">
              <a:extLst>
                <a:ext uri="{FF2B5EF4-FFF2-40B4-BE49-F238E27FC236}">
                  <a16:creationId xmlns:a16="http://schemas.microsoft.com/office/drawing/2014/main" id="{953F8BC2-BD9F-03A1-29A8-5C3C365BEEAF}"/>
                </a:ext>
              </a:extLst>
            </p:cNvPr>
            <p:cNvSpPr/>
            <p:nvPr/>
          </p:nvSpPr>
          <p:spPr>
            <a:xfrm>
              <a:off x="5177425" y="1733975"/>
              <a:ext cx="481025" cy="147950"/>
            </a:xfrm>
            <a:custGeom>
              <a:avLst/>
              <a:gdLst/>
              <a:ahLst/>
              <a:cxnLst/>
              <a:rect l="l" t="t" r="r" b="b"/>
              <a:pathLst>
                <a:path w="19241" h="5918" extrusionOk="0">
                  <a:moveTo>
                    <a:pt x="18693" y="0"/>
                  </a:moveTo>
                  <a:cubicBezTo>
                    <a:pt x="18014" y="1167"/>
                    <a:pt x="16752" y="1977"/>
                    <a:pt x="15288" y="1977"/>
                  </a:cubicBezTo>
                  <a:lnTo>
                    <a:pt x="0" y="1977"/>
                  </a:lnTo>
                  <a:lnTo>
                    <a:pt x="0" y="5918"/>
                  </a:lnTo>
                  <a:lnTo>
                    <a:pt x="15288" y="5918"/>
                  </a:lnTo>
                  <a:cubicBezTo>
                    <a:pt x="17479" y="5918"/>
                    <a:pt x="19241" y="4156"/>
                    <a:pt x="19241" y="1977"/>
                  </a:cubicBezTo>
                  <a:cubicBezTo>
                    <a:pt x="19241" y="1251"/>
                    <a:pt x="19038" y="584"/>
                    <a:pt x="18693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1924;p59">
              <a:extLst>
                <a:ext uri="{FF2B5EF4-FFF2-40B4-BE49-F238E27FC236}">
                  <a16:creationId xmlns:a16="http://schemas.microsoft.com/office/drawing/2014/main" id="{04B65F4D-41CE-374A-1E56-C62E5F58386C}"/>
                </a:ext>
              </a:extLst>
            </p:cNvPr>
            <p:cNvSpPr/>
            <p:nvPr/>
          </p:nvSpPr>
          <p:spPr>
            <a:xfrm>
              <a:off x="5127425" y="1151750"/>
              <a:ext cx="100325" cy="631650"/>
            </a:xfrm>
            <a:custGeom>
              <a:avLst/>
              <a:gdLst/>
              <a:ahLst/>
              <a:cxnLst/>
              <a:rect l="l" t="t" r="r" b="b"/>
              <a:pathLst>
                <a:path w="4013" h="25266" extrusionOk="0">
                  <a:moveTo>
                    <a:pt x="2000" y="1"/>
                  </a:moveTo>
                  <a:cubicBezTo>
                    <a:pt x="834" y="1870"/>
                    <a:pt x="0" y="6823"/>
                    <a:pt x="0" y="12633"/>
                  </a:cubicBezTo>
                  <a:cubicBezTo>
                    <a:pt x="0" y="18456"/>
                    <a:pt x="834" y="23397"/>
                    <a:pt x="2000" y="25266"/>
                  </a:cubicBezTo>
                  <a:cubicBezTo>
                    <a:pt x="3179" y="23397"/>
                    <a:pt x="4012" y="18456"/>
                    <a:pt x="4012" y="12633"/>
                  </a:cubicBezTo>
                  <a:cubicBezTo>
                    <a:pt x="4012" y="6823"/>
                    <a:pt x="3179" y="1870"/>
                    <a:pt x="2000" y="1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1925;p59">
              <a:extLst>
                <a:ext uri="{FF2B5EF4-FFF2-40B4-BE49-F238E27FC236}">
                  <a16:creationId xmlns:a16="http://schemas.microsoft.com/office/drawing/2014/main" id="{940DDA07-2C87-7E96-BE07-00D975AA9E67}"/>
                </a:ext>
              </a:extLst>
            </p:cNvPr>
            <p:cNvSpPr/>
            <p:nvPr/>
          </p:nvSpPr>
          <p:spPr>
            <a:xfrm>
              <a:off x="5177425" y="1151750"/>
              <a:ext cx="50325" cy="631650"/>
            </a:xfrm>
            <a:custGeom>
              <a:avLst/>
              <a:gdLst/>
              <a:ahLst/>
              <a:cxnLst/>
              <a:rect l="l" t="t" r="r" b="b"/>
              <a:pathLst>
                <a:path w="2013" h="25266" extrusionOk="0">
                  <a:moveTo>
                    <a:pt x="0" y="1"/>
                  </a:moveTo>
                  <a:lnTo>
                    <a:pt x="0" y="25266"/>
                  </a:lnTo>
                  <a:cubicBezTo>
                    <a:pt x="1179" y="23397"/>
                    <a:pt x="2012" y="18456"/>
                    <a:pt x="2012" y="12633"/>
                  </a:cubicBezTo>
                  <a:cubicBezTo>
                    <a:pt x="2012" y="6823"/>
                    <a:pt x="1179" y="1870"/>
                    <a:pt x="0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1926;p59">
              <a:extLst>
                <a:ext uri="{FF2B5EF4-FFF2-40B4-BE49-F238E27FC236}">
                  <a16:creationId xmlns:a16="http://schemas.microsoft.com/office/drawing/2014/main" id="{A40A2017-02E9-2AE6-0AB4-09A315DA75E3}"/>
                </a:ext>
              </a:extLst>
            </p:cNvPr>
            <p:cNvSpPr/>
            <p:nvPr/>
          </p:nvSpPr>
          <p:spPr>
            <a:xfrm>
              <a:off x="4630625" y="1783325"/>
              <a:ext cx="546825" cy="315675"/>
            </a:xfrm>
            <a:custGeom>
              <a:avLst/>
              <a:gdLst/>
              <a:ahLst/>
              <a:cxnLst/>
              <a:rect l="l" t="t" r="r" b="b"/>
              <a:pathLst>
                <a:path w="21873" h="12627" extrusionOk="0">
                  <a:moveTo>
                    <a:pt x="21717" y="0"/>
                  </a:moveTo>
                  <a:cubicBezTo>
                    <a:pt x="19465" y="0"/>
                    <a:pt x="14863" y="1725"/>
                    <a:pt x="9942" y="4575"/>
                  </a:cubicBezTo>
                  <a:cubicBezTo>
                    <a:pt x="4906" y="7480"/>
                    <a:pt x="1036" y="10683"/>
                    <a:pt x="1" y="12623"/>
                  </a:cubicBezTo>
                  <a:cubicBezTo>
                    <a:pt x="51" y="12625"/>
                    <a:pt x="102" y="12626"/>
                    <a:pt x="155" y="12626"/>
                  </a:cubicBezTo>
                  <a:cubicBezTo>
                    <a:pt x="2418" y="12626"/>
                    <a:pt x="7021" y="10890"/>
                    <a:pt x="11943" y="8052"/>
                  </a:cubicBezTo>
                  <a:cubicBezTo>
                    <a:pt x="16979" y="5146"/>
                    <a:pt x="20848" y="1944"/>
                    <a:pt x="21872" y="3"/>
                  </a:cubicBezTo>
                  <a:cubicBezTo>
                    <a:pt x="21822" y="1"/>
                    <a:pt x="21770" y="0"/>
                    <a:pt x="21717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1927;p59">
              <a:extLst>
                <a:ext uri="{FF2B5EF4-FFF2-40B4-BE49-F238E27FC236}">
                  <a16:creationId xmlns:a16="http://schemas.microsoft.com/office/drawing/2014/main" id="{C22E8CC6-FBA9-DDF5-F89C-952A6136A5CD}"/>
                </a:ext>
              </a:extLst>
            </p:cNvPr>
            <p:cNvSpPr/>
            <p:nvPr/>
          </p:nvSpPr>
          <p:spPr>
            <a:xfrm>
              <a:off x="4630625" y="1783325"/>
              <a:ext cx="546825" cy="315600"/>
            </a:xfrm>
            <a:custGeom>
              <a:avLst/>
              <a:gdLst/>
              <a:ahLst/>
              <a:cxnLst/>
              <a:rect l="l" t="t" r="r" b="b"/>
              <a:pathLst>
                <a:path w="21873" h="12624" extrusionOk="0">
                  <a:moveTo>
                    <a:pt x="21717" y="0"/>
                  </a:moveTo>
                  <a:cubicBezTo>
                    <a:pt x="19465" y="0"/>
                    <a:pt x="14863" y="1725"/>
                    <a:pt x="9942" y="4575"/>
                  </a:cubicBezTo>
                  <a:cubicBezTo>
                    <a:pt x="4894" y="7480"/>
                    <a:pt x="1036" y="10683"/>
                    <a:pt x="1" y="12623"/>
                  </a:cubicBezTo>
                  <a:lnTo>
                    <a:pt x="21872" y="3"/>
                  </a:lnTo>
                  <a:cubicBezTo>
                    <a:pt x="21822" y="1"/>
                    <a:pt x="21770" y="0"/>
                    <a:pt x="21717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1928;p59">
              <a:extLst>
                <a:ext uri="{FF2B5EF4-FFF2-40B4-BE49-F238E27FC236}">
                  <a16:creationId xmlns:a16="http://schemas.microsoft.com/office/drawing/2014/main" id="{B18EFD4B-EABC-E77C-E7D2-5D9559E216F0}"/>
                </a:ext>
              </a:extLst>
            </p:cNvPr>
            <p:cNvSpPr/>
            <p:nvPr/>
          </p:nvSpPr>
          <p:spPr>
            <a:xfrm>
              <a:off x="5177425" y="1783325"/>
              <a:ext cx="546825" cy="315675"/>
            </a:xfrm>
            <a:custGeom>
              <a:avLst/>
              <a:gdLst/>
              <a:ahLst/>
              <a:cxnLst/>
              <a:rect l="l" t="t" r="r" b="b"/>
              <a:pathLst>
                <a:path w="21873" h="12627" extrusionOk="0">
                  <a:moveTo>
                    <a:pt x="156" y="0"/>
                  </a:moveTo>
                  <a:cubicBezTo>
                    <a:pt x="103" y="0"/>
                    <a:pt x="51" y="1"/>
                    <a:pt x="0" y="3"/>
                  </a:cubicBezTo>
                  <a:cubicBezTo>
                    <a:pt x="1036" y="1944"/>
                    <a:pt x="4894" y="5146"/>
                    <a:pt x="9942" y="8052"/>
                  </a:cubicBezTo>
                  <a:cubicBezTo>
                    <a:pt x="14863" y="10890"/>
                    <a:pt x="19466" y="12626"/>
                    <a:pt x="21718" y="12626"/>
                  </a:cubicBezTo>
                  <a:cubicBezTo>
                    <a:pt x="21771" y="12626"/>
                    <a:pt x="21822" y="12625"/>
                    <a:pt x="21872" y="12623"/>
                  </a:cubicBezTo>
                  <a:cubicBezTo>
                    <a:pt x="20848" y="10683"/>
                    <a:pt x="16979" y="7480"/>
                    <a:pt x="11942" y="4575"/>
                  </a:cubicBezTo>
                  <a:cubicBezTo>
                    <a:pt x="7022" y="1725"/>
                    <a:pt x="2419" y="0"/>
                    <a:pt x="156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1929;p59">
              <a:extLst>
                <a:ext uri="{FF2B5EF4-FFF2-40B4-BE49-F238E27FC236}">
                  <a16:creationId xmlns:a16="http://schemas.microsoft.com/office/drawing/2014/main" id="{B17ECB11-66E8-24DD-FD94-0DB9C5F70C18}"/>
                </a:ext>
              </a:extLst>
            </p:cNvPr>
            <p:cNvSpPr/>
            <p:nvPr/>
          </p:nvSpPr>
          <p:spPr>
            <a:xfrm>
              <a:off x="5177425" y="1783375"/>
              <a:ext cx="546825" cy="315625"/>
            </a:xfrm>
            <a:custGeom>
              <a:avLst/>
              <a:gdLst/>
              <a:ahLst/>
              <a:cxnLst/>
              <a:rect l="l" t="t" r="r" b="b"/>
              <a:pathLst>
                <a:path w="21873" h="12625" extrusionOk="0">
                  <a:moveTo>
                    <a:pt x="0" y="1"/>
                  </a:moveTo>
                  <a:cubicBezTo>
                    <a:pt x="1036" y="1942"/>
                    <a:pt x="4894" y="5144"/>
                    <a:pt x="9942" y="8050"/>
                  </a:cubicBezTo>
                  <a:cubicBezTo>
                    <a:pt x="14863" y="10888"/>
                    <a:pt x="19466" y="12624"/>
                    <a:pt x="21718" y="12624"/>
                  </a:cubicBezTo>
                  <a:cubicBezTo>
                    <a:pt x="21771" y="12624"/>
                    <a:pt x="21822" y="12623"/>
                    <a:pt x="21872" y="1262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1930;p59">
              <a:extLst>
                <a:ext uri="{FF2B5EF4-FFF2-40B4-BE49-F238E27FC236}">
                  <a16:creationId xmlns:a16="http://schemas.microsoft.com/office/drawing/2014/main" id="{F3B57760-6852-35DC-6011-99C9B051B9BA}"/>
                </a:ext>
              </a:extLst>
            </p:cNvPr>
            <p:cNvSpPr/>
            <p:nvPr/>
          </p:nvSpPr>
          <p:spPr>
            <a:xfrm>
              <a:off x="5078900" y="1684575"/>
              <a:ext cx="197375" cy="197350"/>
            </a:xfrm>
            <a:custGeom>
              <a:avLst/>
              <a:gdLst/>
              <a:ahLst/>
              <a:cxnLst/>
              <a:rect l="l" t="t" r="r" b="b"/>
              <a:pathLst>
                <a:path w="7895" h="7894" extrusionOk="0">
                  <a:moveTo>
                    <a:pt x="3941" y="0"/>
                  </a:moveTo>
                  <a:cubicBezTo>
                    <a:pt x="1762" y="0"/>
                    <a:pt x="0" y="1762"/>
                    <a:pt x="0" y="3953"/>
                  </a:cubicBezTo>
                  <a:cubicBezTo>
                    <a:pt x="0" y="6132"/>
                    <a:pt x="1762" y="7894"/>
                    <a:pt x="3941" y="7894"/>
                  </a:cubicBezTo>
                  <a:cubicBezTo>
                    <a:pt x="6132" y="7894"/>
                    <a:pt x="7894" y="6132"/>
                    <a:pt x="7894" y="3953"/>
                  </a:cubicBezTo>
                  <a:cubicBezTo>
                    <a:pt x="7894" y="1762"/>
                    <a:pt x="6132" y="0"/>
                    <a:pt x="3941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1931;p59">
              <a:extLst>
                <a:ext uri="{FF2B5EF4-FFF2-40B4-BE49-F238E27FC236}">
                  <a16:creationId xmlns:a16="http://schemas.microsoft.com/office/drawing/2014/main" id="{73D8383E-92F6-87D2-A5E4-97078691DD93}"/>
                </a:ext>
              </a:extLst>
            </p:cNvPr>
            <p:cNvSpPr/>
            <p:nvPr/>
          </p:nvSpPr>
          <p:spPr>
            <a:xfrm>
              <a:off x="4982750" y="2572775"/>
              <a:ext cx="81000" cy="1117425"/>
            </a:xfrm>
            <a:custGeom>
              <a:avLst/>
              <a:gdLst/>
              <a:ahLst/>
              <a:cxnLst/>
              <a:rect l="l" t="t" r="r" b="b"/>
              <a:pathLst>
                <a:path w="3240" h="44697" extrusionOk="0">
                  <a:moveTo>
                    <a:pt x="1" y="0"/>
                  </a:moveTo>
                  <a:lnTo>
                    <a:pt x="1" y="44696"/>
                  </a:lnTo>
                  <a:cubicBezTo>
                    <a:pt x="1084" y="44589"/>
                    <a:pt x="2168" y="44506"/>
                    <a:pt x="3239" y="44458"/>
                  </a:cubicBezTo>
                  <a:lnTo>
                    <a:pt x="3239" y="0"/>
                  </a:ln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1932;p59">
              <a:extLst>
                <a:ext uri="{FF2B5EF4-FFF2-40B4-BE49-F238E27FC236}">
                  <a16:creationId xmlns:a16="http://schemas.microsoft.com/office/drawing/2014/main" id="{3B1B6BB9-367C-4ECF-EAF4-0442AD0C1B5E}"/>
                </a:ext>
              </a:extLst>
            </p:cNvPr>
            <p:cNvSpPr/>
            <p:nvPr/>
          </p:nvSpPr>
          <p:spPr>
            <a:xfrm>
              <a:off x="4853575" y="2496575"/>
              <a:ext cx="370000" cy="152125"/>
            </a:xfrm>
            <a:custGeom>
              <a:avLst/>
              <a:gdLst/>
              <a:ahLst/>
              <a:cxnLst/>
              <a:rect l="l" t="t" r="r" b="b"/>
              <a:pathLst>
                <a:path w="14800" h="6085" extrusionOk="0">
                  <a:moveTo>
                    <a:pt x="0" y="0"/>
                  </a:moveTo>
                  <a:lnTo>
                    <a:pt x="0" y="6084"/>
                  </a:lnTo>
                  <a:lnTo>
                    <a:pt x="11764" y="6084"/>
                  </a:lnTo>
                  <a:cubicBezTo>
                    <a:pt x="13442" y="6084"/>
                    <a:pt x="14800" y="4727"/>
                    <a:pt x="14800" y="3048"/>
                  </a:cubicBezTo>
                  <a:cubicBezTo>
                    <a:pt x="14800" y="1369"/>
                    <a:pt x="13442" y="0"/>
                    <a:pt x="11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1933;p59">
              <a:extLst>
                <a:ext uri="{FF2B5EF4-FFF2-40B4-BE49-F238E27FC236}">
                  <a16:creationId xmlns:a16="http://schemas.microsoft.com/office/drawing/2014/main" id="{D1594F7E-EC8D-A13F-1175-1E83BD4D4BD7}"/>
                </a:ext>
              </a:extLst>
            </p:cNvPr>
            <p:cNvSpPr/>
            <p:nvPr/>
          </p:nvSpPr>
          <p:spPr>
            <a:xfrm>
              <a:off x="4853575" y="2496575"/>
              <a:ext cx="370000" cy="152125"/>
            </a:xfrm>
            <a:custGeom>
              <a:avLst/>
              <a:gdLst/>
              <a:ahLst/>
              <a:cxnLst/>
              <a:rect l="l" t="t" r="r" b="b"/>
              <a:pathLst>
                <a:path w="14800" h="6085" extrusionOk="0">
                  <a:moveTo>
                    <a:pt x="0" y="0"/>
                  </a:moveTo>
                  <a:lnTo>
                    <a:pt x="0" y="6084"/>
                  </a:lnTo>
                  <a:lnTo>
                    <a:pt x="11764" y="6084"/>
                  </a:lnTo>
                  <a:cubicBezTo>
                    <a:pt x="13442" y="6084"/>
                    <a:pt x="14800" y="4727"/>
                    <a:pt x="14800" y="3048"/>
                  </a:cubicBezTo>
                  <a:cubicBezTo>
                    <a:pt x="14800" y="1369"/>
                    <a:pt x="13442" y="0"/>
                    <a:pt x="11764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1934;p59">
              <a:extLst>
                <a:ext uri="{FF2B5EF4-FFF2-40B4-BE49-F238E27FC236}">
                  <a16:creationId xmlns:a16="http://schemas.microsoft.com/office/drawing/2014/main" id="{138137E6-C40F-2E38-7066-1133D6751E85}"/>
                </a:ext>
              </a:extLst>
            </p:cNvPr>
            <p:cNvSpPr/>
            <p:nvPr/>
          </p:nvSpPr>
          <p:spPr>
            <a:xfrm>
              <a:off x="4853575" y="2534675"/>
              <a:ext cx="370000" cy="114025"/>
            </a:xfrm>
            <a:custGeom>
              <a:avLst/>
              <a:gdLst/>
              <a:ahLst/>
              <a:cxnLst/>
              <a:rect l="l" t="t" r="r" b="b"/>
              <a:pathLst>
                <a:path w="14800" h="4561" extrusionOk="0">
                  <a:moveTo>
                    <a:pt x="14383" y="0"/>
                  </a:moveTo>
                  <a:cubicBezTo>
                    <a:pt x="13847" y="905"/>
                    <a:pt x="12883" y="1524"/>
                    <a:pt x="11764" y="1524"/>
                  </a:cubicBezTo>
                  <a:lnTo>
                    <a:pt x="0" y="1524"/>
                  </a:lnTo>
                  <a:lnTo>
                    <a:pt x="0" y="4560"/>
                  </a:lnTo>
                  <a:lnTo>
                    <a:pt x="11764" y="4560"/>
                  </a:lnTo>
                  <a:cubicBezTo>
                    <a:pt x="13442" y="4560"/>
                    <a:pt x="14800" y="3203"/>
                    <a:pt x="14800" y="1524"/>
                  </a:cubicBezTo>
                  <a:cubicBezTo>
                    <a:pt x="14800" y="965"/>
                    <a:pt x="14645" y="453"/>
                    <a:pt x="14383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1935;p59">
              <a:extLst>
                <a:ext uri="{FF2B5EF4-FFF2-40B4-BE49-F238E27FC236}">
                  <a16:creationId xmlns:a16="http://schemas.microsoft.com/office/drawing/2014/main" id="{ADAE5DA8-A3DF-9CD4-816B-D07F49BF8812}"/>
                </a:ext>
              </a:extLst>
            </p:cNvPr>
            <p:cNvSpPr/>
            <p:nvPr/>
          </p:nvSpPr>
          <p:spPr>
            <a:xfrm>
              <a:off x="4814875" y="2087000"/>
              <a:ext cx="77425" cy="485800"/>
            </a:xfrm>
            <a:custGeom>
              <a:avLst/>
              <a:gdLst/>
              <a:ahLst/>
              <a:cxnLst/>
              <a:rect l="l" t="t" r="r" b="b"/>
              <a:pathLst>
                <a:path w="3097" h="19432" extrusionOk="0">
                  <a:moveTo>
                    <a:pt x="1548" y="0"/>
                  </a:moveTo>
                  <a:cubicBezTo>
                    <a:pt x="643" y="1429"/>
                    <a:pt x="1" y="5239"/>
                    <a:pt x="1" y="9716"/>
                  </a:cubicBezTo>
                  <a:cubicBezTo>
                    <a:pt x="1" y="14192"/>
                    <a:pt x="643" y="17991"/>
                    <a:pt x="1548" y="19431"/>
                  </a:cubicBezTo>
                  <a:cubicBezTo>
                    <a:pt x="2453" y="17991"/>
                    <a:pt x="3096" y="14192"/>
                    <a:pt x="3096" y="9716"/>
                  </a:cubicBezTo>
                  <a:cubicBezTo>
                    <a:pt x="3096" y="5239"/>
                    <a:pt x="2453" y="1429"/>
                    <a:pt x="1548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1936;p59">
              <a:extLst>
                <a:ext uri="{FF2B5EF4-FFF2-40B4-BE49-F238E27FC236}">
                  <a16:creationId xmlns:a16="http://schemas.microsoft.com/office/drawing/2014/main" id="{42A53529-1D64-564F-8DD5-C2EFA67012A9}"/>
                </a:ext>
              </a:extLst>
            </p:cNvPr>
            <p:cNvSpPr/>
            <p:nvPr/>
          </p:nvSpPr>
          <p:spPr>
            <a:xfrm>
              <a:off x="4853575" y="2087000"/>
              <a:ext cx="38725" cy="485800"/>
            </a:xfrm>
            <a:custGeom>
              <a:avLst/>
              <a:gdLst/>
              <a:ahLst/>
              <a:cxnLst/>
              <a:rect l="l" t="t" r="r" b="b"/>
              <a:pathLst>
                <a:path w="1549" h="19432" extrusionOk="0">
                  <a:moveTo>
                    <a:pt x="0" y="0"/>
                  </a:moveTo>
                  <a:lnTo>
                    <a:pt x="0" y="19431"/>
                  </a:lnTo>
                  <a:cubicBezTo>
                    <a:pt x="905" y="17991"/>
                    <a:pt x="1548" y="14192"/>
                    <a:pt x="1548" y="9716"/>
                  </a:cubicBezTo>
                  <a:cubicBezTo>
                    <a:pt x="1548" y="5239"/>
                    <a:pt x="905" y="1429"/>
                    <a:pt x="0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1937;p59">
              <a:extLst>
                <a:ext uri="{FF2B5EF4-FFF2-40B4-BE49-F238E27FC236}">
                  <a16:creationId xmlns:a16="http://schemas.microsoft.com/office/drawing/2014/main" id="{3348575D-4903-AA0E-5F9E-A591876A6FEA}"/>
                </a:ext>
              </a:extLst>
            </p:cNvPr>
            <p:cNvSpPr/>
            <p:nvPr/>
          </p:nvSpPr>
          <p:spPr>
            <a:xfrm>
              <a:off x="4432975" y="2572700"/>
              <a:ext cx="420625" cy="243025"/>
            </a:xfrm>
            <a:custGeom>
              <a:avLst/>
              <a:gdLst/>
              <a:ahLst/>
              <a:cxnLst/>
              <a:rect l="l" t="t" r="r" b="b"/>
              <a:pathLst>
                <a:path w="16825" h="9721" extrusionOk="0">
                  <a:moveTo>
                    <a:pt x="16692" y="0"/>
                  </a:moveTo>
                  <a:cubicBezTo>
                    <a:pt x="14950" y="0"/>
                    <a:pt x="11416" y="1334"/>
                    <a:pt x="7633" y="3516"/>
                  </a:cubicBezTo>
                  <a:cubicBezTo>
                    <a:pt x="3763" y="5754"/>
                    <a:pt x="787" y="8218"/>
                    <a:pt x="1" y="9719"/>
                  </a:cubicBezTo>
                  <a:cubicBezTo>
                    <a:pt x="37" y="9720"/>
                    <a:pt x="74" y="9721"/>
                    <a:pt x="111" y="9721"/>
                  </a:cubicBezTo>
                  <a:cubicBezTo>
                    <a:pt x="1846" y="9721"/>
                    <a:pt x="5393" y="8385"/>
                    <a:pt x="9181" y="6194"/>
                  </a:cubicBezTo>
                  <a:cubicBezTo>
                    <a:pt x="13062" y="3956"/>
                    <a:pt x="16039" y="1491"/>
                    <a:pt x="16824" y="3"/>
                  </a:cubicBezTo>
                  <a:cubicBezTo>
                    <a:pt x="16781" y="1"/>
                    <a:pt x="16737" y="0"/>
                    <a:pt x="16692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1938;p59">
              <a:extLst>
                <a:ext uri="{FF2B5EF4-FFF2-40B4-BE49-F238E27FC236}">
                  <a16:creationId xmlns:a16="http://schemas.microsoft.com/office/drawing/2014/main" id="{1337A8FB-3C70-894A-3075-14284FA2CE12}"/>
                </a:ext>
              </a:extLst>
            </p:cNvPr>
            <p:cNvSpPr/>
            <p:nvPr/>
          </p:nvSpPr>
          <p:spPr>
            <a:xfrm>
              <a:off x="4432975" y="2572700"/>
              <a:ext cx="420625" cy="242975"/>
            </a:xfrm>
            <a:custGeom>
              <a:avLst/>
              <a:gdLst/>
              <a:ahLst/>
              <a:cxnLst/>
              <a:rect l="l" t="t" r="r" b="b"/>
              <a:pathLst>
                <a:path w="16825" h="9719" extrusionOk="0">
                  <a:moveTo>
                    <a:pt x="16692" y="0"/>
                  </a:moveTo>
                  <a:cubicBezTo>
                    <a:pt x="14950" y="0"/>
                    <a:pt x="11416" y="1334"/>
                    <a:pt x="7633" y="3516"/>
                  </a:cubicBezTo>
                  <a:cubicBezTo>
                    <a:pt x="3763" y="5754"/>
                    <a:pt x="787" y="8218"/>
                    <a:pt x="1" y="9719"/>
                  </a:cubicBezTo>
                  <a:lnTo>
                    <a:pt x="16824" y="3"/>
                  </a:lnTo>
                  <a:cubicBezTo>
                    <a:pt x="16781" y="1"/>
                    <a:pt x="16737" y="0"/>
                    <a:pt x="16692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1939;p59">
              <a:extLst>
                <a:ext uri="{FF2B5EF4-FFF2-40B4-BE49-F238E27FC236}">
                  <a16:creationId xmlns:a16="http://schemas.microsoft.com/office/drawing/2014/main" id="{67461173-5860-FEC7-5482-DE14C1A2CEFA}"/>
                </a:ext>
              </a:extLst>
            </p:cNvPr>
            <p:cNvSpPr/>
            <p:nvPr/>
          </p:nvSpPr>
          <p:spPr>
            <a:xfrm>
              <a:off x="4853575" y="2572700"/>
              <a:ext cx="420600" cy="243025"/>
            </a:xfrm>
            <a:custGeom>
              <a:avLst/>
              <a:gdLst/>
              <a:ahLst/>
              <a:cxnLst/>
              <a:rect l="l" t="t" r="r" b="b"/>
              <a:pathLst>
                <a:path w="16824" h="9721" extrusionOk="0">
                  <a:moveTo>
                    <a:pt x="132" y="0"/>
                  </a:moveTo>
                  <a:cubicBezTo>
                    <a:pt x="87" y="0"/>
                    <a:pt x="43" y="1"/>
                    <a:pt x="0" y="3"/>
                  </a:cubicBezTo>
                  <a:cubicBezTo>
                    <a:pt x="786" y="1491"/>
                    <a:pt x="3763" y="3956"/>
                    <a:pt x="7644" y="6194"/>
                  </a:cubicBezTo>
                  <a:cubicBezTo>
                    <a:pt x="11431" y="8385"/>
                    <a:pt x="14979" y="9721"/>
                    <a:pt x="16713" y="9721"/>
                  </a:cubicBezTo>
                  <a:cubicBezTo>
                    <a:pt x="16751" y="9721"/>
                    <a:pt x="16788" y="9720"/>
                    <a:pt x="16824" y="9719"/>
                  </a:cubicBezTo>
                  <a:cubicBezTo>
                    <a:pt x="16038" y="8218"/>
                    <a:pt x="13061" y="5754"/>
                    <a:pt x="9180" y="3516"/>
                  </a:cubicBezTo>
                  <a:cubicBezTo>
                    <a:pt x="5409" y="1334"/>
                    <a:pt x="1875" y="0"/>
                    <a:pt x="132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1940;p59">
              <a:extLst>
                <a:ext uri="{FF2B5EF4-FFF2-40B4-BE49-F238E27FC236}">
                  <a16:creationId xmlns:a16="http://schemas.microsoft.com/office/drawing/2014/main" id="{76EF08A9-4CD7-63C8-B5AB-446B41F3792D}"/>
                </a:ext>
              </a:extLst>
            </p:cNvPr>
            <p:cNvSpPr/>
            <p:nvPr/>
          </p:nvSpPr>
          <p:spPr>
            <a:xfrm>
              <a:off x="4853575" y="2572775"/>
              <a:ext cx="420600" cy="242950"/>
            </a:xfrm>
            <a:custGeom>
              <a:avLst/>
              <a:gdLst/>
              <a:ahLst/>
              <a:cxnLst/>
              <a:rect l="l" t="t" r="r" b="b"/>
              <a:pathLst>
                <a:path w="16824" h="9718" extrusionOk="0">
                  <a:moveTo>
                    <a:pt x="0" y="0"/>
                  </a:moveTo>
                  <a:cubicBezTo>
                    <a:pt x="786" y="1488"/>
                    <a:pt x="3763" y="3953"/>
                    <a:pt x="7644" y="6191"/>
                  </a:cubicBezTo>
                  <a:cubicBezTo>
                    <a:pt x="11431" y="8382"/>
                    <a:pt x="14979" y="9718"/>
                    <a:pt x="16713" y="9718"/>
                  </a:cubicBezTo>
                  <a:cubicBezTo>
                    <a:pt x="16751" y="9718"/>
                    <a:pt x="16788" y="9717"/>
                    <a:pt x="16824" y="97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1941;p59">
              <a:extLst>
                <a:ext uri="{FF2B5EF4-FFF2-40B4-BE49-F238E27FC236}">
                  <a16:creationId xmlns:a16="http://schemas.microsoft.com/office/drawing/2014/main" id="{C356925F-196E-F109-DE53-7BCE5707A879}"/>
                </a:ext>
              </a:extLst>
            </p:cNvPr>
            <p:cNvSpPr/>
            <p:nvPr/>
          </p:nvSpPr>
          <p:spPr>
            <a:xfrm>
              <a:off x="4777675" y="2496575"/>
              <a:ext cx="151825" cy="152125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6" y="0"/>
                  </a:moveTo>
                  <a:cubicBezTo>
                    <a:pt x="1358" y="0"/>
                    <a:pt x="0" y="1369"/>
                    <a:pt x="0" y="3048"/>
                  </a:cubicBezTo>
                  <a:cubicBezTo>
                    <a:pt x="0" y="4727"/>
                    <a:pt x="1358" y="6084"/>
                    <a:pt x="3036" y="6084"/>
                  </a:cubicBezTo>
                  <a:cubicBezTo>
                    <a:pt x="4715" y="6084"/>
                    <a:pt x="6072" y="4727"/>
                    <a:pt x="6072" y="3048"/>
                  </a:cubicBezTo>
                  <a:cubicBezTo>
                    <a:pt x="6072" y="1369"/>
                    <a:pt x="4715" y="0"/>
                    <a:pt x="3036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1942;p59">
              <a:extLst>
                <a:ext uri="{FF2B5EF4-FFF2-40B4-BE49-F238E27FC236}">
                  <a16:creationId xmlns:a16="http://schemas.microsoft.com/office/drawing/2014/main" id="{2209A847-385D-98F2-BB03-4D2C0A7E869F}"/>
                </a:ext>
              </a:extLst>
            </p:cNvPr>
            <p:cNvSpPr/>
            <p:nvPr/>
          </p:nvSpPr>
          <p:spPr>
            <a:xfrm>
              <a:off x="2151150" y="1239275"/>
              <a:ext cx="215225" cy="646825"/>
            </a:xfrm>
            <a:custGeom>
              <a:avLst/>
              <a:gdLst/>
              <a:ahLst/>
              <a:cxnLst/>
              <a:rect l="l" t="t" r="r" b="b"/>
              <a:pathLst>
                <a:path w="8609" h="25873" extrusionOk="0">
                  <a:moveTo>
                    <a:pt x="4442" y="0"/>
                  </a:moveTo>
                  <a:cubicBezTo>
                    <a:pt x="3572" y="929"/>
                    <a:pt x="3358" y="1512"/>
                    <a:pt x="2477" y="2429"/>
                  </a:cubicBezTo>
                  <a:cubicBezTo>
                    <a:pt x="3656" y="10287"/>
                    <a:pt x="2787" y="18443"/>
                    <a:pt x="0" y="25873"/>
                  </a:cubicBezTo>
                  <a:cubicBezTo>
                    <a:pt x="2858" y="25539"/>
                    <a:pt x="5727" y="25289"/>
                    <a:pt x="8609" y="25134"/>
                  </a:cubicBezTo>
                  <a:cubicBezTo>
                    <a:pt x="6037" y="17895"/>
                    <a:pt x="5263" y="10025"/>
                    <a:pt x="6406" y="2429"/>
                  </a:cubicBezTo>
                  <a:cubicBezTo>
                    <a:pt x="5525" y="1512"/>
                    <a:pt x="5311" y="929"/>
                    <a:pt x="4442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1943;p59">
              <a:extLst>
                <a:ext uri="{FF2B5EF4-FFF2-40B4-BE49-F238E27FC236}">
                  <a16:creationId xmlns:a16="http://schemas.microsoft.com/office/drawing/2014/main" id="{403C814D-DC72-11ED-FC52-46FCFB847FB7}"/>
                </a:ext>
              </a:extLst>
            </p:cNvPr>
            <p:cNvSpPr/>
            <p:nvPr/>
          </p:nvSpPr>
          <p:spPr>
            <a:xfrm>
              <a:off x="1847550" y="503500"/>
              <a:ext cx="771550" cy="891775"/>
            </a:xfrm>
            <a:custGeom>
              <a:avLst/>
              <a:gdLst/>
              <a:ahLst/>
              <a:cxnLst/>
              <a:rect l="l" t="t" r="r" b="b"/>
              <a:pathLst>
                <a:path w="30862" h="35671" extrusionOk="0">
                  <a:moveTo>
                    <a:pt x="15673" y="0"/>
                  </a:moveTo>
                  <a:cubicBezTo>
                    <a:pt x="14673" y="0"/>
                    <a:pt x="13552" y="301"/>
                    <a:pt x="12847" y="868"/>
                  </a:cubicBezTo>
                  <a:cubicBezTo>
                    <a:pt x="12678" y="846"/>
                    <a:pt x="12507" y="835"/>
                    <a:pt x="12337" y="835"/>
                  </a:cubicBezTo>
                  <a:cubicBezTo>
                    <a:pt x="10961" y="835"/>
                    <a:pt x="9585" y="1546"/>
                    <a:pt x="8823" y="2690"/>
                  </a:cubicBezTo>
                  <a:cubicBezTo>
                    <a:pt x="7953" y="3988"/>
                    <a:pt x="7894" y="5762"/>
                    <a:pt x="8656" y="7119"/>
                  </a:cubicBezTo>
                  <a:cubicBezTo>
                    <a:pt x="7013" y="7464"/>
                    <a:pt x="5298" y="7833"/>
                    <a:pt x="4251" y="9167"/>
                  </a:cubicBezTo>
                  <a:cubicBezTo>
                    <a:pt x="3203" y="10489"/>
                    <a:pt x="2977" y="12548"/>
                    <a:pt x="4084" y="13822"/>
                  </a:cubicBezTo>
                  <a:cubicBezTo>
                    <a:pt x="2250" y="14525"/>
                    <a:pt x="857" y="16084"/>
                    <a:pt x="429" y="18001"/>
                  </a:cubicBezTo>
                  <a:cubicBezTo>
                    <a:pt x="0" y="19918"/>
                    <a:pt x="595" y="22038"/>
                    <a:pt x="1965" y="23454"/>
                  </a:cubicBezTo>
                  <a:cubicBezTo>
                    <a:pt x="1944" y="23453"/>
                    <a:pt x="1924" y="23452"/>
                    <a:pt x="1903" y="23452"/>
                  </a:cubicBezTo>
                  <a:cubicBezTo>
                    <a:pt x="1004" y="23452"/>
                    <a:pt x="558" y="24987"/>
                    <a:pt x="464" y="25907"/>
                  </a:cubicBezTo>
                  <a:cubicBezTo>
                    <a:pt x="274" y="27622"/>
                    <a:pt x="1000" y="29419"/>
                    <a:pt x="2334" y="30527"/>
                  </a:cubicBezTo>
                  <a:cubicBezTo>
                    <a:pt x="3279" y="31311"/>
                    <a:pt x="4505" y="31731"/>
                    <a:pt x="5728" y="31731"/>
                  </a:cubicBezTo>
                  <a:cubicBezTo>
                    <a:pt x="6231" y="31731"/>
                    <a:pt x="6733" y="31661"/>
                    <a:pt x="7215" y="31515"/>
                  </a:cubicBezTo>
                  <a:lnTo>
                    <a:pt x="7215" y="31515"/>
                  </a:lnTo>
                  <a:cubicBezTo>
                    <a:pt x="6930" y="32158"/>
                    <a:pt x="6834" y="33337"/>
                    <a:pt x="7239" y="33920"/>
                  </a:cubicBezTo>
                  <a:cubicBezTo>
                    <a:pt x="7615" y="34479"/>
                    <a:pt x="8417" y="34983"/>
                    <a:pt x="9101" y="34983"/>
                  </a:cubicBezTo>
                  <a:cubicBezTo>
                    <a:pt x="9132" y="34983"/>
                    <a:pt x="9162" y="34982"/>
                    <a:pt x="9192" y="34980"/>
                  </a:cubicBezTo>
                  <a:cubicBezTo>
                    <a:pt x="9986" y="35449"/>
                    <a:pt x="10872" y="35671"/>
                    <a:pt x="11762" y="35671"/>
                  </a:cubicBezTo>
                  <a:cubicBezTo>
                    <a:pt x="13061" y="35671"/>
                    <a:pt x="14368" y="35199"/>
                    <a:pt x="15407" y="34337"/>
                  </a:cubicBezTo>
                  <a:cubicBezTo>
                    <a:pt x="16134" y="34787"/>
                    <a:pt x="16958" y="34996"/>
                    <a:pt x="17788" y="34996"/>
                  </a:cubicBezTo>
                  <a:cubicBezTo>
                    <a:pt x="19349" y="34996"/>
                    <a:pt x="20928" y="34254"/>
                    <a:pt x="21908" y="32979"/>
                  </a:cubicBezTo>
                  <a:cubicBezTo>
                    <a:pt x="22496" y="33218"/>
                    <a:pt x="23131" y="33336"/>
                    <a:pt x="23766" y="33336"/>
                  </a:cubicBezTo>
                  <a:cubicBezTo>
                    <a:pt x="24559" y="33336"/>
                    <a:pt x="25351" y="33152"/>
                    <a:pt x="26051" y="32789"/>
                  </a:cubicBezTo>
                  <a:cubicBezTo>
                    <a:pt x="27325" y="32134"/>
                    <a:pt x="28373" y="30610"/>
                    <a:pt x="28718" y="29217"/>
                  </a:cubicBezTo>
                  <a:cubicBezTo>
                    <a:pt x="29897" y="28538"/>
                    <a:pt x="30706" y="27241"/>
                    <a:pt x="30778" y="25883"/>
                  </a:cubicBezTo>
                  <a:cubicBezTo>
                    <a:pt x="30861" y="24514"/>
                    <a:pt x="30040" y="23014"/>
                    <a:pt x="28944" y="22204"/>
                  </a:cubicBezTo>
                  <a:cubicBezTo>
                    <a:pt x="29813" y="20942"/>
                    <a:pt x="30087" y="19275"/>
                    <a:pt x="29659" y="17799"/>
                  </a:cubicBezTo>
                  <a:cubicBezTo>
                    <a:pt x="29218" y="16323"/>
                    <a:pt x="28218" y="15120"/>
                    <a:pt x="26801" y="14525"/>
                  </a:cubicBezTo>
                  <a:cubicBezTo>
                    <a:pt x="27623" y="11727"/>
                    <a:pt x="26372" y="8357"/>
                    <a:pt x="23658" y="7274"/>
                  </a:cubicBezTo>
                  <a:cubicBezTo>
                    <a:pt x="24170" y="6000"/>
                    <a:pt x="23836" y="4428"/>
                    <a:pt x="22836" y="3488"/>
                  </a:cubicBezTo>
                  <a:cubicBezTo>
                    <a:pt x="22042" y="2732"/>
                    <a:pt x="21023" y="1960"/>
                    <a:pt x="20012" y="1960"/>
                  </a:cubicBezTo>
                  <a:cubicBezTo>
                    <a:pt x="19749" y="1960"/>
                    <a:pt x="19486" y="2012"/>
                    <a:pt x="19229" y="2130"/>
                  </a:cubicBezTo>
                  <a:cubicBezTo>
                    <a:pt x="18693" y="1094"/>
                    <a:pt x="17669" y="321"/>
                    <a:pt x="16526" y="82"/>
                  </a:cubicBezTo>
                  <a:cubicBezTo>
                    <a:pt x="16262" y="27"/>
                    <a:pt x="15973" y="0"/>
                    <a:pt x="15673" y="0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1944;p59">
              <a:extLst>
                <a:ext uri="{FF2B5EF4-FFF2-40B4-BE49-F238E27FC236}">
                  <a16:creationId xmlns:a16="http://schemas.microsoft.com/office/drawing/2014/main" id="{6A239700-80B1-EE6D-EAAE-5DD55981CCE7}"/>
                </a:ext>
              </a:extLst>
            </p:cNvPr>
            <p:cNvSpPr/>
            <p:nvPr/>
          </p:nvSpPr>
          <p:spPr>
            <a:xfrm>
              <a:off x="2060650" y="503575"/>
              <a:ext cx="558450" cy="869975"/>
            </a:xfrm>
            <a:custGeom>
              <a:avLst/>
              <a:gdLst/>
              <a:ahLst/>
              <a:cxnLst/>
              <a:rect l="l" t="t" r="r" b="b"/>
              <a:pathLst>
                <a:path w="22338" h="34799" extrusionOk="0">
                  <a:moveTo>
                    <a:pt x="7202" y="1"/>
                  </a:moveTo>
                  <a:cubicBezTo>
                    <a:pt x="7055" y="1"/>
                    <a:pt x="6904" y="8"/>
                    <a:pt x="6752" y="20"/>
                  </a:cubicBezTo>
                  <a:cubicBezTo>
                    <a:pt x="8002" y="984"/>
                    <a:pt x="8752" y="2627"/>
                    <a:pt x="8550" y="4211"/>
                  </a:cubicBezTo>
                  <a:cubicBezTo>
                    <a:pt x="8762" y="4109"/>
                    <a:pt x="8976" y="4063"/>
                    <a:pt x="9188" y="4063"/>
                  </a:cubicBezTo>
                  <a:cubicBezTo>
                    <a:pt x="9569" y="4063"/>
                    <a:pt x="9943" y="4212"/>
                    <a:pt x="10288" y="4449"/>
                  </a:cubicBezTo>
                  <a:cubicBezTo>
                    <a:pt x="10836" y="4818"/>
                    <a:pt x="11157" y="5485"/>
                    <a:pt x="11110" y="6152"/>
                  </a:cubicBezTo>
                  <a:cubicBezTo>
                    <a:pt x="9967" y="6187"/>
                    <a:pt x="8681" y="7152"/>
                    <a:pt x="8383" y="8259"/>
                  </a:cubicBezTo>
                  <a:cubicBezTo>
                    <a:pt x="8781" y="7871"/>
                    <a:pt x="9371" y="7691"/>
                    <a:pt x="9943" y="7691"/>
                  </a:cubicBezTo>
                  <a:cubicBezTo>
                    <a:pt x="10055" y="7691"/>
                    <a:pt x="10167" y="7698"/>
                    <a:pt x="10276" y="7711"/>
                  </a:cubicBezTo>
                  <a:cubicBezTo>
                    <a:pt x="10943" y="7795"/>
                    <a:pt x="11550" y="8200"/>
                    <a:pt x="11895" y="8771"/>
                  </a:cubicBezTo>
                  <a:cubicBezTo>
                    <a:pt x="10967" y="9092"/>
                    <a:pt x="10002" y="10200"/>
                    <a:pt x="9740" y="11152"/>
                  </a:cubicBezTo>
                  <a:cubicBezTo>
                    <a:pt x="10258" y="10826"/>
                    <a:pt x="10885" y="10669"/>
                    <a:pt x="11517" y="10669"/>
                  </a:cubicBezTo>
                  <a:cubicBezTo>
                    <a:pt x="12384" y="10669"/>
                    <a:pt x="13259" y="10964"/>
                    <a:pt x="13872" y="11521"/>
                  </a:cubicBezTo>
                  <a:cubicBezTo>
                    <a:pt x="12181" y="11736"/>
                    <a:pt x="10717" y="13664"/>
                    <a:pt x="10764" y="15367"/>
                  </a:cubicBezTo>
                  <a:cubicBezTo>
                    <a:pt x="10238" y="15040"/>
                    <a:pt x="9551" y="14912"/>
                    <a:pt x="8860" y="14912"/>
                  </a:cubicBezTo>
                  <a:cubicBezTo>
                    <a:pt x="8317" y="14912"/>
                    <a:pt x="7771" y="14991"/>
                    <a:pt x="7300" y="15117"/>
                  </a:cubicBezTo>
                  <a:cubicBezTo>
                    <a:pt x="6228" y="15403"/>
                    <a:pt x="5287" y="16153"/>
                    <a:pt x="4775" y="17141"/>
                  </a:cubicBezTo>
                  <a:cubicBezTo>
                    <a:pt x="5134" y="16800"/>
                    <a:pt x="5550" y="16684"/>
                    <a:pt x="6010" y="16684"/>
                  </a:cubicBezTo>
                  <a:cubicBezTo>
                    <a:pt x="6176" y="16684"/>
                    <a:pt x="6348" y="16699"/>
                    <a:pt x="6526" y="16724"/>
                  </a:cubicBezTo>
                  <a:cubicBezTo>
                    <a:pt x="7180" y="16820"/>
                    <a:pt x="7788" y="17236"/>
                    <a:pt x="8133" y="17820"/>
                  </a:cubicBezTo>
                  <a:cubicBezTo>
                    <a:pt x="8126" y="17820"/>
                    <a:pt x="8118" y="17820"/>
                    <a:pt x="8111" y="17820"/>
                  </a:cubicBezTo>
                  <a:cubicBezTo>
                    <a:pt x="6782" y="17820"/>
                    <a:pt x="5214" y="18875"/>
                    <a:pt x="4787" y="20130"/>
                  </a:cubicBezTo>
                  <a:cubicBezTo>
                    <a:pt x="5282" y="19865"/>
                    <a:pt x="5831" y="19739"/>
                    <a:pt x="6381" y="19739"/>
                  </a:cubicBezTo>
                  <a:cubicBezTo>
                    <a:pt x="7340" y="19739"/>
                    <a:pt x="8302" y="20120"/>
                    <a:pt x="8990" y="20808"/>
                  </a:cubicBezTo>
                  <a:cubicBezTo>
                    <a:pt x="9550" y="20106"/>
                    <a:pt x="10645" y="19927"/>
                    <a:pt x="11550" y="19880"/>
                  </a:cubicBezTo>
                  <a:cubicBezTo>
                    <a:pt x="11603" y="19877"/>
                    <a:pt x="11656" y="19875"/>
                    <a:pt x="11709" y="19875"/>
                  </a:cubicBezTo>
                  <a:cubicBezTo>
                    <a:pt x="12549" y="19875"/>
                    <a:pt x="13385" y="20227"/>
                    <a:pt x="13979" y="20832"/>
                  </a:cubicBezTo>
                  <a:cubicBezTo>
                    <a:pt x="12288" y="20963"/>
                    <a:pt x="10717" y="22308"/>
                    <a:pt x="9907" y="23785"/>
                  </a:cubicBezTo>
                  <a:cubicBezTo>
                    <a:pt x="10359" y="23574"/>
                    <a:pt x="10850" y="23477"/>
                    <a:pt x="11346" y="23477"/>
                  </a:cubicBezTo>
                  <a:cubicBezTo>
                    <a:pt x="12732" y="23477"/>
                    <a:pt x="14166" y="24232"/>
                    <a:pt x="14955" y="25380"/>
                  </a:cubicBezTo>
                  <a:cubicBezTo>
                    <a:pt x="14758" y="25330"/>
                    <a:pt x="14556" y="25307"/>
                    <a:pt x="14353" y="25307"/>
                  </a:cubicBezTo>
                  <a:cubicBezTo>
                    <a:pt x="13151" y="25307"/>
                    <a:pt x="11906" y="26127"/>
                    <a:pt x="11193" y="27095"/>
                  </a:cubicBezTo>
                  <a:cubicBezTo>
                    <a:pt x="10324" y="26178"/>
                    <a:pt x="8883" y="25571"/>
                    <a:pt x="7621" y="25523"/>
                  </a:cubicBezTo>
                  <a:cubicBezTo>
                    <a:pt x="7560" y="25521"/>
                    <a:pt x="7499" y="25520"/>
                    <a:pt x="7438" y="25520"/>
                  </a:cubicBezTo>
                  <a:cubicBezTo>
                    <a:pt x="6226" y="25520"/>
                    <a:pt x="5027" y="25968"/>
                    <a:pt x="4121" y="26773"/>
                  </a:cubicBezTo>
                  <a:cubicBezTo>
                    <a:pt x="3796" y="26272"/>
                    <a:pt x="3211" y="26089"/>
                    <a:pt x="2608" y="26089"/>
                  </a:cubicBezTo>
                  <a:cubicBezTo>
                    <a:pt x="2437" y="26089"/>
                    <a:pt x="2265" y="26104"/>
                    <a:pt x="2096" y="26130"/>
                  </a:cubicBezTo>
                  <a:cubicBezTo>
                    <a:pt x="1346" y="26249"/>
                    <a:pt x="668" y="26654"/>
                    <a:pt x="1" y="27059"/>
                  </a:cubicBezTo>
                  <a:cubicBezTo>
                    <a:pt x="172" y="27022"/>
                    <a:pt x="344" y="27004"/>
                    <a:pt x="517" y="27004"/>
                  </a:cubicBezTo>
                  <a:cubicBezTo>
                    <a:pt x="1779" y="27004"/>
                    <a:pt x="3038" y="27953"/>
                    <a:pt x="3394" y="29178"/>
                  </a:cubicBezTo>
                  <a:cubicBezTo>
                    <a:pt x="3837" y="28870"/>
                    <a:pt x="4564" y="28740"/>
                    <a:pt x="5236" y="28740"/>
                  </a:cubicBezTo>
                  <a:cubicBezTo>
                    <a:pt x="5575" y="28740"/>
                    <a:pt x="5901" y="28773"/>
                    <a:pt x="6168" y="28833"/>
                  </a:cubicBezTo>
                  <a:cubicBezTo>
                    <a:pt x="6954" y="29012"/>
                    <a:pt x="7657" y="29535"/>
                    <a:pt x="8062" y="30238"/>
                  </a:cubicBezTo>
                  <a:cubicBezTo>
                    <a:pt x="8000" y="30235"/>
                    <a:pt x="7938" y="30233"/>
                    <a:pt x="7876" y="30233"/>
                  </a:cubicBezTo>
                  <a:cubicBezTo>
                    <a:pt x="6215" y="30233"/>
                    <a:pt x="4315" y="31291"/>
                    <a:pt x="3466" y="32691"/>
                  </a:cubicBezTo>
                  <a:cubicBezTo>
                    <a:pt x="4133" y="32111"/>
                    <a:pt x="5414" y="31973"/>
                    <a:pt x="6365" y="31973"/>
                  </a:cubicBezTo>
                  <a:cubicBezTo>
                    <a:pt x="6449" y="31973"/>
                    <a:pt x="6531" y="31974"/>
                    <a:pt x="6609" y="31976"/>
                  </a:cubicBezTo>
                  <a:cubicBezTo>
                    <a:pt x="7573" y="32000"/>
                    <a:pt x="8526" y="32381"/>
                    <a:pt x="9228" y="33036"/>
                  </a:cubicBezTo>
                  <a:cubicBezTo>
                    <a:pt x="10212" y="31476"/>
                    <a:pt x="11861" y="30528"/>
                    <a:pt x="13697" y="30528"/>
                  </a:cubicBezTo>
                  <a:cubicBezTo>
                    <a:pt x="13794" y="30528"/>
                    <a:pt x="13892" y="30530"/>
                    <a:pt x="13991" y="30536"/>
                  </a:cubicBezTo>
                  <a:cubicBezTo>
                    <a:pt x="12312" y="31250"/>
                    <a:pt x="11086" y="33000"/>
                    <a:pt x="10633" y="34798"/>
                  </a:cubicBezTo>
                  <a:cubicBezTo>
                    <a:pt x="11705" y="34500"/>
                    <a:pt x="12693" y="33869"/>
                    <a:pt x="13384" y="32976"/>
                  </a:cubicBezTo>
                  <a:cubicBezTo>
                    <a:pt x="13972" y="33215"/>
                    <a:pt x="14607" y="33333"/>
                    <a:pt x="15242" y="33333"/>
                  </a:cubicBezTo>
                  <a:cubicBezTo>
                    <a:pt x="16035" y="33333"/>
                    <a:pt x="16827" y="33149"/>
                    <a:pt x="17527" y="32786"/>
                  </a:cubicBezTo>
                  <a:cubicBezTo>
                    <a:pt x="18801" y="32131"/>
                    <a:pt x="19849" y="30607"/>
                    <a:pt x="20194" y="29214"/>
                  </a:cubicBezTo>
                  <a:cubicBezTo>
                    <a:pt x="21373" y="28535"/>
                    <a:pt x="22182" y="27238"/>
                    <a:pt x="22254" y="25880"/>
                  </a:cubicBezTo>
                  <a:cubicBezTo>
                    <a:pt x="22337" y="24511"/>
                    <a:pt x="21516" y="23011"/>
                    <a:pt x="20420" y="22201"/>
                  </a:cubicBezTo>
                  <a:cubicBezTo>
                    <a:pt x="21289" y="20939"/>
                    <a:pt x="21563" y="19272"/>
                    <a:pt x="21135" y="17796"/>
                  </a:cubicBezTo>
                  <a:cubicBezTo>
                    <a:pt x="20694" y="16320"/>
                    <a:pt x="19694" y="15117"/>
                    <a:pt x="18277" y="14522"/>
                  </a:cubicBezTo>
                  <a:cubicBezTo>
                    <a:pt x="19099" y="11712"/>
                    <a:pt x="17848" y="8354"/>
                    <a:pt x="15134" y="7271"/>
                  </a:cubicBezTo>
                  <a:cubicBezTo>
                    <a:pt x="15646" y="5997"/>
                    <a:pt x="15312" y="4425"/>
                    <a:pt x="14312" y="3485"/>
                  </a:cubicBezTo>
                  <a:cubicBezTo>
                    <a:pt x="13518" y="2729"/>
                    <a:pt x="12499" y="1957"/>
                    <a:pt x="11488" y="1957"/>
                  </a:cubicBezTo>
                  <a:cubicBezTo>
                    <a:pt x="11225" y="1957"/>
                    <a:pt x="10962" y="2009"/>
                    <a:pt x="10705" y="2127"/>
                  </a:cubicBezTo>
                  <a:cubicBezTo>
                    <a:pt x="10169" y="1091"/>
                    <a:pt x="9145" y="318"/>
                    <a:pt x="8002" y="79"/>
                  </a:cubicBezTo>
                  <a:cubicBezTo>
                    <a:pt x="7752" y="25"/>
                    <a:pt x="7483" y="1"/>
                    <a:pt x="7202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1945;p59">
              <a:extLst>
                <a:ext uri="{FF2B5EF4-FFF2-40B4-BE49-F238E27FC236}">
                  <a16:creationId xmlns:a16="http://schemas.microsoft.com/office/drawing/2014/main" id="{91E873FC-26D0-7AF7-4BF2-1007C8CB1C49}"/>
                </a:ext>
              </a:extLst>
            </p:cNvPr>
            <p:cNvSpPr/>
            <p:nvPr/>
          </p:nvSpPr>
          <p:spPr>
            <a:xfrm>
              <a:off x="2796475" y="1452400"/>
              <a:ext cx="137825" cy="414050"/>
            </a:xfrm>
            <a:custGeom>
              <a:avLst/>
              <a:gdLst/>
              <a:ahLst/>
              <a:cxnLst/>
              <a:rect l="l" t="t" r="r" b="b"/>
              <a:pathLst>
                <a:path w="5513" h="16562" extrusionOk="0">
                  <a:moveTo>
                    <a:pt x="2846" y="0"/>
                  </a:moveTo>
                  <a:cubicBezTo>
                    <a:pt x="2286" y="584"/>
                    <a:pt x="2155" y="953"/>
                    <a:pt x="1596" y="1548"/>
                  </a:cubicBezTo>
                  <a:cubicBezTo>
                    <a:pt x="2346" y="6584"/>
                    <a:pt x="1786" y="11799"/>
                    <a:pt x="0" y="16562"/>
                  </a:cubicBezTo>
                  <a:cubicBezTo>
                    <a:pt x="1834" y="16347"/>
                    <a:pt x="3679" y="16193"/>
                    <a:pt x="5513" y="16097"/>
                  </a:cubicBezTo>
                  <a:cubicBezTo>
                    <a:pt x="3870" y="11454"/>
                    <a:pt x="3370" y="6418"/>
                    <a:pt x="4108" y="1548"/>
                  </a:cubicBezTo>
                  <a:cubicBezTo>
                    <a:pt x="3548" y="953"/>
                    <a:pt x="3405" y="584"/>
                    <a:pt x="2846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1946;p59">
              <a:extLst>
                <a:ext uri="{FF2B5EF4-FFF2-40B4-BE49-F238E27FC236}">
                  <a16:creationId xmlns:a16="http://schemas.microsoft.com/office/drawing/2014/main" id="{233E3AA0-0D12-994C-D125-FD9F8EABCBB8}"/>
                </a:ext>
              </a:extLst>
            </p:cNvPr>
            <p:cNvSpPr/>
            <p:nvPr/>
          </p:nvSpPr>
          <p:spPr>
            <a:xfrm>
              <a:off x="2602100" y="980775"/>
              <a:ext cx="494125" cy="571350"/>
            </a:xfrm>
            <a:custGeom>
              <a:avLst/>
              <a:gdLst/>
              <a:ahLst/>
              <a:cxnLst/>
              <a:rect l="l" t="t" r="r" b="b"/>
              <a:pathLst>
                <a:path w="19765" h="22854" extrusionOk="0">
                  <a:moveTo>
                    <a:pt x="10039" y="0"/>
                  </a:moveTo>
                  <a:cubicBezTo>
                    <a:pt x="9395" y="0"/>
                    <a:pt x="8677" y="196"/>
                    <a:pt x="8228" y="553"/>
                  </a:cubicBezTo>
                  <a:cubicBezTo>
                    <a:pt x="8125" y="541"/>
                    <a:pt x="8022" y="535"/>
                    <a:pt x="7918" y="535"/>
                  </a:cubicBezTo>
                  <a:cubicBezTo>
                    <a:pt x="7029" y="535"/>
                    <a:pt x="6145" y="985"/>
                    <a:pt x="5644" y="1732"/>
                  </a:cubicBezTo>
                  <a:cubicBezTo>
                    <a:pt x="5096" y="2554"/>
                    <a:pt x="5049" y="3697"/>
                    <a:pt x="5549" y="4566"/>
                  </a:cubicBezTo>
                  <a:cubicBezTo>
                    <a:pt x="4489" y="4780"/>
                    <a:pt x="3394" y="5030"/>
                    <a:pt x="2715" y="5875"/>
                  </a:cubicBezTo>
                  <a:cubicBezTo>
                    <a:pt x="2048" y="6721"/>
                    <a:pt x="1905" y="8042"/>
                    <a:pt x="2620" y="8864"/>
                  </a:cubicBezTo>
                  <a:cubicBezTo>
                    <a:pt x="1441" y="9304"/>
                    <a:pt x="548" y="10305"/>
                    <a:pt x="274" y="11543"/>
                  </a:cubicBezTo>
                  <a:cubicBezTo>
                    <a:pt x="0" y="12769"/>
                    <a:pt x="381" y="14126"/>
                    <a:pt x="1263" y="15031"/>
                  </a:cubicBezTo>
                  <a:cubicBezTo>
                    <a:pt x="1249" y="15030"/>
                    <a:pt x="1235" y="15030"/>
                    <a:pt x="1221" y="15030"/>
                  </a:cubicBezTo>
                  <a:cubicBezTo>
                    <a:pt x="642" y="15030"/>
                    <a:pt x="356" y="16010"/>
                    <a:pt x="298" y="16603"/>
                  </a:cubicBezTo>
                  <a:cubicBezTo>
                    <a:pt x="179" y="17698"/>
                    <a:pt x="643" y="18853"/>
                    <a:pt x="1489" y="19556"/>
                  </a:cubicBezTo>
                  <a:cubicBezTo>
                    <a:pt x="2094" y="20060"/>
                    <a:pt x="2878" y="20327"/>
                    <a:pt x="3659" y="20327"/>
                  </a:cubicBezTo>
                  <a:cubicBezTo>
                    <a:pt x="3984" y="20327"/>
                    <a:pt x="4309" y="20281"/>
                    <a:pt x="4620" y="20187"/>
                  </a:cubicBezTo>
                  <a:lnTo>
                    <a:pt x="4620" y="20187"/>
                  </a:lnTo>
                  <a:cubicBezTo>
                    <a:pt x="4441" y="20603"/>
                    <a:pt x="4370" y="21365"/>
                    <a:pt x="4632" y="21735"/>
                  </a:cubicBezTo>
                  <a:cubicBezTo>
                    <a:pt x="4885" y="22091"/>
                    <a:pt x="5394" y="22414"/>
                    <a:pt x="5836" y="22414"/>
                  </a:cubicBezTo>
                  <a:cubicBezTo>
                    <a:pt x="5851" y="22414"/>
                    <a:pt x="5867" y="22414"/>
                    <a:pt x="5882" y="22413"/>
                  </a:cubicBezTo>
                  <a:cubicBezTo>
                    <a:pt x="6390" y="22713"/>
                    <a:pt x="6958" y="22854"/>
                    <a:pt x="7530" y="22854"/>
                  </a:cubicBezTo>
                  <a:cubicBezTo>
                    <a:pt x="8365" y="22854"/>
                    <a:pt x="9206" y="22553"/>
                    <a:pt x="9871" y="22008"/>
                  </a:cubicBezTo>
                  <a:cubicBezTo>
                    <a:pt x="10334" y="22292"/>
                    <a:pt x="10857" y="22423"/>
                    <a:pt x="11383" y="22423"/>
                  </a:cubicBezTo>
                  <a:cubicBezTo>
                    <a:pt x="12383" y="22423"/>
                    <a:pt x="13394" y="21947"/>
                    <a:pt x="14026" y="21127"/>
                  </a:cubicBezTo>
                  <a:cubicBezTo>
                    <a:pt x="14408" y="21281"/>
                    <a:pt x="14816" y="21357"/>
                    <a:pt x="15223" y="21357"/>
                  </a:cubicBezTo>
                  <a:cubicBezTo>
                    <a:pt x="15731" y="21357"/>
                    <a:pt x="16237" y="21239"/>
                    <a:pt x="16693" y="21008"/>
                  </a:cubicBezTo>
                  <a:cubicBezTo>
                    <a:pt x="17503" y="20592"/>
                    <a:pt x="18169" y="19615"/>
                    <a:pt x="18396" y="18722"/>
                  </a:cubicBezTo>
                  <a:cubicBezTo>
                    <a:pt x="19146" y="18294"/>
                    <a:pt x="19670" y="17460"/>
                    <a:pt x="19717" y="16579"/>
                  </a:cubicBezTo>
                  <a:cubicBezTo>
                    <a:pt x="19765" y="15710"/>
                    <a:pt x="19241" y="14746"/>
                    <a:pt x="18538" y="14234"/>
                  </a:cubicBezTo>
                  <a:cubicBezTo>
                    <a:pt x="19098" y="13424"/>
                    <a:pt x="19265" y="12352"/>
                    <a:pt x="18991" y="11412"/>
                  </a:cubicBezTo>
                  <a:cubicBezTo>
                    <a:pt x="18717" y="10459"/>
                    <a:pt x="18074" y="9685"/>
                    <a:pt x="17169" y="9304"/>
                  </a:cubicBezTo>
                  <a:cubicBezTo>
                    <a:pt x="17693" y="7519"/>
                    <a:pt x="16895" y="5352"/>
                    <a:pt x="15157" y="4661"/>
                  </a:cubicBezTo>
                  <a:cubicBezTo>
                    <a:pt x="15479" y="3851"/>
                    <a:pt x="15264" y="2839"/>
                    <a:pt x="14621" y="2232"/>
                  </a:cubicBezTo>
                  <a:cubicBezTo>
                    <a:pt x="14121" y="1760"/>
                    <a:pt x="13470" y="1265"/>
                    <a:pt x="12824" y="1265"/>
                  </a:cubicBezTo>
                  <a:cubicBezTo>
                    <a:pt x="12656" y="1265"/>
                    <a:pt x="12488" y="1299"/>
                    <a:pt x="12323" y="1375"/>
                  </a:cubicBezTo>
                  <a:cubicBezTo>
                    <a:pt x="11966" y="708"/>
                    <a:pt x="11311" y="220"/>
                    <a:pt x="10585" y="53"/>
                  </a:cubicBezTo>
                  <a:cubicBezTo>
                    <a:pt x="10416" y="18"/>
                    <a:pt x="10230" y="0"/>
                    <a:pt x="10039" y="0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1947;p59">
              <a:extLst>
                <a:ext uri="{FF2B5EF4-FFF2-40B4-BE49-F238E27FC236}">
                  <a16:creationId xmlns:a16="http://schemas.microsoft.com/office/drawing/2014/main" id="{2E66C03D-2C16-2B4B-C8F8-57F23CFBE487}"/>
                </a:ext>
              </a:extLst>
            </p:cNvPr>
            <p:cNvSpPr/>
            <p:nvPr/>
          </p:nvSpPr>
          <p:spPr>
            <a:xfrm>
              <a:off x="2738725" y="980900"/>
              <a:ext cx="357500" cy="557250"/>
            </a:xfrm>
            <a:custGeom>
              <a:avLst/>
              <a:gdLst/>
              <a:ahLst/>
              <a:cxnLst/>
              <a:rect l="l" t="t" r="r" b="b"/>
              <a:pathLst>
                <a:path w="14300" h="22290" extrusionOk="0">
                  <a:moveTo>
                    <a:pt x="4595" y="1"/>
                  </a:moveTo>
                  <a:cubicBezTo>
                    <a:pt x="4505" y="1"/>
                    <a:pt x="4414" y="5"/>
                    <a:pt x="4322" y="13"/>
                  </a:cubicBezTo>
                  <a:cubicBezTo>
                    <a:pt x="5120" y="632"/>
                    <a:pt x="5596" y="1679"/>
                    <a:pt x="5465" y="2703"/>
                  </a:cubicBezTo>
                  <a:cubicBezTo>
                    <a:pt x="5601" y="2636"/>
                    <a:pt x="5738" y="2606"/>
                    <a:pt x="5873" y="2606"/>
                  </a:cubicBezTo>
                  <a:cubicBezTo>
                    <a:pt x="6120" y="2606"/>
                    <a:pt x="6362" y="2705"/>
                    <a:pt x="6585" y="2858"/>
                  </a:cubicBezTo>
                  <a:cubicBezTo>
                    <a:pt x="6930" y="3084"/>
                    <a:pt x="7144" y="3525"/>
                    <a:pt x="7108" y="3942"/>
                  </a:cubicBezTo>
                  <a:cubicBezTo>
                    <a:pt x="6370" y="3965"/>
                    <a:pt x="5549" y="4585"/>
                    <a:pt x="5358" y="5299"/>
                  </a:cubicBezTo>
                  <a:cubicBezTo>
                    <a:pt x="5618" y="5039"/>
                    <a:pt x="6004" y="4930"/>
                    <a:pt x="6368" y="4930"/>
                  </a:cubicBezTo>
                  <a:cubicBezTo>
                    <a:pt x="6437" y="4930"/>
                    <a:pt x="6506" y="4934"/>
                    <a:pt x="6573" y="4942"/>
                  </a:cubicBezTo>
                  <a:cubicBezTo>
                    <a:pt x="7001" y="5001"/>
                    <a:pt x="7394" y="5251"/>
                    <a:pt x="7609" y="5620"/>
                  </a:cubicBezTo>
                  <a:cubicBezTo>
                    <a:pt x="7013" y="5823"/>
                    <a:pt x="6406" y="6537"/>
                    <a:pt x="6239" y="7144"/>
                  </a:cubicBezTo>
                  <a:cubicBezTo>
                    <a:pt x="6566" y="6938"/>
                    <a:pt x="6965" y="6838"/>
                    <a:pt x="7370" y="6838"/>
                  </a:cubicBezTo>
                  <a:cubicBezTo>
                    <a:pt x="7922" y="6838"/>
                    <a:pt x="8484" y="7025"/>
                    <a:pt x="8882" y="7383"/>
                  </a:cubicBezTo>
                  <a:cubicBezTo>
                    <a:pt x="7799" y="7514"/>
                    <a:pt x="6858" y="8764"/>
                    <a:pt x="6882" y="9847"/>
                  </a:cubicBezTo>
                  <a:cubicBezTo>
                    <a:pt x="6549" y="9634"/>
                    <a:pt x="6110" y="9551"/>
                    <a:pt x="5668" y="9551"/>
                  </a:cubicBezTo>
                  <a:cubicBezTo>
                    <a:pt x="5321" y="9551"/>
                    <a:pt x="4971" y="9602"/>
                    <a:pt x="4668" y="9680"/>
                  </a:cubicBezTo>
                  <a:cubicBezTo>
                    <a:pt x="3977" y="9871"/>
                    <a:pt x="3382" y="10347"/>
                    <a:pt x="3048" y="10978"/>
                  </a:cubicBezTo>
                  <a:cubicBezTo>
                    <a:pt x="3285" y="10768"/>
                    <a:pt x="3553" y="10687"/>
                    <a:pt x="3844" y="10687"/>
                  </a:cubicBezTo>
                  <a:cubicBezTo>
                    <a:pt x="3949" y="10687"/>
                    <a:pt x="4057" y="10697"/>
                    <a:pt x="4168" y="10716"/>
                  </a:cubicBezTo>
                  <a:cubicBezTo>
                    <a:pt x="4596" y="10776"/>
                    <a:pt x="4989" y="11038"/>
                    <a:pt x="5203" y="11419"/>
                  </a:cubicBezTo>
                  <a:cubicBezTo>
                    <a:pt x="5196" y="11419"/>
                    <a:pt x="5189" y="11419"/>
                    <a:pt x="5181" y="11419"/>
                  </a:cubicBezTo>
                  <a:cubicBezTo>
                    <a:pt x="4329" y="11419"/>
                    <a:pt x="3332" y="12093"/>
                    <a:pt x="3060" y="12895"/>
                  </a:cubicBezTo>
                  <a:cubicBezTo>
                    <a:pt x="3379" y="12725"/>
                    <a:pt x="3732" y="12644"/>
                    <a:pt x="4086" y="12644"/>
                  </a:cubicBezTo>
                  <a:cubicBezTo>
                    <a:pt x="4699" y="12644"/>
                    <a:pt x="5313" y="12886"/>
                    <a:pt x="5751" y="13324"/>
                  </a:cubicBezTo>
                  <a:cubicBezTo>
                    <a:pt x="6108" y="12883"/>
                    <a:pt x="6811" y="12764"/>
                    <a:pt x="7394" y="12740"/>
                  </a:cubicBezTo>
                  <a:cubicBezTo>
                    <a:pt x="7434" y="12738"/>
                    <a:pt x="7473" y="12737"/>
                    <a:pt x="7512" y="12737"/>
                  </a:cubicBezTo>
                  <a:cubicBezTo>
                    <a:pt x="8045" y="12737"/>
                    <a:pt x="8576" y="12960"/>
                    <a:pt x="8942" y="13348"/>
                  </a:cubicBezTo>
                  <a:cubicBezTo>
                    <a:pt x="7870" y="13431"/>
                    <a:pt x="6858" y="14288"/>
                    <a:pt x="6335" y="15241"/>
                  </a:cubicBezTo>
                  <a:cubicBezTo>
                    <a:pt x="6626" y="15106"/>
                    <a:pt x="6942" y="15044"/>
                    <a:pt x="7260" y="15044"/>
                  </a:cubicBezTo>
                  <a:cubicBezTo>
                    <a:pt x="8149" y="15044"/>
                    <a:pt x="9065" y="15528"/>
                    <a:pt x="9573" y="16265"/>
                  </a:cubicBezTo>
                  <a:cubicBezTo>
                    <a:pt x="9444" y="16231"/>
                    <a:pt x="9312" y="16216"/>
                    <a:pt x="9180" y="16216"/>
                  </a:cubicBezTo>
                  <a:cubicBezTo>
                    <a:pt x="8412" y="16216"/>
                    <a:pt x="7625" y="16740"/>
                    <a:pt x="7168" y="17360"/>
                  </a:cubicBezTo>
                  <a:cubicBezTo>
                    <a:pt x="6608" y="16777"/>
                    <a:pt x="5692" y="16384"/>
                    <a:pt x="4870" y="16348"/>
                  </a:cubicBezTo>
                  <a:cubicBezTo>
                    <a:pt x="4839" y="16347"/>
                    <a:pt x="4808" y="16347"/>
                    <a:pt x="4776" y="16347"/>
                  </a:cubicBezTo>
                  <a:cubicBezTo>
                    <a:pt x="3997" y="16347"/>
                    <a:pt x="3215" y="16631"/>
                    <a:pt x="2632" y="17158"/>
                  </a:cubicBezTo>
                  <a:cubicBezTo>
                    <a:pt x="2427" y="16831"/>
                    <a:pt x="2046" y="16717"/>
                    <a:pt x="1662" y="16717"/>
                  </a:cubicBezTo>
                  <a:cubicBezTo>
                    <a:pt x="1556" y="16717"/>
                    <a:pt x="1449" y="16725"/>
                    <a:pt x="1346" y="16741"/>
                  </a:cubicBezTo>
                  <a:cubicBezTo>
                    <a:pt x="858" y="16824"/>
                    <a:pt x="417" y="17074"/>
                    <a:pt x="0" y="17336"/>
                  </a:cubicBezTo>
                  <a:cubicBezTo>
                    <a:pt x="111" y="17311"/>
                    <a:pt x="223" y="17300"/>
                    <a:pt x="334" y="17300"/>
                  </a:cubicBezTo>
                  <a:cubicBezTo>
                    <a:pt x="1138" y="17300"/>
                    <a:pt x="1937" y="17909"/>
                    <a:pt x="2167" y="18693"/>
                  </a:cubicBezTo>
                  <a:cubicBezTo>
                    <a:pt x="2455" y="18494"/>
                    <a:pt x="2929" y="18412"/>
                    <a:pt x="3361" y="18412"/>
                  </a:cubicBezTo>
                  <a:cubicBezTo>
                    <a:pt x="3574" y="18412"/>
                    <a:pt x="3777" y="18432"/>
                    <a:pt x="3941" y="18467"/>
                  </a:cubicBezTo>
                  <a:cubicBezTo>
                    <a:pt x="4453" y="18586"/>
                    <a:pt x="4894" y="18920"/>
                    <a:pt x="5156" y="19372"/>
                  </a:cubicBezTo>
                  <a:cubicBezTo>
                    <a:pt x="5113" y="19370"/>
                    <a:pt x="5070" y="19369"/>
                    <a:pt x="5026" y="19369"/>
                  </a:cubicBezTo>
                  <a:cubicBezTo>
                    <a:pt x="3971" y="19369"/>
                    <a:pt x="2752" y="20052"/>
                    <a:pt x="2215" y="20944"/>
                  </a:cubicBezTo>
                  <a:cubicBezTo>
                    <a:pt x="2649" y="20565"/>
                    <a:pt x="3489" y="20478"/>
                    <a:pt x="4103" y="20478"/>
                  </a:cubicBezTo>
                  <a:cubicBezTo>
                    <a:pt x="4145" y="20478"/>
                    <a:pt x="4187" y="20479"/>
                    <a:pt x="4227" y="20479"/>
                  </a:cubicBezTo>
                  <a:cubicBezTo>
                    <a:pt x="4846" y="20503"/>
                    <a:pt x="5453" y="20741"/>
                    <a:pt x="5906" y="21170"/>
                  </a:cubicBezTo>
                  <a:cubicBezTo>
                    <a:pt x="6527" y="20166"/>
                    <a:pt x="7586" y="19557"/>
                    <a:pt x="8759" y="19557"/>
                  </a:cubicBezTo>
                  <a:cubicBezTo>
                    <a:pt x="8824" y="19557"/>
                    <a:pt x="8889" y="19559"/>
                    <a:pt x="8954" y="19563"/>
                  </a:cubicBezTo>
                  <a:cubicBezTo>
                    <a:pt x="7882" y="20015"/>
                    <a:pt x="7097" y="21134"/>
                    <a:pt x="6799" y="22289"/>
                  </a:cubicBezTo>
                  <a:cubicBezTo>
                    <a:pt x="7489" y="22099"/>
                    <a:pt x="8120" y="21694"/>
                    <a:pt x="8561" y="21122"/>
                  </a:cubicBezTo>
                  <a:cubicBezTo>
                    <a:pt x="8943" y="21276"/>
                    <a:pt x="9351" y="21352"/>
                    <a:pt x="9758" y="21352"/>
                  </a:cubicBezTo>
                  <a:cubicBezTo>
                    <a:pt x="10266" y="21352"/>
                    <a:pt x="10772" y="21234"/>
                    <a:pt x="11228" y="21003"/>
                  </a:cubicBezTo>
                  <a:cubicBezTo>
                    <a:pt x="12038" y="20587"/>
                    <a:pt x="12704" y="19610"/>
                    <a:pt x="12931" y="18717"/>
                  </a:cubicBezTo>
                  <a:cubicBezTo>
                    <a:pt x="13681" y="18289"/>
                    <a:pt x="14205" y="17455"/>
                    <a:pt x="14252" y="16574"/>
                  </a:cubicBezTo>
                  <a:cubicBezTo>
                    <a:pt x="14300" y="15705"/>
                    <a:pt x="13776" y="14741"/>
                    <a:pt x="13073" y="14229"/>
                  </a:cubicBezTo>
                  <a:cubicBezTo>
                    <a:pt x="13633" y="13419"/>
                    <a:pt x="13800" y="12347"/>
                    <a:pt x="13526" y="11407"/>
                  </a:cubicBezTo>
                  <a:cubicBezTo>
                    <a:pt x="13252" y="10454"/>
                    <a:pt x="12609" y="9680"/>
                    <a:pt x="11704" y="9299"/>
                  </a:cubicBezTo>
                  <a:cubicBezTo>
                    <a:pt x="12228" y="7514"/>
                    <a:pt x="11430" y="5347"/>
                    <a:pt x="9692" y="4656"/>
                  </a:cubicBezTo>
                  <a:cubicBezTo>
                    <a:pt x="10014" y="3846"/>
                    <a:pt x="9799" y="2834"/>
                    <a:pt x="9156" y="2227"/>
                  </a:cubicBezTo>
                  <a:cubicBezTo>
                    <a:pt x="8656" y="1755"/>
                    <a:pt x="8005" y="1260"/>
                    <a:pt x="7359" y="1260"/>
                  </a:cubicBezTo>
                  <a:cubicBezTo>
                    <a:pt x="7191" y="1260"/>
                    <a:pt x="7023" y="1294"/>
                    <a:pt x="6858" y="1370"/>
                  </a:cubicBezTo>
                  <a:cubicBezTo>
                    <a:pt x="6501" y="703"/>
                    <a:pt x="5846" y="203"/>
                    <a:pt x="5120" y="48"/>
                  </a:cubicBezTo>
                  <a:cubicBezTo>
                    <a:pt x="4953" y="17"/>
                    <a:pt x="4776" y="1"/>
                    <a:pt x="4595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1948;p59">
              <a:extLst>
                <a:ext uri="{FF2B5EF4-FFF2-40B4-BE49-F238E27FC236}">
                  <a16:creationId xmlns:a16="http://schemas.microsoft.com/office/drawing/2014/main" id="{218E2543-2F35-FA07-A1A6-9936954219B2}"/>
                </a:ext>
              </a:extLst>
            </p:cNvPr>
            <p:cNvSpPr/>
            <p:nvPr/>
          </p:nvSpPr>
          <p:spPr>
            <a:xfrm>
              <a:off x="2895875" y="2421575"/>
              <a:ext cx="912050" cy="1238550"/>
            </a:xfrm>
            <a:custGeom>
              <a:avLst/>
              <a:gdLst/>
              <a:ahLst/>
              <a:cxnLst/>
              <a:rect l="l" t="t" r="r" b="b"/>
              <a:pathLst>
                <a:path w="36482" h="49542" extrusionOk="0">
                  <a:moveTo>
                    <a:pt x="18430" y="1"/>
                  </a:moveTo>
                  <a:cubicBezTo>
                    <a:pt x="17993" y="1"/>
                    <a:pt x="17553" y="16"/>
                    <a:pt x="17110" y="47"/>
                  </a:cubicBezTo>
                  <a:cubicBezTo>
                    <a:pt x="8264" y="678"/>
                    <a:pt x="1096" y="7810"/>
                    <a:pt x="430" y="16657"/>
                  </a:cubicBezTo>
                  <a:cubicBezTo>
                    <a:pt x="1" y="22288"/>
                    <a:pt x="2168" y="27432"/>
                    <a:pt x="5859" y="31016"/>
                  </a:cubicBezTo>
                  <a:cubicBezTo>
                    <a:pt x="8788" y="33849"/>
                    <a:pt x="10336" y="37826"/>
                    <a:pt x="10336" y="41898"/>
                  </a:cubicBezTo>
                  <a:lnTo>
                    <a:pt x="10336" y="49542"/>
                  </a:lnTo>
                  <a:lnTo>
                    <a:pt x="26528" y="49542"/>
                  </a:lnTo>
                  <a:lnTo>
                    <a:pt x="26528" y="42088"/>
                  </a:lnTo>
                  <a:cubicBezTo>
                    <a:pt x="26528" y="37921"/>
                    <a:pt x="28100" y="33849"/>
                    <a:pt x="31076" y="30932"/>
                  </a:cubicBezTo>
                  <a:cubicBezTo>
                    <a:pt x="34410" y="27658"/>
                    <a:pt x="36482" y="23098"/>
                    <a:pt x="36482" y="18050"/>
                  </a:cubicBezTo>
                  <a:cubicBezTo>
                    <a:pt x="36482" y="8080"/>
                    <a:pt x="28405" y="1"/>
                    <a:pt x="18430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1949;p59">
              <a:extLst>
                <a:ext uri="{FF2B5EF4-FFF2-40B4-BE49-F238E27FC236}">
                  <a16:creationId xmlns:a16="http://schemas.microsoft.com/office/drawing/2014/main" id="{591DC83D-CF20-03E8-51A0-B467AAB6CF90}"/>
                </a:ext>
              </a:extLst>
            </p:cNvPr>
            <p:cNvSpPr/>
            <p:nvPr/>
          </p:nvSpPr>
          <p:spPr>
            <a:xfrm>
              <a:off x="3253075" y="3687500"/>
              <a:ext cx="206900" cy="175625"/>
            </a:xfrm>
            <a:custGeom>
              <a:avLst/>
              <a:gdLst/>
              <a:ahLst/>
              <a:cxnLst/>
              <a:rect l="l" t="t" r="r" b="b"/>
              <a:pathLst>
                <a:path w="8276" h="7025" extrusionOk="0">
                  <a:moveTo>
                    <a:pt x="0" y="0"/>
                  </a:moveTo>
                  <a:lnTo>
                    <a:pt x="0" y="4917"/>
                  </a:lnTo>
                  <a:cubicBezTo>
                    <a:pt x="0" y="6084"/>
                    <a:pt x="941" y="7025"/>
                    <a:pt x="2108" y="7025"/>
                  </a:cubicBezTo>
                  <a:lnTo>
                    <a:pt x="6180" y="7025"/>
                  </a:lnTo>
                  <a:cubicBezTo>
                    <a:pt x="7335" y="7025"/>
                    <a:pt x="8275" y="6084"/>
                    <a:pt x="8275" y="4917"/>
                  </a:cubicBezTo>
                  <a:lnTo>
                    <a:pt x="8275" y="0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1950;p59">
              <a:extLst>
                <a:ext uri="{FF2B5EF4-FFF2-40B4-BE49-F238E27FC236}">
                  <a16:creationId xmlns:a16="http://schemas.microsoft.com/office/drawing/2014/main" id="{F2330C7E-FB7F-83A3-C348-8118EC9A01CC}"/>
                </a:ext>
              </a:extLst>
            </p:cNvPr>
            <p:cNvSpPr/>
            <p:nvPr/>
          </p:nvSpPr>
          <p:spPr>
            <a:xfrm>
              <a:off x="3253075" y="3687500"/>
              <a:ext cx="206900" cy="175625"/>
            </a:xfrm>
            <a:custGeom>
              <a:avLst/>
              <a:gdLst/>
              <a:ahLst/>
              <a:cxnLst/>
              <a:rect l="l" t="t" r="r" b="b"/>
              <a:pathLst>
                <a:path w="8276" h="7025" extrusionOk="0">
                  <a:moveTo>
                    <a:pt x="0" y="0"/>
                  </a:moveTo>
                  <a:lnTo>
                    <a:pt x="0" y="4917"/>
                  </a:lnTo>
                  <a:cubicBezTo>
                    <a:pt x="0" y="6084"/>
                    <a:pt x="941" y="7025"/>
                    <a:pt x="2108" y="7025"/>
                  </a:cubicBezTo>
                  <a:lnTo>
                    <a:pt x="6180" y="7025"/>
                  </a:lnTo>
                  <a:cubicBezTo>
                    <a:pt x="7335" y="7025"/>
                    <a:pt x="8275" y="6084"/>
                    <a:pt x="8275" y="4917"/>
                  </a:cubicBezTo>
                  <a:lnTo>
                    <a:pt x="8275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1951;p59">
              <a:extLst>
                <a:ext uri="{FF2B5EF4-FFF2-40B4-BE49-F238E27FC236}">
                  <a16:creationId xmlns:a16="http://schemas.microsoft.com/office/drawing/2014/main" id="{76F5C764-6093-F71A-99D7-EDD521051198}"/>
                </a:ext>
              </a:extLst>
            </p:cNvPr>
            <p:cNvSpPr/>
            <p:nvPr/>
          </p:nvSpPr>
          <p:spPr>
            <a:xfrm>
              <a:off x="3153050" y="3462750"/>
              <a:ext cx="406925" cy="345600"/>
            </a:xfrm>
            <a:custGeom>
              <a:avLst/>
              <a:gdLst/>
              <a:ahLst/>
              <a:cxnLst/>
              <a:rect l="l" t="t" r="r" b="b"/>
              <a:pathLst>
                <a:path w="16277" h="13824" extrusionOk="0">
                  <a:moveTo>
                    <a:pt x="1" y="1"/>
                  </a:moveTo>
                  <a:lnTo>
                    <a:pt x="1" y="9692"/>
                  </a:lnTo>
                  <a:cubicBezTo>
                    <a:pt x="1" y="11978"/>
                    <a:pt x="1846" y="13824"/>
                    <a:pt x="4132" y="13824"/>
                  </a:cubicBezTo>
                  <a:lnTo>
                    <a:pt x="12145" y="13824"/>
                  </a:lnTo>
                  <a:cubicBezTo>
                    <a:pt x="14431" y="13824"/>
                    <a:pt x="16277" y="11978"/>
                    <a:pt x="16277" y="9692"/>
                  </a:cubicBezTo>
                  <a:lnTo>
                    <a:pt x="16277" y="1"/>
                  </a:ln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1952;p59">
              <a:extLst>
                <a:ext uri="{FF2B5EF4-FFF2-40B4-BE49-F238E27FC236}">
                  <a16:creationId xmlns:a16="http://schemas.microsoft.com/office/drawing/2014/main" id="{87B14499-AB10-8D35-D00F-A84DBB4F5691}"/>
                </a:ext>
              </a:extLst>
            </p:cNvPr>
            <p:cNvSpPr/>
            <p:nvPr/>
          </p:nvSpPr>
          <p:spPr>
            <a:xfrm>
              <a:off x="3083400" y="3505125"/>
              <a:ext cx="546225" cy="124250"/>
            </a:xfrm>
            <a:custGeom>
              <a:avLst/>
              <a:gdLst/>
              <a:ahLst/>
              <a:cxnLst/>
              <a:rect l="l" t="t" r="r" b="b"/>
              <a:pathLst>
                <a:path w="21849" h="4970" extrusionOk="0">
                  <a:moveTo>
                    <a:pt x="20523" y="1"/>
                  </a:moveTo>
                  <a:cubicBezTo>
                    <a:pt x="20473" y="1"/>
                    <a:pt x="20423" y="3"/>
                    <a:pt x="20372" y="8"/>
                  </a:cubicBezTo>
                  <a:lnTo>
                    <a:pt x="1489" y="1997"/>
                  </a:lnTo>
                  <a:cubicBezTo>
                    <a:pt x="668" y="2080"/>
                    <a:pt x="1" y="2806"/>
                    <a:pt x="1" y="3628"/>
                  </a:cubicBezTo>
                  <a:cubicBezTo>
                    <a:pt x="1" y="4398"/>
                    <a:pt x="587" y="4969"/>
                    <a:pt x="1337" y="4969"/>
                  </a:cubicBezTo>
                  <a:cubicBezTo>
                    <a:pt x="1387" y="4969"/>
                    <a:pt x="1438" y="4967"/>
                    <a:pt x="1489" y="4961"/>
                  </a:cubicBezTo>
                  <a:lnTo>
                    <a:pt x="20372" y="2973"/>
                  </a:lnTo>
                  <a:cubicBezTo>
                    <a:pt x="21182" y="2890"/>
                    <a:pt x="21849" y="2152"/>
                    <a:pt x="21849" y="1330"/>
                  </a:cubicBezTo>
                  <a:cubicBezTo>
                    <a:pt x="21849" y="571"/>
                    <a:pt x="21263" y="1"/>
                    <a:pt x="20523" y="1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1953;p59">
              <a:extLst>
                <a:ext uri="{FF2B5EF4-FFF2-40B4-BE49-F238E27FC236}">
                  <a16:creationId xmlns:a16="http://schemas.microsoft.com/office/drawing/2014/main" id="{24971225-B64F-BDD1-5E22-1CAD5A1508BE}"/>
                </a:ext>
              </a:extLst>
            </p:cNvPr>
            <p:cNvSpPr/>
            <p:nvPr/>
          </p:nvSpPr>
          <p:spPr>
            <a:xfrm>
              <a:off x="3083400" y="3635500"/>
              <a:ext cx="546225" cy="124250"/>
            </a:xfrm>
            <a:custGeom>
              <a:avLst/>
              <a:gdLst/>
              <a:ahLst/>
              <a:cxnLst/>
              <a:rect l="l" t="t" r="r" b="b"/>
              <a:pathLst>
                <a:path w="21849" h="4970" extrusionOk="0">
                  <a:moveTo>
                    <a:pt x="20523" y="1"/>
                  </a:moveTo>
                  <a:cubicBezTo>
                    <a:pt x="20473" y="1"/>
                    <a:pt x="20423" y="3"/>
                    <a:pt x="20372" y="8"/>
                  </a:cubicBezTo>
                  <a:lnTo>
                    <a:pt x="1489" y="1997"/>
                  </a:lnTo>
                  <a:cubicBezTo>
                    <a:pt x="668" y="2080"/>
                    <a:pt x="1" y="2818"/>
                    <a:pt x="1" y="3640"/>
                  </a:cubicBezTo>
                  <a:cubicBezTo>
                    <a:pt x="1" y="4399"/>
                    <a:pt x="587" y="4969"/>
                    <a:pt x="1336" y="4969"/>
                  </a:cubicBezTo>
                  <a:cubicBezTo>
                    <a:pt x="1387" y="4969"/>
                    <a:pt x="1438" y="4967"/>
                    <a:pt x="1489" y="4961"/>
                  </a:cubicBezTo>
                  <a:lnTo>
                    <a:pt x="20372" y="2973"/>
                  </a:lnTo>
                  <a:cubicBezTo>
                    <a:pt x="21182" y="2890"/>
                    <a:pt x="21849" y="2163"/>
                    <a:pt x="21849" y="1342"/>
                  </a:cubicBezTo>
                  <a:cubicBezTo>
                    <a:pt x="21849" y="572"/>
                    <a:pt x="21263" y="1"/>
                    <a:pt x="20523" y="1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1954;p59">
              <a:extLst>
                <a:ext uri="{FF2B5EF4-FFF2-40B4-BE49-F238E27FC236}">
                  <a16:creationId xmlns:a16="http://schemas.microsoft.com/office/drawing/2014/main" id="{6F988F0E-09AF-B259-2A4C-67F2BF777142}"/>
                </a:ext>
              </a:extLst>
            </p:cNvPr>
            <p:cNvSpPr/>
            <p:nvPr/>
          </p:nvSpPr>
          <p:spPr>
            <a:xfrm>
              <a:off x="3083400" y="3505125"/>
              <a:ext cx="546225" cy="124250"/>
            </a:xfrm>
            <a:custGeom>
              <a:avLst/>
              <a:gdLst/>
              <a:ahLst/>
              <a:cxnLst/>
              <a:rect l="l" t="t" r="r" b="b"/>
              <a:pathLst>
                <a:path w="21849" h="4970" extrusionOk="0">
                  <a:moveTo>
                    <a:pt x="20523" y="1"/>
                  </a:moveTo>
                  <a:cubicBezTo>
                    <a:pt x="20473" y="1"/>
                    <a:pt x="20423" y="3"/>
                    <a:pt x="20372" y="8"/>
                  </a:cubicBezTo>
                  <a:lnTo>
                    <a:pt x="1489" y="1997"/>
                  </a:lnTo>
                  <a:cubicBezTo>
                    <a:pt x="668" y="2080"/>
                    <a:pt x="1" y="2806"/>
                    <a:pt x="1" y="3628"/>
                  </a:cubicBezTo>
                  <a:cubicBezTo>
                    <a:pt x="1" y="4398"/>
                    <a:pt x="587" y="4969"/>
                    <a:pt x="1337" y="4969"/>
                  </a:cubicBezTo>
                  <a:cubicBezTo>
                    <a:pt x="1387" y="4969"/>
                    <a:pt x="1438" y="4967"/>
                    <a:pt x="1489" y="4961"/>
                  </a:cubicBezTo>
                  <a:lnTo>
                    <a:pt x="20372" y="2973"/>
                  </a:lnTo>
                  <a:cubicBezTo>
                    <a:pt x="21182" y="2890"/>
                    <a:pt x="21849" y="2152"/>
                    <a:pt x="21849" y="1330"/>
                  </a:cubicBezTo>
                  <a:cubicBezTo>
                    <a:pt x="21849" y="571"/>
                    <a:pt x="21263" y="1"/>
                    <a:pt x="20523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1955;p59">
              <a:extLst>
                <a:ext uri="{FF2B5EF4-FFF2-40B4-BE49-F238E27FC236}">
                  <a16:creationId xmlns:a16="http://schemas.microsoft.com/office/drawing/2014/main" id="{37E81B1C-657E-D0C0-4EC8-81B1757BE2B2}"/>
                </a:ext>
              </a:extLst>
            </p:cNvPr>
            <p:cNvSpPr/>
            <p:nvPr/>
          </p:nvSpPr>
          <p:spPr>
            <a:xfrm>
              <a:off x="3083400" y="3635500"/>
              <a:ext cx="546225" cy="124250"/>
            </a:xfrm>
            <a:custGeom>
              <a:avLst/>
              <a:gdLst/>
              <a:ahLst/>
              <a:cxnLst/>
              <a:rect l="l" t="t" r="r" b="b"/>
              <a:pathLst>
                <a:path w="21849" h="4970" extrusionOk="0">
                  <a:moveTo>
                    <a:pt x="20523" y="1"/>
                  </a:moveTo>
                  <a:cubicBezTo>
                    <a:pt x="20473" y="1"/>
                    <a:pt x="20423" y="3"/>
                    <a:pt x="20372" y="8"/>
                  </a:cubicBezTo>
                  <a:lnTo>
                    <a:pt x="1489" y="1997"/>
                  </a:lnTo>
                  <a:cubicBezTo>
                    <a:pt x="668" y="2080"/>
                    <a:pt x="1" y="2818"/>
                    <a:pt x="1" y="3640"/>
                  </a:cubicBezTo>
                  <a:cubicBezTo>
                    <a:pt x="1" y="4399"/>
                    <a:pt x="587" y="4969"/>
                    <a:pt x="1336" y="4969"/>
                  </a:cubicBezTo>
                  <a:cubicBezTo>
                    <a:pt x="1387" y="4969"/>
                    <a:pt x="1438" y="4967"/>
                    <a:pt x="1489" y="4961"/>
                  </a:cubicBezTo>
                  <a:lnTo>
                    <a:pt x="20372" y="2973"/>
                  </a:lnTo>
                  <a:cubicBezTo>
                    <a:pt x="21182" y="2890"/>
                    <a:pt x="21849" y="2163"/>
                    <a:pt x="21849" y="1342"/>
                  </a:cubicBezTo>
                  <a:cubicBezTo>
                    <a:pt x="21849" y="572"/>
                    <a:pt x="21263" y="1"/>
                    <a:pt x="20523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1956;p59">
              <a:extLst>
                <a:ext uri="{FF2B5EF4-FFF2-40B4-BE49-F238E27FC236}">
                  <a16:creationId xmlns:a16="http://schemas.microsoft.com/office/drawing/2014/main" id="{F059D8A2-5752-8570-DC4B-5FFCC232FCAC}"/>
                </a:ext>
              </a:extLst>
            </p:cNvPr>
            <p:cNvSpPr/>
            <p:nvPr/>
          </p:nvSpPr>
          <p:spPr>
            <a:xfrm>
              <a:off x="3131025" y="3445500"/>
              <a:ext cx="450975" cy="34550"/>
            </a:xfrm>
            <a:custGeom>
              <a:avLst/>
              <a:gdLst/>
              <a:ahLst/>
              <a:cxnLst/>
              <a:rect l="l" t="t" r="r" b="b"/>
              <a:pathLst>
                <a:path w="18039" h="1382" extrusionOk="0">
                  <a:moveTo>
                    <a:pt x="691" y="0"/>
                  </a:moveTo>
                  <a:cubicBezTo>
                    <a:pt x="310" y="0"/>
                    <a:pt x="1" y="310"/>
                    <a:pt x="1" y="691"/>
                  </a:cubicBezTo>
                  <a:cubicBezTo>
                    <a:pt x="1" y="1072"/>
                    <a:pt x="310" y="1381"/>
                    <a:pt x="691" y="1381"/>
                  </a:cubicBezTo>
                  <a:lnTo>
                    <a:pt x="17348" y="1381"/>
                  </a:lnTo>
                  <a:cubicBezTo>
                    <a:pt x="17729" y="1381"/>
                    <a:pt x="18039" y="1072"/>
                    <a:pt x="18039" y="691"/>
                  </a:cubicBezTo>
                  <a:cubicBezTo>
                    <a:pt x="18039" y="310"/>
                    <a:pt x="17729" y="0"/>
                    <a:pt x="17348" y="0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1957;p59">
              <a:extLst>
                <a:ext uri="{FF2B5EF4-FFF2-40B4-BE49-F238E27FC236}">
                  <a16:creationId xmlns:a16="http://schemas.microsoft.com/office/drawing/2014/main" id="{F89338A1-4F0C-29CF-464E-08EAF3D402A4}"/>
                </a:ext>
              </a:extLst>
            </p:cNvPr>
            <p:cNvSpPr/>
            <p:nvPr/>
          </p:nvSpPr>
          <p:spPr>
            <a:xfrm>
              <a:off x="3131025" y="3445500"/>
              <a:ext cx="450975" cy="34550"/>
            </a:xfrm>
            <a:custGeom>
              <a:avLst/>
              <a:gdLst/>
              <a:ahLst/>
              <a:cxnLst/>
              <a:rect l="l" t="t" r="r" b="b"/>
              <a:pathLst>
                <a:path w="18039" h="1382" extrusionOk="0">
                  <a:moveTo>
                    <a:pt x="691" y="0"/>
                  </a:moveTo>
                  <a:cubicBezTo>
                    <a:pt x="310" y="0"/>
                    <a:pt x="1" y="310"/>
                    <a:pt x="1" y="691"/>
                  </a:cubicBezTo>
                  <a:cubicBezTo>
                    <a:pt x="1" y="1072"/>
                    <a:pt x="310" y="1381"/>
                    <a:pt x="691" y="1381"/>
                  </a:cubicBezTo>
                  <a:lnTo>
                    <a:pt x="17348" y="1381"/>
                  </a:lnTo>
                  <a:cubicBezTo>
                    <a:pt x="17729" y="1381"/>
                    <a:pt x="18039" y="1072"/>
                    <a:pt x="18039" y="691"/>
                  </a:cubicBezTo>
                  <a:cubicBezTo>
                    <a:pt x="18039" y="310"/>
                    <a:pt x="17729" y="0"/>
                    <a:pt x="17348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1958;p59">
              <a:extLst>
                <a:ext uri="{FF2B5EF4-FFF2-40B4-BE49-F238E27FC236}">
                  <a16:creationId xmlns:a16="http://schemas.microsoft.com/office/drawing/2014/main" id="{9B811879-F95C-E623-C996-89A71267D560}"/>
                </a:ext>
              </a:extLst>
            </p:cNvPr>
            <p:cNvSpPr/>
            <p:nvPr/>
          </p:nvSpPr>
          <p:spPr>
            <a:xfrm>
              <a:off x="2950650" y="2500725"/>
              <a:ext cx="341150" cy="469150"/>
            </a:xfrm>
            <a:custGeom>
              <a:avLst/>
              <a:gdLst/>
              <a:ahLst/>
              <a:cxnLst/>
              <a:rect l="l" t="t" r="r" b="b"/>
              <a:pathLst>
                <a:path w="13646" h="18766" extrusionOk="0">
                  <a:moveTo>
                    <a:pt x="10192" y="1"/>
                  </a:moveTo>
                  <a:cubicBezTo>
                    <a:pt x="6787" y="1620"/>
                    <a:pt x="3954" y="4394"/>
                    <a:pt x="2251" y="7764"/>
                  </a:cubicBezTo>
                  <a:cubicBezTo>
                    <a:pt x="548" y="11133"/>
                    <a:pt x="1" y="15062"/>
                    <a:pt x="703" y="18765"/>
                  </a:cubicBezTo>
                  <a:cubicBezTo>
                    <a:pt x="1001" y="15241"/>
                    <a:pt x="2572" y="11609"/>
                    <a:pt x="4847" y="8883"/>
                  </a:cubicBezTo>
                  <a:cubicBezTo>
                    <a:pt x="7109" y="6168"/>
                    <a:pt x="10228" y="4156"/>
                    <a:pt x="13645" y="3239"/>
                  </a:cubicBezTo>
                  <a:cubicBezTo>
                    <a:pt x="12419" y="2132"/>
                    <a:pt x="11419" y="1108"/>
                    <a:pt x="101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1959;p59">
              <a:extLst>
                <a:ext uri="{FF2B5EF4-FFF2-40B4-BE49-F238E27FC236}">
                  <a16:creationId xmlns:a16="http://schemas.microsoft.com/office/drawing/2014/main" id="{40D13823-BABB-9712-8D06-4B85D35FD542}"/>
                </a:ext>
              </a:extLst>
            </p:cNvPr>
            <p:cNvSpPr/>
            <p:nvPr/>
          </p:nvSpPr>
          <p:spPr>
            <a:xfrm>
              <a:off x="1890100" y="1765525"/>
              <a:ext cx="1213875" cy="628075"/>
            </a:xfrm>
            <a:custGeom>
              <a:avLst/>
              <a:gdLst/>
              <a:ahLst/>
              <a:cxnLst/>
              <a:rect l="l" t="t" r="r" b="b"/>
              <a:pathLst>
                <a:path w="48555" h="25123" extrusionOk="0">
                  <a:moveTo>
                    <a:pt x="1" y="4358"/>
                  </a:moveTo>
                  <a:lnTo>
                    <a:pt x="32624" y="25123"/>
                  </a:lnTo>
                  <a:lnTo>
                    <a:pt x="48554" y="536"/>
                  </a:lnTo>
                  <a:cubicBezTo>
                    <a:pt x="32290" y="1"/>
                    <a:pt x="15979" y="1286"/>
                    <a:pt x="1" y="4358"/>
                  </a:cubicBezTo>
                  <a:close/>
                </a:path>
              </a:pathLst>
            </a:custGeom>
            <a:solidFill>
              <a:srgbClr val="3BDA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1960;p59">
              <a:extLst>
                <a:ext uri="{FF2B5EF4-FFF2-40B4-BE49-F238E27FC236}">
                  <a16:creationId xmlns:a16="http://schemas.microsoft.com/office/drawing/2014/main" id="{A3741500-7F56-54B5-1990-C3966E93B2E7}"/>
                </a:ext>
              </a:extLst>
            </p:cNvPr>
            <p:cNvSpPr/>
            <p:nvPr/>
          </p:nvSpPr>
          <p:spPr>
            <a:xfrm>
              <a:off x="1890100" y="1775950"/>
              <a:ext cx="1213875" cy="617650"/>
            </a:xfrm>
            <a:custGeom>
              <a:avLst/>
              <a:gdLst/>
              <a:ahLst/>
              <a:cxnLst/>
              <a:rect l="l" t="t" r="r" b="b"/>
              <a:pathLst>
                <a:path w="48555" h="24706" extrusionOk="0">
                  <a:moveTo>
                    <a:pt x="41367" y="1"/>
                  </a:moveTo>
                  <a:cubicBezTo>
                    <a:pt x="27493" y="1"/>
                    <a:pt x="13626" y="1322"/>
                    <a:pt x="1" y="3941"/>
                  </a:cubicBezTo>
                  <a:lnTo>
                    <a:pt x="32624" y="24706"/>
                  </a:lnTo>
                  <a:lnTo>
                    <a:pt x="48554" y="119"/>
                  </a:lnTo>
                  <a:cubicBezTo>
                    <a:pt x="46159" y="40"/>
                    <a:pt x="43763" y="1"/>
                    <a:pt x="41367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1961;p59">
              <a:extLst>
                <a:ext uri="{FF2B5EF4-FFF2-40B4-BE49-F238E27FC236}">
                  <a16:creationId xmlns:a16="http://schemas.microsoft.com/office/drawing/2014/main" id="{D9A74D99-578F-B6C1-2F10-09C8D7706077}"/>
                </a:ext>
              </a:extLst>
            </p:cNvPr>
            <p:cNvSpPr/>
            <p:nvPr/>
          </p:nvSpPr>
          <p:spPr>
            <a:xfrm>
              <a:off x="4707125" y="3177350"/>
              <a:ext cx="1129625" cy="862850"/>
            </a:xfrm>
            <a:custGeom>
              <a:avLst/>
              <a:gdLst/>
              <a:ahLst/>
              <a:cxnLst/>
              <a:rect l="l" t="t" r="r" b="b"/>
              <a:pathLst>
                <a:path w="45185" h="34514" extrusionOk="0">
                  <a:moveTo>
                    <a:pt x="37827" y="0"/>
                  </a:moveTo>
                  <a:cubicBezTo>
                    <a:pt x="16417" y="0"/>
                    <a:pt x="4290" y="11993"/>
                    <a:pt x="0" y="16727"/>
                  </a:cubicBezTo>
                  <a:lnTo>
                    <a:pt x="6966" y="30372"/>
                  </a:lnTo>
                  <a:cubicBezTo>
                    <a:pt x="10692" y="32550"/>
                    <a:pt x="14740" y="34003"/>
                    <a:pt x="18908" y="34396"/>
                  </a:cubicBezTo>
                  <a:cubicBezTo>
                    <a:pt x="19765" y="34475"/>
                    <a:pt x="20625" y="34514"/>
                    <a:pt x="21486" y="34514"/>
                  </a:cubicBezTo>
                  <a:cubicBezTo>
                    <a:pt x="28005" y="34514"/>
                    <a:pt x="34540" y="32279"/>
                    <a:pt x="39672" y="28336"/>
                  </a:cubicBezTo>
                  <a:lnTo>
                    <a:pt x="40053" y="27681"/>
                  </a:lnTo>
                  <a:cubicBezTo>
                    <a:pt x="44827" y="19418"/>
                    <a:pt x="45185" y="9333"/>
                    <a:pt x="41017" y="761"/>
                  </a:cubicBezTo>
                  <a:lnTo>
                    <a:pt x="40684" y="70"/>
                  </a:lnTo>
                  <a:cubicBezTo>
                    <a:pt x="39714" y="23"/>
                    <a:pt x="38762" y="0"/>
                    <a:pt x="3782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1962;p59">
              <a:extLst>
                <a:ext uri="{FF2B5EF4-FFF2-40B4-BE49-F238E27FC236}">
                  <a16:creationId xmlns:a16="http://schemas.microsoft.com/office/drawing/2014/main" id="{4366D281-49B6-3E13-EDBD-9E7C9FB8853B}"/>
                </a:ext>
              </a:extLst>
            </p:cNvPr>
            <p:cNvSpPr/>
            <p:nvPr/>
          </p:nvSpPr>
          <p:spPr>
            <a:xfrm>
              <a:off x="3538825" y="3380900"/>
              <a:ext cx="2282150" cy="2183325"/>
            </a:xfrm>
            <a:custGeom>
              <a:avLst/>
              <a:gdLst/>
              <a:ahLst/>
              <a:cxnLst/>
              <a:rect l="l" t="t" r="r" b="b"/>
              <a:pathLst>
                <a:path w="91286" h="87333" extrusionOk="0">
                  <a:moveTo>
                    <a:pt x="87821" y="17741"/>
                  </a:moveTo>
                  <a:lnTo>
                    <a:pt x="87761" y="17843"/>
                  </a:lnTo>
                  <a:lnTo>
                    <a:pt x="87761" y="17843"/>
                  </a:lnTo>
                  <a:cubicBezTo>
                    <a:pt x="87782" y="17810"/>
                    <a:pt x="87801" y="17775"/>
                    <a:pt x="87821" y="17741"/>
                  </a:cubicBezTo>
                  <a:close/>
                  <a:moveTo>
                    <a:pt x="90155" y="1"/>
                  </a:moveTo>
                  <a:lnTo>
                    <a:pt x="90155" y="1"/>
                  </a:lnTo>
                  <a:cubicBezTo>
                    <a:pt x="87523" y="19312"/>
                    <a:pt x="72331" y="21801"/>
                    <a:pt x="68914" y="22110"/>
                  </a:cubicBezTo>
                  <a:cubicBezTo>
                    <a:pt x="67306" y="22146"/>
                    <a:pt x="65544" y="22158"/>
                    <a:pt x="63627" y="22158"/>
                  </a:cubicBezTo>
                  <a:lnTo>
                    <a:pt x="29028" y="22158"/>
                  </a:lnTo>
                  <a:lnTo>
                    <a:pt x="29028" y="6323"/>
                  </a:lnTo>
                  <a:lnTo>
                    <a:pt x="0" y="42149"/>
                  </a:lnTo>
                  <a:lnTo>
                    <a:pt x="29028" y="87333"/>
                  </a:lnTo>
                  <a:lnTo>
                    <a:pt x="29028" y="70831"/>
                  </a:lnTo>
                  <a:lnTo>
                    <a:pt x="38898" y="70831"/>
                  </a:lnTo>
                  <a:cubicBezTo>
                    <a:pt x="50209" y="70831"/>
                    <a:pt x="60651" y="64806"/>
                    <a:pt x="66306" y="55007"/>
                  </a:cubicBezTo>
                  <a:lnTo>
                    <a:pt x="83916" y="24516"/>
                  </a:lnTo>
                  <a:lnTo>
                    <a:pt x="86785" y="19539"/>
                  </a:lnTo>
                  <a:cubicBezTo>
                    <a:pt x="86785" y="19539"/>
                    <a:pt x="86785" y="19539"/>
                    <a:pt x="86785" y="19527"/>
                  </a:cubicBezTo>
                  <a:lnTo>
                    <a:pt x="87761" y="17843"/>
                  </a:lnTo>
                  <a:lnTo>
                    <a:pt x="87761" y="17843"/>
                  </a:lnTo>
                  <a:cubicBezTo>
                    <a:pt x="87670" y="17996"/>
                    <a:pt x="87571" y="18142"/>
                    <a:pt x="87464" y="18289"/>
                  </a:cubicBezTo>
                  <a:cubicBezTo>
                    <a:pt x="90381" y="12609"/>
                    <a:pt x="91286" y="6168"/>
                    <a:pt x="90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1963;p59">
              <a:extLst>
                <a:ext uri="{FF2B5EF4-FFF2-40B4-BE49-F238E27FC236}">
                  <a16:creationId xmlns:a16="http://schemas.microsoft.com/office/drawing/2014/main" id="{291151EE-4F99-FE3F-BE11-E1B5DA4C682F}"/>
                </a:ext>
              </a:extLst>
            </p:cNvPr>
            <p:cNvSpPr/>
            <p:nvPr/>
          </p:nvSpPr>
          <p:spPr>
            <a:xfrm>
              <a:off x="3620375" y="4104425"/>
              <a:ext cx="1742500" cy="925225"/>
            </a:xfrm>
            <a:custGeom>
              <a:avLst/>
              <a:gdLst/>
              <a:ahLst/>
              <a:cxnLst/>
              <a:rect l="l" t="t" r="r" b="b"/>
              <a:pathLst>
                <a:path w="69700" h="37009" extrusionOk="0">
                  <a:moveTo>
                    <a:pt x="52665" y="0"/>
                  </a:moveTo>
                  <a:cubicBezTo>
                    <a:pt x="50351" y="0"/>
                    <a:pt x="48172" y="1779"/>
                    <a:pt x="46899" y="3814"/>
                  </a:cubicBezTo>
                  <a:cubicBezTo>
                    <a:pt x="45447" y="6135"/>
                    <a:pt x="44733" y="8862"/>
                    <a:pt x="43244" y="11160"/>
                  </a:cubicBezTo>
                  <a:cubicBezTo>
                    <a:pt x="41968" y="13131"/>
                    <a:pt x="39806" y="14831"/>
                    <a:pt x="37549" y="14831"/>
                  </a:cubicBezTo>
                  <a:cubicBezTo>
                    <a:pt x="37174" y="14831"/>
                    <a:pt x="36798" y="14784"/>
                    <a:pt x="36422" y="14684"/>
                  </a:cubicBezTo>
                  <a:cubicBezTo>
                    <a:pt x="32576" y="13660"/>
                    <a:pt x="31445" y="8040"/>
                    <a:pt x="27599" y="7028"/>
                  </a:cubicBezTo>
                  <a:cubicBezTo>
                    <a:pt x="27215" y="6927"/>
                    <a:pt x="26829" y="6880"/>
                    <a:pt x="26444" y="6880"/>
                  </a:cubicBezTo>
                  <a:cubicBezTo>
                    <a:pt x="24480" y="6880"/>
                    <a:pt x="22558" y="8109"/>
                    <a:pt x="21194" y="9612"/>
                  </a:cubicBezTo>
                  <a:cubicBezTo>
                    <a:pt x="19551" y="11398"/>
                    <a:pt x="18396" y="13589"/>
                    <a:pt x="16658" y="15279"/>
                  </a:cubicBezTo>
                  <a:cubicBezTo>
                    <a:pt x="15376" y="16526"/>
                    <a:pt x="13596" y="17462"/>
                    <a:pt x="11866" y="17462"/>
                  </a:cubicBezTo>
                  <a:cubicBezTo>
                    <a:pt x="11250" y="17462"/>
                    <a:pt x="10640" y="17343"/>
                    <a:pt x="10062" y="17077"/>
                  </a:cubicBezTo>
                  <a:cubicBezTo>
                    <a:pt x="8335" y="16279"/>
                    <a:pt x="7192" y="14291"/>
                    <a:pt x="5311" y="14041"/>
                  </a:cubicBezTo>
                  <a:cubicBezTo>
                    <a:pt x="5184" y="14025"/>
                    <a:pt x="5059" y="14017"/>
                    <a:pt x="4934" y="14017"/>
                  </a:cubicBezTo>
                  <a:cubicBezTo>
                    <a:pt x="3429" y="14017"/>
                    <a:pt x="2080" y="15168"/>
                    <a:pt x="1168" y="16410"/>
                  </a:cubicBezTo>
                  <a:cubicBezTo>
                    <a:pt x="727" y="17006"/>
                    <a:pt x="334" y="17637"/>
                    <a:pt x="1" y="18292"/>
                  </a:cubicBezTo>
                  <a:lnTo>
                    <a:pt x="9954" y="33794"/>
                  </a:lnTo>
                  <a:cubicBezTo>
                    <a:pt x="12776" y="33389"/>
                    <a:pt x="15479" y="32400"/>
                    <a:pt x="18229" y="31674"/>
                  </a:cubicBezTo>
                  <a:cubicBezTo>
                    <a:pt x="21771" y="30744"/>
                    <a:pt x="25428" y="30288"/>
                    <a:pt x="29086" y="30288"/>
                  </a:cubicBezTo>
                  <a:cubicBezTo>
                    <a:pt x="37320" y="30288"/>
                    <a:pt x="45562" y="32598"/>
                    <a:pt x="52519" y="37008"/>
                  </a:cubicBezTo>
                  <a:cubicBezTo>
                    <a:pt x="56794" y="34317"/>
                    <a:pt x="60437" y="30591"/>
                    <a:pt x="63044" y="26066"/>
                  </a:cubicBezTo>
                  <a:lnTo>
                    <a:pt x="69700" y="14541"/>
                  </a:lnTo>
                  <a:cubicBezTo>
                    <a:pt x="69681" y="14541"/>
                    <a:pt x="69662" y="14541"/>
                    <a:pt x="69644" y="14541"/>
                  </a:cubicBezTo>
                  <a:cubicBezTo>
                    <a:pt x="68464" y="14541"/>
                    <a:pt x="67395" y="15271"/>
                    <a:pt x="66223" y="15470"/>
                  </a:cubicBezTo>
                  <a:cubicBezTo>
                    <a:pt x="65998" y="15508"/>
                    <a:pt x="65775" y="15527"/>
                    <a:pt x="65555" y="15527"/>
                  </a:cubicBezTo>
                  <a:cubicBezTo>
                    <a:pt x="63111" y="15527"/>
                    <a:pt x="61018" y="13258"/>
                    <a:pt x="60068" y="10910"/>
                  </a:cubicBezTo>
                  <a:cubicBezTo>
                    <a:pt x="59032" y="8338"/>
                    <a:pt x="58758" y="5469"/>
                    <a:pt x="57353" y="3087"/>
                  </a:cubicBezTo>
                  <a:cubicBezTo>
                    <a:pt x="56532" y="1682"/>
                    <a:pt x="55246" y="468"/>
                    <a:pt x="53650" y="111"/>
                  </a:cubicBezTo>
                  <a:cubicBezTo>
                    <a:pt x="53321" y="36"/>
                    <a:pt x="52991" y="0"/>
                    <a:pt x="52665" y="0"/>
                  </a:cubicBez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1964;p59">
              <a:extLst>
                <a:ext uri="{FF2B5EF4-FFF2-40B4-BE49-F238E27FC236}">
                  <a16:creationId xmlns:a16="http://schemas.microsoft.com/office/drawing/2014/main" id="{952A5045-16C5-32DA-0E15-3D24D4258369}"/>
                </a:ext>
              </a:extLst>
            </p:cNvPr>
            <p:cNvSpPr/>
            <p:nvPr/>
          </p:nvSpPr>
          <p:spPr>
            <a:xfrm>
              <a:off x="4819050" y="4175050"/>
              <a:ext cx="43175" cy="593550"/>
            </a:xfrm>
            <a:custGeom>
              <a:avLst/>
              <a:gdLst/>
              <a:ahLst/>
              <a:cxnLst/>
              <a:rect l="l" t="t" r="r" b="b"/>
              <a:pathLst>
                <a:path w="1727" h="23742" extrusionOk="0">
                  <a:moveTo>
                    <a:pt x="0" y="0"/>
                  </a:moveTo>
                  <a:lnTo>
                    <a:pt x="0" y="23622"/>
                  </a:lnTo>
                  <a:cubicBezTo>
                    <a:pt x="572" y="23646"/>
                    <a:pt x="1143" y="23694"/>
                    <a:pt x="1727" y="23741"/>
                  </a:cubicBezTo>
                  <a:lnTo>
                    <a:pt x="1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1965;p59">
              <a:extLst>
                <a:ext uri="{FF2B5EF4-FFF2-40B4-BE49-F238E27FC236}">
                  <a16:creationId xmlns:a16="http://schemas.microsoft.com/office/drawing/2014/main" id="{CA093F60-482E-4168-F20F-9BC33A5A9429}"/>
                </a:ext>
              </a:extLst>
            </p:cNvPr>
            <p:cNvSpPr/>
            <p:nvPr/>
          </p:nvSpPr>
          <p:spPr>
            <a:xfrm>
              <a:off x="4734200" y="4134575"/>
              <a:ext cx="196500" cy="80675"/>
            </a:xfrm>
            <a:custGeom>
              <a:avLst/>
              <a:gdLst/>
              <a:ahLst/>
              <a:cxnLst/>
              <a:rect l="l" t="t" r="r" b="b"/>
              <a:pathLst>
                <a:path w="7860" h="3227" extrusionOk="0">
                  <a:moveTo>
                    <a:pt x="1608" y="0"/>
                  </a:moveTo>
                  <a:cubicBezTo>
                    <a:pt x="727" y="0"/>
                    <a:pt x="1" y="726"/>
                    <a:pt x="1" y="1619"/>
                  </a:cubicBezTo>
                  <a:cubicBezTo>
                    <a:pt x="1" y="2512"/>
                    <a:pt x="727" y="3227"/>
                    <a:pt x="1608" y="3227"/>
                  </a:cubicBezTo>
                  <a:lnTo>
                    <a:pt x="7859" y="3227"/>
                  </a:lnTo>
                  <a:lnTo>
                    <a:pt x="7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1966;p59">
              <a:extLst>
                <a:ext uri="{FF2B5EF4-FFF2-40B4-BE49-F238E27FC236}">
                  <a16:creationId xmlns:a16="http://schemas.microsoft.com/office/drawing/2014/main" id="{5340EE4C-3D28-B46F-3E99-300C2533F602}"/>
                </a:ext>
              </a:extLst>
            </p:cNvPr>
            <p:cNvSpPr/>
            <p:nvPr/>
          </p:nvSpPr>
          <p:spPr>
            <a:xfrm>
              <a:off x="4734200" y="4134575"/>
              <a:ext cx="196500" cy="80675"/>
            </a:xfrm>
            <a:custGeom>
              <a:avLst/>
              <a:gdLst/>
              <a:ahLst/>
              <a:cxnLst/>
              <a:rect l="l" t="t" r="r" b="b"/>
              <a:pathLst>
                <a:path w="7860" h="3227" extrusionOk="0">
                  <a:moveTo>
                    <a:pt x="1608" y="0"/>
                  </a:moveTo>
                  <a:cubicBezTo>
                    <a:pt x="727" y="0"/>
                    <a:pt x="1" y="726"/>
                    <a:pt x="1" y="1619"/>
                  </a:cubicBezTo>
                  <a:cubicBezTo>
                    <a:pt x="1" y="2512"/>
                    <a:pt x="727" y="3227"/>
                    <a:pt x="1608" y="3227"/>
                  </a:cubicBezTo>
                  <a:lnTo>
                    <a:pt x="7859" y="3227"/>
                  </a:lnTo>
                  <a:lnTo>
                    <a:pt x="7859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1967;p59">
              <a:extLst>
                <a:ext uri="{FF2B5EF4-FFF2-40B4-BE49-F238E27FC236}">
                  <a16:creationId xmlns:a16="http://schemas.microsoft.com/office/drawing/2014/main" id="{671F3ACC-BFEF-3F07-E96A-02CB7814E038}"/>
                </a:ext>
              </a:extLst>
            </p:cNvPr>
            <p:cNvSpPr/>
            <p:nvPr/>
          </p:nvSpPr>
          <p:spPr>
            <a:xfrm>
              <a:off x="4734200" y="4154800"/>
              <a:ext cx="196500" cy="60450"/>
            </a:xfrm>
            <a:custGeom>
              <a:avLst/>
              <a:gdLst/>
              <a:ahLst/>
              <a:cxnLst/>
              <a:rect l="l" t="t" r="r" b="b"/>
              <a:pathLst>
                <a:path w="7860" h="2418" extrusionOk="0">
                  <a:moveTo>
                    <a:pt x="227" y="1"/>
                  </a:moveTo>
                  <a:cubicBezTo>
                    <a:pt x="84" y="239"/>
                    <a:pt x="1" y="513"/>
                    <a:pt x="1" y="810"/>
                  </a:cubicBezTo>
                  <a:cubicBezTo>
                    <a:pt x="1" y="1703"/>
                    <a:pt x="727" y="2418"/>
                    <a:pt x="1608" y="2418"/>
                  </a:cubicBezTo>
                  <a:lnTo>
                    <a:pt x="7859" y="2418"/>
                  </a:lnTo>
                  <a:lnTo>
                    <a:pt x="7859" y="810"/>
                  </a:lnTo>
                  <a:lnTo>
                    <a:pt x="1608" y="810"/>
                  </a:lnTo>
                  <a:cubicBezTo>
                    <a:pt x="1013" y="810"/>
                    <a:pt x="501" y="477"/>
                    <a:pt x="2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1968;p59">
              <a:extLst>
                <a:ext uri="{FF2B5EF4-FFF2-40B4-BE49-F238E27FC236}">
                  <a16:creationId xmlns:a16="http://schemas.microsoft.com/office/drawing/2014/main" id="{E1DFA7F7-4A2D-DA34-8032-8969EC46649B}"/>
                </a:ext>
              </a:extLst>
            </p:cNvPr>
            <p:cNvSpPr/>
            <p:nvPr/>
          </p:nvSpPr>
          <p:spPr>
            <a:xfrm>
              <a:off x="4910125" y="3916975"/>
              <a:ext cx="41100" cy="258100"/>
            </a:xfrm>
            <a:custGeom>
              <a:avLst/>
              <a:gdLst/>
              <a:ahLst/>
              <a:cxnLst/>
              <a:rect l="l" t="t" r="r" b="b"/>
              <a:pathLst>
                <a:path w="1644" h="10324" extrusionOk="0">
                  <a:moveTo>
                    <a:pt x="822" y="1"/>
                  </a:moveTo>
                  <a:cubicBezTo>
                    <a:pt x="346" y="763"/>
                    <a:pt x="1" y="2787"/>
                    <a:pt x="1" y="5156"/>
                  </a:cubicBezTo>
                  <a:cubicBezTo>
                    <a:pt x="1" y="7537"/>
                    <a:pt x="346" y="9561"/>
                    <a:pt x="822" y="10323"/>
                  </a:cubicBezTo>
                  <a:cubicBezTo>
                    <a:pt x="1298" y="9561"/>
                    <a:pt x="1644" y="7537"/>
                    <a:pt x="1644" y="5156"/>
                  </a:cubicBezTo>
                  <a:cubicBezTo>
                    <a:pt x="1644" y="2787"/>
                    <a:pt x="1298" y="763"/>
                    <a:pt x="8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1969;p59">
              <a:extLst>
                <a:ext uri="{FF2B5EF4-FFF2-40B4-BE49-F238E27FC236}">
                  <a16:creationId xmlns:a16="http://schemas.microsoft.com/office/drawing/2014/main" id="{CDC9F981-7FCA-5BDE-0051-F53B2283EEC8}"/>
                </a:ext>
              </a:extLst>
            </p:cNvPr>
            <p:cNvSpPr/>
            <p:nvPr/>
          </p:nvSpPr>
          <p:spPr>
            <a:xfrm>
              <a:off x="4910125" y="3916975"/>
              <a:ext cx="20575" cy="258100"/>
            </a:xfrm>
            <a:custGeom>
              <a:avLst/>
              <a:gdLst/>
              <a:ahLst/>
              <a:cxnLst/>
              <a:rect l="l" t="t" r="r" b="b"/>
              <a:pathLst>
                <a:path w="823" h="10324" extrusionOk="0">
                  <a:moveTo>
                    <a:pt x="822" y="1"/>
                  </a:moveTo>
                  <a:cubicBezTo>
                    <a:pt x="346" y="763"/>
                    <a:pt x="1" y="2787"/>
                    <a:pt x="1" y="5156"/>
                  </a:cubicBezTo>
                  <a:cubicBezTo>
                    <a:pt x="1" y="7537"/>
                    <a:pt x="346" y="9561"/>
                    <a:pt x="822" y="10323"/>
                  </a:cubicBezTo>
                  <a:lnTo>
                    <a:pt x="822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1970;p59">
              <a:extLst>
                <a:ext uri="{FF2B5EF4-FFF2-40B4-BE49-F238E27FC236}">
                  <a16:creationId xmlns:a16="http://schemas.microsoft.com/office/drawing/2014/main" id="{43053423-B5EE-7512-371D-834D142FBEFE}"/>
                </a:ext>
              </a:extLst>
            </p:cNvPr>
            <p:cNvSpPr/>
            <p:nvPr/>
          </p:nvSpPr>
          <p:spPr>
            <a:xfrm>
              <a:off x="4930675" y="4175025"/>
              <a:ext cx="223550" cy="128975"/>
            </a:xfrm>
            <a:custGeom>
              <a:avLst/>
              <a:gdLst/>
              <a:ahLst/>
              <a:cxnLst/>
              <a:rect l="l" t="t" r="r" b="b"/>
              <a:pathLst>
                <a:path w="8942" h="5159" extrusionOk="0">
                  <a:moveTo>
                    <a:pt x="67" y="0"/>
                  </a:moveTo>
                  <a:cubicBezTo>
                    <a:pt x="44" y="0"/>
                    <a:pt x="22" y="1"/>
                    <a:pt x="0" y="1"/>
                  </a:cubicBezTo>
                  <a:cubicBezTo>
                    <a:pt x="417" y="799"/>
                    <a:pt x="2000" y="2097"/>
                    <a:pt x="4060" y="3288"/>
                  </a:cubicBezTo>
                  <a:cubicBezTo>
                    <a:pt x="6071" y="4450"/>
                    <a:pt x="7956" y="5158"/>
                    <a:pt x="8876" y="5158"/>
                  </a:cubicBezTo>
                  <a:cubicBezTo>
                    <a:pt x="8898" y="5158"/>
                    <a:pt x="8920" y="5158"/>
                    <a:pt x="8942" y="5157"/>
                  </a:cubicBezTo>
                  <a:cubicBezTo>
                    <a:pt x="8525" y="4359"/>
                    <a:pt x="6941" y="3061"/>
                    <a:pt x="4882" y="1871"/>
                  </a:cubicBezTo>
                  <a:cubicBezTo>
                    <a:pt x="2871" y="709"/>
                    <a:pt x="997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1971;p59">
              <a:extLst>
                <a:ext uri="{FF2B5EF4-FFF2-40B4-BE49-F238E27FC236}">
                  <a16:creationId xmlns:a16="http://schemas.microsoft.com/office/drawing/2014/main" id="{B5A5D9E0-9887-AD99-88F7-1EEF1322A4DD}"/>
                </a:ext>
              </a:extLst>
            </p:cNvPr>
            <p:cNvSpPr/>
            <p:nvPr/>
          </p:nvSpPr>
          <p:spPr>
            <a:xfrm>
              <a:off x="4930675" y="4175025"/>
              <a:ext cx="223550" cy="128925"/>
            </a:xfrm>
            <a:custGeom>
              <a:avLst/>
              <a:gdLst/>
              <a:ahLst/>
              <a:cxnLst/>
              <a:rect l="l" t="t" r="r" b="b"/>
              <a:pathLst>
                <a:path w="8942" h="5157" extrusionOk="0">
                  <a:moveTo>
                    <a:pt x="67" y="0"/>
                  </a:moveTo>
                  <a:cubicBezTo>
                    <a:pt x="44" y="0"/>
                    <a:pt x="22" y="1"/>
                    <a:pt x="0" y="1"/>
                  </a:cubicBezTo>
                  <a:lnTo>
                    <a:pt x="8942" y="5157"/>
                  </a:lnTo>
                  <a:cubicBezTo>
                    <a:pt x="8525" y="4359"/>
                    <a:pt x="6941" y="3061"/>
                    <a:pt x="4882" y="1871"/>
                  </a:cubicBezTo>
                  <a:cubicBezTo>
                    <a:pt x="2871" y="709"/>
                    <a:pt x="997" y="0"/>
                    <a:pt x="67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1972;p59">
              <a:extLst>
                <a:ext uri="{FF2B5EF4-FFF2-40B4-BE49-F238E27FC236}">
                  <a16:creationId xmlns:a16="http://schemas.microsoft.com/office/drawing/2014/main" id="{EE92C462-0337-2D79-2310-EB2911E8C5E1}"/>
                </a:ext>
              </a:extLst>
            </p:cNvPr>
            <p:cNvSpPr/>
            <p:nvPr/>
          </p:nvSpPr>
          <p:spPr>
            <a:xfrm>
              <a:off x="4707125" y="4175025"/>
              <a:ext cx="223575" cy="128975"/>
            </a:xfrm>
            <a:custGeom>
              <a:avLst/>
              <a:gdLst/>
              <a:ahLst/>
              <a:cxnLst/>
              <a:rect l="l" t="t" r="r" b="b"/>
              <a:pathLst>
                <a:path w="8943" h="5159" extrusionOk="0">
                  <a:moveTo>
                    <a:pt x="8876" y="0"/>
                  </a:moveTo>
                  <a:cubicBezTo>
                    <a:pt x="7957" y="0"/>
                    <a:pt x="6071" y="709"/>
                    <a:pt x="4060" y="1871"/>
                  </a:cubicBezTo>
                  <a:cubicBezTo>
                    <a:pt x="2001" y="3061"/>
                    <a:pt x="429" y="4359"/>
                    <a:pt x="0" y="5157"/>
                  </a:cubicBezTo>
                  <a:cubicBezTo>
                    <a:pt x="22" y="5158"/>
                    <a:pt x="44" y="5158"/>
                    <a:pt x="67" y="5158"/>
                  </a:cubicBezTo>
                  <a:cubicBezTo>
                    <a:pt x="997" y="5158"/>
                    <a:pt x="2871" y="4450"/>
                    <a:pt x="4882" y="3288"/>
                  </a:cubicBezTo>
                  <a:cubicBezTo>
                    <a:pt x="6942" y="2097"/>
                    <a:pt x="8525" y="799"/>
                    <a:pt x="8942" y="1"/>
                  </a:cubicBezTo>
                  <a:cubicBezTo>
                    <a:pt x="8921" y="1"/>
                    <a:pt x="8899" y="0"/>
                    <a:pt x="88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1973;p59">
              <a:extLst>
                <a:ext uri="{FF2B5EF4-FFF2-40B4-BE49-F238E27FC236}">
                  <a16:creationId xmlns:a16="http://schemas.microsoft.com/office/drawing/2014/main" id="{F9D59517-90FF-5663-302E-BADE96030F67}"/>
                </a:ext>
              </a:extLst>
            </p:cNvPr>
            <p:cNvSpPr/>
            <p:nvPr/>
          </p:nvSpPr>
          <p:spPr>
            <a:xfrm>
              <a:off x="4707125" y="4175050"/>
              <a:ext cx="223575" cy="128950"/>
            </a:xfrm>
            <a:custGeom>
              <a:avLst/>
              <a:gdLst/>
              <a:ahLst/>
              <a:cxnLst/>
              <a:rect l="l" t="t" r="r" b="b"/>
              <a:pathLst>
                <a:path w="8943" h="5158" extrusionOk="0">
                  <a:moveTo>
                    <a:pt x="8942" y="0"/>
                  </a:moveTo>
                  <a:lnTo>
                    <a:pt x="0" y="5156"/>
                  </a:lnTo>
                  <a:cubicBezTo>
                    <a:pt x="22" y="5157"/>
                    <a:pt x="44" y="5157"/>
                    <a:pt x="67" y="5157"/>
                  </a:cubicBezTo>
                  <a:cubicBezTo>
                    <a:pt x="997" y="5157"/>
                    <a:pt x="2871" y="4449"/>
                    <a:pt x="4882" y="3287"/>
                  </a:cubicBezTo>
                  <a:cubicBezTo>
                    <a:pt x="6942" y="2096"/>
                    <a:pt x="8525" y="798"/>
                    <a:pt x="8942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1974;p59">
              <a:extLst>
                <a:ext uri="{FF2B5EF4-FFF2-40B4-BE49-F238E27FC236}">
                  <a16:creationId xmlns:a16="http://schemas.microsoft.com/office/drawing/2014/main" id="{9A14F3F0-0EC8-6F9F-8881-A9F24B5C9B6D}"/>
                </a:ext>
              </a:extLst>
            </p:cNvPr>
            <p:cNvSpPr/>
            <p:nvPr/>
          </p:nvSpPr>
          <p:spPr>
            <a:xfrm>
              <a:off x="4890475" y="4134575"/>
              <a:ext cx="80700" cy="80675"/>
            </a:xfrm>
            <a:custGeom>
              <a:avLst/>
              <a:gdLst/>
              <a:ahLst/>
              <a:cxnLst/>
              <a:rect l="l" t="t" r="r" b="b"/>
              <a:pathLst>
                <a:path w="3228" h="3227" extrusionOk="0">
                  <a:moveTo>
                    <a:pt x="1608" y="0"/>
                  </a:moveTo>
                  <a:cubicBezTo>
                    <a:pt x="715" y="0"/>
                    <a:pt x="1" y="726"/>
                    <a:pt x="1" y="1619"/>
                  </a:cubicBezTo>
                  <a:cubicBezTo>
                    <a:pt x="1" y="2512"/>
                    <a:pt x="715" y="3227"/>
                    <a:pt x="1608" y="3227"/>
                  </a:cubicBezTo>
                  <a:cubicBezTo>
                    <a:pt x="2501" y="3227"/>
                    <a:pt x="3227" y="2512"/>
                    <a:pt x="3227" y="1619"/>
                  </a:cubicBezTo>
                  <a:cubicBezTo>
                    <a:pt x="3227" y="726"/>
                    <a:pt x="2501" y="0"/>
                    <a:pt x="16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1975;p59">
              <a:extLst>
                <a:ext uri="{FF2B5EF4-FFF2-40B4-BE49-F238E27FC236}">
                  <a16:creationId xmlns:a16="http://schemas.microsoft.com/office/drawing/2014/main" id="{51B837D2-3CD4-A14A-6D6A-2C73B216EA00}"/>
                </a:ext>
              </a:extLst>
            </p:cNvPr>
            <p:cNvSpPr/>
            <p:nvPr/>
          </p:nvSpPr>
          <p:spPr>
            <a:xfrm>
              <a:off x="5067575" y="4392625"/>
              <a:ext cx="29800" cy="408125"/>
            </a:xfrm>
            <a:custGeom>
              <a:avLst/>
              <a:gdLst/>
              <a:ahLst/>
              <a:cxnLst/>
              <a:rect l="l" t="t" r="r" b="b"/>
              <a:pathLst>
                <a:path w="1192" h="16325" extrusionOk="0">
                  <a:moveTo>
                    <a:pt x="1" y="1"/>
                  </a:moveTo>
                  <a:lnTo>
                    <a:pt x="1" y="16229"/>
                  </a:lnTo>
                  <a:cubicBezTo>
                    <a:pt x="394" y="16253"/>
                    <a:pt x="799" y="16289"/>
                    <a:pt x="1192" y="16324"/>
                  </a:cubicBezTo>
                  <a:lnTo>
                    <a:pt x="11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1976;p59">
              <a:extLst>
                <a:ext uri="{FF2B5EF4-FFF2-40B4-BE49-F238E27FC236}">
                  <a16:creationId xmlns:a16="http://schemas.microsoft.com/office/drawing/2014/main" id="{3F3335AF-FE14-DDF2-7AF9-C3B8118E312E}"/>
                </a:ext>
              </a:extLst>
            </p:cNvPr>
            <p:cNvSpPr/>
            <p:nvPr/>
          </p:nvSpPr>
          <p:spPr>
            <a:xfrm>
              <a:off x="5009250" y="4364950"/>
              <a:ext cx="135150" cy="55400"/>
            </a:xfrm>
            <a:custGeom>
              <a:avLst/>
              <a:gdLst/>
              <a:ahLst/>
              <a:cxnLst/>
              <a:rect l="l" t="t" r="r" b="b"/>
              <a:pathLst>
                <a:path w="5406" h="2216" extrusionOk="0">
                  <a:moveTo>
                    <a:pt x="1108" y="1"/>
                  </a:moveTo>
                  <a:cubicBezTo>
                    <a:pt x="500" y="1"/>
                    <a:pt x="0" y="501"/>
                    <a:pt x="0" y="1108"/>
                  </a:cubicBezTo>
                  <a:cubicBezTo>
                    <a:pt x="0" y="1727"/>
                    <a:pt x="500" y="2215"/>
                    <a:pt x="1108" y="2215"/>
                  </a:cubicBezTo>
                  <a:lnTo>
                    <a:pt x="5406" y="2215"/>
                  </a:lnTo>
                  <a:lnTo>
                    <a:pt x="54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1977;p59">
              <a:extLst>
                <a:ext uri="{FF2B5EF4-FFF2-40B4-BE49-F238E27FC236}">
                  <a16:creationId xmlns:a16="http://schemas.microsoft.com/office/drawing/2014/main" id="{AE039B37-7555-C2F2-B8E1-A941B4DC3AFE}"/>
                </a:ext>
              </a:extLst>
            </p:cNvPr>
            <p:cNvSpPr/>
            <p:nvPr/>
          </p:nvSpPr>
          <p:spPr>
            <a:xfrm>
              <a:off x="5009250" y="4364950"/>
              <a:ext cx="135150" cy="55400"/>
            </a:xfrm>
            <a:custGeom>
              <a:avLst/>
              <a:gdLst/>
              <a:ahLst/>
              <a:cxnLst/>
              <a:rect l="l" t="t" r="r" b="b"/>
              <a:pathLst>
                <a:path w="5406" h="2216" extrusionOk="0">
                  <a:moveTo>
                    <a:pt x="1108" y="1"/>
                  </a:moveTo>
                  <a:cubicBezTo>
                    <a:pt x="500" y="1"/>
                    <a:pt x="0" y="501"/>
                    <a:pt x="0" y="1108"/>
                  </a:cubicBezTo>
                  <a:cubicBezTo>
                    <a:pt x="0" y="1727"/>
                    <a:pt x="500" y="2215"/>
                    <a:pt x="1108" y="2215"/>
                  </a:cubicBezTo>
                  <a:lnTo>
                    <a:pt x="5406" y="2215"/>
                  </a:lnTo>
                  <a:lnTo>
                    <a:pt x="540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1978;p59">
              <a:extLst>
                <a:ext uri="{FF2B5EF4-FFF2-40B4-BE49-F238E27FC236}">
                  <a16:creationId xmlns:a16="http://schemas.microsoft.com/office/drawing/2014/main" id="{704BB8F8-AA8D-5F1E-B852-6221C3B09A17}"/>
                </a:ext>
              </a:extLst>
            </p:cNvPr>
            <p:cNvSpPr/>
            <p:nvPr/>
          </p:nvSpPr>
          <p:spPr>
            <a:xfrm>
              <a:off x="5009250" y="4378950"/>
              <a:ext cx="135150" cy="41400"/>
            </a:xfrm>
            <a:custGeom>
              <a:avLst/>
              <a:gdLst/>
              <a:ahLst/>
              <a:cxnLst/>
              <a:rect l="l" t="t" r="r" b="b"/>
              <a:pathLst>
                <a:path w="5406" h="1656" extrusionOk="0">
                  <a:moveTo>
                    <a:pt x="155" y="0"/>
                  </a:moveTo>
                  <a:cubicBezTo>
                    <a:pt x="60" y="155"/>
                    <a:pt x="0" y="345"/>
                    <a:pt x="0" y="548"/>
                  </a:cubicBezTo>
                  <a:cubicBezTo>
                    <a:pt x="0" y="1167"/>
                    <a:pt x="500" y="1655"/>
                    <a:pt x="1108" y="1655"/>
                  </a:cubicBezTo>
                  <a:lnTo>
                    <a:pt x="5406" y="1655"/>
                  </a:lnTo>
                  <a:lnTo>
                    <a:pt x="5406" y="548"/>
                  </a:lnTo>
                  <a:lnTo>
                    <a:pt x="1108" y="548"/>
                  </a:lnTo>
                  <a:cubicBezTo>
                    <a:pt x="703" y="548"/>
                    <a:pt x="346" y="322"/>
                    <a:pt x="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1979;p59">
              <a:extLst>
                <a:ext uri="{FF2B5EF4-FFF2-40B4-BE49-F238E27FC236}">
                  <a16:creationId xmlns:a16="http://schemas.microsoft.com/office/drawing/2014/main" id="{3F680AA2-503A-34AC-68C9-A72020871DD6}"/>
                </a:ext>
              </a:extLst>
            </p:cNvPr>
            <p:cNvSpPr/>
            <p:nvPr/>
          </p:nvSpPr>
          <p:spPr>
            <a:xfrm>
              <a:off x="5130400" y="4215225"/>
              <a:ext cx="28300" cy="177425"/>
            </a:xfrm>
            <a:custGeom>
              <a:avLst/>
              <a:gdLst/>
              <a:ahLst/>
              <a:cxnLst/>
              <a:rect l="l" t="t" r="r" b="b"/>
              <a:pathLst>
                <a:path w="1132" h="7097" extrusionOk="0">
                  <a:moveTo>
                    <a:pt x="560" y="1"/>
                  </a:moveTo>
                  <a:cubicBezTo>
                    <a:pt x="226" y="525"/>
                    <a:pt x="0" y="1918"/>
                    <a:pt x="0" y="3549"/>
                  </a:cubicBezTo>
                  <a:cubicBezTo>
                    <a:pt x="0" y="5192"/>
                    <a:pt x="226" y="6573"/>
                    <a:pt x="560" y="7097"/>
                  </a:cubicBezTo>
                  <a:cubicBezTo>
                    <a:pt x="893" y="6573"/>
                    <a:pt x="1131" y="5192"/>
                    <a:pt x="1131" y="3549"/>
                  </a:cubicBezTo>
                  <a:cubicBezTo>
                    <a:pt x="1131" y="1918"/>
                    <a:pt x="893" y="525"/>
                    <a:pt x="5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1980;p59">
              <a:extLst>
                <a:ext uri="{FF2B5EF4-FFF2-40B4-BE49-F238E27FC236}">
                  <a16:creationId xmlns:a16="http://schemas.microsoft.com/office/drawing/2014/main" id="{00CDC54A-3639-D25E-3E74-E35EC63DABA2}"/>
                </a:ext>
              </a:extLst>
            </p:cNvPr>
            <p:cNvSpPr/>
            <p:nvPr/>
          </p:nvSpPr>
          <p:spPr>
            <a:xfrm>
              <a:off x="5130400" y="4215225"/>
              <a:ext cx="14000" cy="177425"/>
            </a:xfrm>
            <a:custGeom>
              <a:avLst/>
              <a:gdLst/>
              <a:ahLst/>
              <a:cxnLst/>
              <a:rect l="l" t="t" r="r" b="b"/>
              <a:pathLst>
                <a:path w="560" h="7097" extrusionOk="0">
                  <a:moveTo>
                    <a:pt x="560" y="1"/>
                  </a:moveTo>
                  <a:cubicBezTo>
                    <a:pt x="226" y="525"/>
                    <a:pt x="0" y="1918"/>
                    <a:pt x="0" y="3549"/>
                  </a:cubicBezTo>
                  <a:cubicBezTo>
                    <a:pt x="0" y="5192"/>
                    <a:pt x="226" y="6573"/>
                    <a:pt x="560" y="7097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1981;p59">
              <a:extLst>
                <a:ext uri="{FF2B5EF4-FFF2-40B4-BE49-F238E27FC236}">
                  <a16:creationId xmlns:a16="http://schemas.microsoft.com/office/drawing/2014/main" id="{05C161CB-1730-5943-24C4-297B89D3D431}"/>
                </a:ext>
              </a:extLst>
            </p:cNvPr>
            <p:cNvSpPr/>
            <p:nvPr/>
          </p:nvSpPr>
          <p:spPr>
            <a:xfrm>
              <a:off x="5144375" y="4392625"/>
              <a:ext cx="153625" cy="88750"/>
            </a:xfrm>
            <a:custGeom>
              <a:avLst/>
              <a:gdLst/>
              <a:ahLst/>
              <a:cxnLst/>
              <a:rect l="l" t="t" r="r" b="b"/>
              <a:pathLst>
                <a:path w="6145" h="3550" extrusionOk="0">
                  <a:moveTo>
                    <a:pt x="45" y="0"/>
                  </a:moveTo>
                  <a:cubicBezTo>
                    <a:pt x="30" y="0"/>
                    <a:pt x="15" y="0"/>
                    <a:pt x="1" y="1"/>
                  </a:cubicBezTo>
                  <a:cubicBezTo>
                    <a:pt x="286" y="549"/>
                    <a:pt x="1382" y="1453"/>
                    <a:pt x="2787" y="2263"/>
                  </a:cubicBezTo>
                  <a:cubicBezTo>
                    <a:pt x="4171" y="3065"/>
                    <a:pt x="5463" y="3550"/>
                    <a:pt x="6100" y="3550"/>
                  </a:cubicBezTo>
                  <a:cubicBezTo>
                    <a:pt x="6115" y="3550"/>
                    <a:pt x="6130" y="3549"/>
                    <a:pt x="6144" y="3549"/>
                  </a:cubicBezTo>
                  <a:cubicBezTo>
                    <a:pt x="5859" y="3001"/>
                    <a:pt x="4775" y="2108"/>
                    <a:pt x="3358" y="1287"/>
                  </a:cubicBezTo>
                  <a:cubicBezTo>
                    <a:pt x="1975" y="484"/>
                    <a:pt x="682" y="0"/>
                    <a:pt x="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1982;p59">
              <a:extLst>
                <a:ext uri="{FF2B5EF4-FFF2-40B4-BE49-F238E27FC236}">
                  <a16:creationId xmlns:a16="http://schemas.microsoft.com/office/drawing/2014/main" id="{6A6DB1F0-8D8D-B316-D862-8CB71B06673C}"/>
                </a:ext>
              </a:extLst>
            </p:cNvPr>
            <p:cNvSpPr/>
            <p:nvPr/>
          </p:nvSpPr>
          <p:spPr>
            <a:xfrm>
              <a:off x="5144375" y="4392625"/>
              <a:ext cx="153625" cy="88725"/>
            </a:xfrm>
            <a:custGeom>
              <a:avLst/>
              <a:gdLst/>
              <a:ahLst/>
              <a:cxnLst/>
              <a:rect l="l" t="t" r="r" b="b"/>
              <a:pathLst>
                <a:path w="6145" h="3549" extrusionOk="0">
                  <a:moveTo>
                    <a:pt x="45" y="0"/>
                  </a:moveTo>
                  <a:cubicBezTo>
                    <a:pt x="30" y="0"/>
                    <a:pt x="15" y="0"/>
                    <a:pt x="1" y="1"/>
                  </a:cubicBezTo>
                  <a:lnTo>
                    <a:pt x="6144" y="3549"/>
                  </a:lnTo>
                  <a:cubicBezTo>
                    <a:pt x="5859" y="3001"/>
                    <a:pt x="4775" y="2108"/>
                    <a:pt x="3358" y="1287"/>
                  </a:cubicBezTo>
                  <a:cubicBezTo>
                    <a:pt x="1975" y="484"/>
                    <a:pt x="682" y="0"/>
                    <a:pt x="45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1983;p59">
              <a:extLst>
                <a:ext uri="{FF2B5EF4-FFF2-40B4-BE49-F238E27FC236}">
                  <a16:creationId xmlns:a16="http://schemas.microsoft.com/office/drawing/2014/main" id="{6989FB87-58A4-7A26-5DDC-0AFF390FEA07}"/>
                </a:ext>
              </a:extLst>
            </p:cNvPr>
            <p:cNvSpPr/>
            <p:nvPr/>
          </p:nvSpPr>
          <p:spPr>
            <a:xfrm>
              <a:off x="4990800" y="4392625"/>
              <a:ext cx="153600" cy="88750"/>
            </a:xfrm>
            <a:custGeom>
              <a:avLst/>
              <a:gdLst/>
              <a:ahLst/>
              <a:cxnLst/>
              <a:rect l="l" t="t" r="r" b="b"/>
              <a:pathLst>
                <a:path w="6144" h="3550" extrusionOk="0">
                  <a:moveTo>
                    <a:pt x="6099" y="0"/>
                  </a:moveTo>
                  <a:cubicBezTo>
                    <a:pt x="5463" y="0"/>
                    <a:pt x="4170" y="484"/>
                    <a:pt x="2786" y="1287"/>
                  </a:cubicBezTo>
                  <a:cubicBezTo>
                    <a:pt x="1381" y="2108"/>
                    <a:pt x="286" y="3001"/>
                    <a:pt x="0" y="3549"/>
                  </a:cubicBezTo>
                  <a:cubicBezTo>
                    <a:pt x="15" y="3549"/>
                    <a:pt x="29" y="3550"/>
                    <a:pt x="45" y="3550"/>
                  </a:cubicBezTo>
                  <a:cubicBezTo>
                    <a:pt x="681" y="3550"/>
                    <a:pt x="1974" y="3065"/>
                    <a:pt x="3358" y="2263"/>
                  </a:cubicBezTo>
                  <a:cubicBezTo>
                    <a:pt x="4775" y="1453"/>
                    <a:pt x="5858" y="549"/>
                    <a:pt x="6144" y="1"/>
                  </a:cubicBezTo>
                  <a:cubicBezTo>
                    <a:pt x="6129" y="0"/>
                    <a:pt x="6114" y="0"/>
                    <a:pt x="60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1984;p59">
              <a:extLst>
                <a:ext uri="{FF2B5EF4-FFF2-40B4-BE49-F238E27FC236}">
                  <a16:creationId xmlns:a16="http://schemas.microsoft.com/office/drawing/2014/main" id="{0C059FCC-736C-5551-1809-B6C9798468FB}"/>
                </a:ext>
              </a:extLst>
            </p:cNvPr>
            <p:cNvSpPr/>
            <p:nvPr/>
          </p:nvSpPr>
          <p:spPr>
            <a:xfrm>
              <a:off x="4990800" y="4392625"/>
              <a:ext cx="153600" cy="88750"/>
            </a:xfrm>
            <a:custGeom>
              <a:avLst/>
              <a:gdLst/>
              <a:ahLst/>
              <a:cxnLst/>
              <a:rect l="l" t="t" r="r" b="b"/>
              <a:pathLst>
                <a:path w="6144" h="3550" extrusionOk="0">
                  <a:moveTo>
                    <a:pt x="6144" y="1"/>
                  </a:moveTo>
                  <a:lnTo>
                    <a:pt x="0" y="3549"/>
                  </a:lnTo>
                  <a:cubicBezTo>
                    <a:pt x="15" y="3549"/>
                    <a:pt x="29" y="3550"/>
                    <a:pt x="45" y="3550"/>
                  </a:cubicBezTo>
                  <a:cubicBezTo>
                    <a:pt x="681" y="3550"/>
                    <a:pt x="1974" y="3065"/>
                    <a:pt x="3358" y="2263"/>
                  </a:cubicBezTo>
                  <a:cubicBezTo>
                    <a:pt x="4775" y="1453"/>
                    <a:pt x="5858" y="549"/>
                    <a:pt x="6144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1985;p59">
              <a:extLst>
                <a:ext uri="{FF2B5EF4-FFF2-40B4-BE49-F238E27FC236}">
                  <a16:creationId xmlns:a16="http://schemas.microsoft.com/office/drawing/2014/main" id="{71D73ECB-23F0-AAAE-06A6-F974C6977874}"/>
                </a:ext>
              </a:extLst>
            </p:cNvPr>
            <p:cNvSpPr/>
            <p:nvPr/>
          </p:nvSpPr>
          <p:spPr>
            <a:xfrm>
              <a:off x="5116700" y="4364950"/>
              <a:ext cx="55375" cy="55400"/>
            </a:xfrm>
            <a:custGeom>
              <a:avLst/>
              <a:gdLst/>
              <a:ahLst/>
              <a:cxnLst/>
              <a:rect l="l" t="t" r="r" b="b"/>
              <a:pathLst>
                <a:path w="2215" h="2216" extrusionOk="0">
                  <a:moveTo>
                    <a:pt x="1108" y="1"/>
                  </a:moveTo>
                  <a:cubicBezTo>
                    <a:pt x="501" y="1"/>
                    <a:pt x="0" y="501"/>
                    <a:pt x="0" y="1108"/>
                  </a:cubicBezTo>
                  <a:cubicBezTo>
                    <a:pt x="0" y="1727"/>
                    <a:pt x="501" y="2215"/>
                    <a:pt x="1108" y="2215"/>
                  </a:cubicBezTo>
                  <a:cubicBezTo>
                    <a:pt x="1727" y="2215"/>
                    <a:pt x="2215" y="1727"/>
                    <a:pt x="2215" y="1108"/>
                  </a:cubicBezTo>
                  <a:cubicBezTo>
                    <a:pt x="2215" y="501"/>
                    <a:pt x="1727" y="1"/>
                    <a:pt x="11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1986;p59">
              <a:extLst>
                <a:ext uri="{FF2B5EF4-FFF2-40B4-BE49-F238E27FC236}">
                  <a16:creationId xmlns:a16="http://schemas.microsoft.com/office/drawing/2014/main" id="{F364A5B4-2D4C-02E6-E4F3-F5595FFADEE7}"/>
                </a:ext>
              </a:extLst>
            </p:cNvPr>
            <p:cNvSpPr/>
            <p:nvPr/>
          </p:nvSpPr>
          <p:spPr>
            <a:xfrm>
              <a:off x="1448375" y="4476875"/>
              <a:ext cx="1567500" cy="586400"/>
            </a:xfrm>
            <a:custGeom>
              <a:avLst/>
              <a:gdLst/>
              <a:ahLst/>
              <a:cxnLst/>
              <a:rect l="l" t="t" r="r" b="b"/>
              <a:pathLst>
                <a:path w="62700" h="23456" extrusionOk="0">
                  <a:moveTo>
                    <a:pt x="22801" y="20670"/>
                  </a:moveTo>
                  <a:lnTo>
                    <a:pt x="61794" y="23456"/>
                  </a:lnTo>
                  <a:lnTo>
                    <a:pt x="62699" y="2465"/>
                  </a:lnTo>
                  <a:cubicBezTo>
                    <a:pt x="53043" y="417"/>
                    <a:pt x="43030" y="0"/>
                    <a:pt x="33160" y="703"/>
                  </a:cubicBezTo>
                  <a:cubicBezTo>
                    <a:pt x="21956" y="1501"/>
                    <a:pt x="10907" y="3703"/>
                    <a:pt x="1" y="6442"/>
                  </a:cubicBezTo>
                  <a:cubicBezTo>
                    <a:pt x="4775" y="14669"/>
                    <a:pt x="13312" y="20003"/>
                    <a:pt x="22801" y="20670"/>
                  </a:cubicBezTo>
                  <a:close/>
                </a:path>
              </a:pathLst>
            </a:custGeom>
            <a:solidFill>
              <a:srgbClr val="3BDA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1987;p59">
              <a:extLst>
                <a:ext uri="{FF2B5EF4-FFF2-40B4-BE49-F238E27FC236}">
                  <a16:creationId xmlns:a16="http://schemas.microsoft.com/office/drawing/2014/main" id="{FB47E8B0-CA45-4375-C87E-4FD1DDBC796C}"/>
                </a:ext>
              </a:extLst>
            </p:cNvPr>
            <p:cNvSpPr/>
            <p:nvPr/>
          </p:nvSpPr>
          <p:spPr>
            <a:xfrm>
              <a:off x="4173725" y="4169100"/>
              <a:ext cx="111650" cy="172075"/>
            </a:xfrm>
            <a:custGeom>
              <a:avLst/>
              <a:gdLst/>
              <a:ahLst/>
              <a:cxnLst/>
              <a:rect l="l" t="t" r="r" b="b"/>
              <a:pathLst>
                <a:path w="4466" h="6883" extrusionOk="0">
                  <a:moveTo>
                    <a:pt x="0" y="0"/>
                  </a:moveTo>
                  <a:lnTo>
                    <a:pt x="0" y="6882"/>
                  </a:lnTo>
                  <a:lnTo>
                    <a:pt x="4465" y="6882"/>
                  </a:lnTo>
                  <a:lnTo>
                    <a:pt x="4465" y="0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1988;p59">
              <a:extLst>
                <a:ext uri="{FF2B5EF4-FFF2-40B4-BE49-F238E27FC236}">
                  <a16:creationId xmlns:a16="http://schemas.microsoft.com/office/drawing/2014/main" id="{426DA0C0-3425-6033-134E-DB61D14C80F7}"/>
                </a:ext>
              </a:extLst>
            </p:cNvPr>
            <p:cNvSpPr/>
            <p:nvPr/>
          </p:nvSpPr>
          <p:spPr>
            <a:xfrm>
              <a:off x="4173725" y="4169100"/>
              <a:ext cx="111650" cy="172075"/>
            </a:xfrm>
            <a:custGeom>
              <a:avLst/>
              <a:gdLst/>
              <a:ahLst/>
              <a:cxnLst/>
              <a:rect l="l" t="t" r="r" b="b"/>
              <a:pathLst>
                <a:path w="4466" h="6883" extrusionOk="0">
                  <a:moveTo>
                    <a:pt x="0" y="0"/>
                  </a:moveTo>
                  <a:lnTo>
                    <a:pt x="0" y="6882"/>
                  </a:lnTo>
                  <a:lnTo>
                    <a:pt x="4465" y="6882"/>
                  </a:lnTo>
                  <a:lnTo>
                    <a:pt x="4465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1989;p59">
              <a:extLst>
                <a:ext uri="{FF2B5EF4-FFF2-40B4-BE49-F238E27FC236}">
                  <a16:creationId xmlns:a16="http://schemas.microsoft.com/office/drawing/2014/main" id="{159F76B8-C70A-8AEC-2CDD-D62D531E3C09}"/>
                </a:ext>
              </a:extLst>
            </p:cNvPr>
            <p:cNvSpPr/>
            <p:nvPr/>
          </p:nvSpPr>
          <p:spPr>
            <a:xfrm>
              <a:off x="4285350" y="4169100"/>
              <a:ext cx="52700" cy="172075"/>
            </a:xfrm>
            <a:custGeom>
              <a:avLst/>
              <a:gdLst/>
              <a:ahLst/>
              <a:cxnLst/>
              <a:rect l="l" t="t" r="r" b="b"/>
              <a:pathLst>
                <a:path w="2108" h="6883" extrusionOk="0">
                  <a:moveTo>
                    <a:pt x="0" y="0"/>
                  </a:moveTo>
                  <a:lnTo>
                    <a:pt x="0" y="6882"/>
                  </a:lnTo>
                  <a:lnTo>
                    <a:pt x="2108" y="6882"/>
                  </a:lnTo>
                  <a:lnTo>
                    <a:pt x="2108" y="0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1990;p59">
              <a:extLst>
                <a:ext uri="{FF2B5EF4-FFF2-40B4-BE49-F238E27FC236}">
                  <a16:creationId xmlns:a16="http://schemas.microsoft.com/office/drawing/2014/main" id="{99182762-D345-3F24-8BFB-F4EDB09FCB73}"/>
                </a:ext>
              </a:extLst>
            </p:cNvPr>
            <p:cNvSpPr/>
            <p:nvPr/>
          </p:nvSpPr>
          <p:spPr>
            <a:xfrm>
              <a:off x="4521375" y="4390250"/>
              <a:ext cx="202750" cy="60450"/>
            </a:xfrm>
            <a:custGeom>
              <a:avLst/>
              <a:gdLst/>
              <a:ahLst/>
              <a:cxnLst/>
              <a:rect l="l" t="t" r="r" b="b"/>
              <a:pathLst>
                <a:path w="8110" h="2418" extrusionOk="0">
                  <a:moveTo>
                    <a:pt x="5740" y="1"/>
                  </a:moveTo>
                  <a:lnTo>
                    <a:pt x="1" y="2418"/>
                  </a:lnTo>
                  <a:lnTo>
                    <a:pt x="8109" y="2418"/>
                  </a:lnTo>
                  <a:lnTo>
                    <a:pt x="5740" y="1"/>
                  </a:ln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1991;p59">
              <a:extLst>
                <a:ext uri="{FF2B5EF4-FFF2-40B4-BE49-F238E27FC236}">
                  <a16:creationId xmlns:a16="http://schemas.microsoft.com/office/drawing/2014/main" id="{DD8AB7CF-C5FD-225B-B48C-1BEFA45A21F7}"/>
                </a:ext>
              </a:extLst>
            </p:cNvPr>
            <p:cNvSpPr/>
            <p:nvPr/>
          </p:nvSpPr>
          <p:spPr>
            <a:xfrm>
              <a:off x="4521375" y="4390250"/>
              <a:ext cx="202750" cy="60450"/>
            </a:xfrm>
            <a:custGeom>
              <a:avLst/>
              <a:gdLst/>
              <a:ahLst/>
              <a:cxnLst/>
              <a:rect l="l" t="t" r="r" b="b"/>
              <a:pathLst>
                <a:path w="8110" h="2418" extrusionOk="0">
                  <a:moveTo>
                    <a:pt x="5740" y="1"/>
                  </a:moveTo>
                  <a:lnTo>
                    <a:pt x="1" y="2418"/>
                  </a:lnTo>
                  <a:lnTo>
                    <a:pt x="8109" y="2418"/>
                  </a:lnTo>
                  <a:lnTo>
                    <a:pt x="5740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1992;p59">
              <a:extLst>
                <a:ext uri="{FF2B5EF4-FFF2-40B4-BE49-F238E27FC236}">
                  <a16:creationId xmlns:a16="http://schemas.microsoft.com/office/drawing/2014/main" id="{79858CB3-D756-DD1C-C08B-A7B73F4B426B}"/>
                </a:ext>
              </a:extLst>
            </p:cNvPr>
            <p:cNvSpPr/>
            <p:nvPr/>
          </p:nvSpPr>
          <p:spPr>
            <a:xfrm>
              <a:off x="3922200" y="4342925"/>
              <a:ext cx="415850" cy="373875"/>
            </a:xfrm>
            <a:custGeom>
              <a:avLst/>
              <a:gdLst/>
              <a:ahLst/>
              <a:cxnLst/>
              <a:rect l="l" t="t" r="r" b="b"/>
              <a:pathLst>
                <a:path w="16634" h="14955" extrusionOk="0">
                  <a:moveTo>
                    <a:pt x="16634" y="1"/>
                  </a:moveTo>
                  <a:lnTo>
                    <a:pt x="1" y="2918"/>
                  </a:lnTo>
                  <a:lnTo>
                    <a:pt x="1" y="14955"/>
                  </a:lnTo>
                  <a:lnTo>
                    <a:pt x="16634" y="14955"/>
                  </a:lnTo>
                  <a:lnTo>
                    <a:pt x="16634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1993;p59">
              <a:extLst>
                <a:ext uri="{FF2B5EF4-FFF2-40B4-BE49-F238E27FC236}">
                  <a16:creationId xmlns:a16="http://schemas.microsoft.com/office/drawing/2014/main" id="{D9A808DE-74E8-D0AB-4771-0FE6651590C4}"/>
                </a:ext>
              </a:extLst>
            </p:cNvPr>
            <p:cNvSpPr/>
            <p:nvPr/>
          </p:nvSpPr>
          <p:spPr>
            <a:xfrm>
              <a:off x="3922200" y="4342925"/>
              <a:ext cx="415850" cy="373875"/>
            </a:xfrm>
            <a:custGeom>
              <a:avLst/>
              <a:gdLst/>
              <a:ahLst/>
              <a:cxnLst/>
              <a:rect l="l" t="t" r="r" b="b"/>
              <a:pathLst>
                <a:path w="16634" h="14955" extrusionOk="0">
                  <a:moveTo>
                    <a:pt x="16634" y="1"/>
                  </a:moveTo>
                  <a:lnTo>
                    <a:pt x="1" y="2918"/>
                  </a:lnTo>
                  <a:lnTo>
                    <a:pt x="1" y="14955"/>
                  </a:lnTo>
                  <a:lnTo>
                    <a:pt x="16634" y="14955"/>
                  </a:lnTo>
                  <a:lnTo>
                    <a:pt x="16634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1994;p59">
              <a:extLst>
                <a:ext uri="{FF2B5EF4-FFF2-40B4-BE49-F238E27FC236}">
                  <a16:creationId xmlns:a16="http://schemas.microsoft.com/office/drawing/2014/main" id="{9567F498-2667-70DA-2DDE-3E8276E4ED9E}"/>
                </a:ext>
              </a:extLst>
            </p:cNvPr>
            <p:cNvSpPr/>
            <p:nvPr/>
          </p:nvSpPr>
          <p:spPr>
            <a:xfrm>
              <a:off x="4338025" y="4250350"/>
              <a:ext cx="326850" cy="466450"/>
            </a:xfrm>
            <a:custGeom>
              <a:avLst/>
              <a:gdLst/>
              <a:ahLst/>
              <a:cxnLst/>
              <a:rect l="l" t="t" r="r" b="b"/>
              <a:pathLst>
                <a:path w="13074" h="18658" extrusionOk="0">
                  <a:moveTo>
                    <a:pt x="6537" y="1"/>
                  </a:moveTo>
                  <a:lnTo>
                    <a:pt x="1" y="5597"/>
                  </a:lnTo>
                  <a:lnTo>
                    <a:pt x="1" y="18658"/>
                  </a:lnTo>
                  <a:lnTo>
                    <a:pt x="13074" y="18658"/>
                  </a:lnTo>
                  <a:lnTo>
                    <a:pt x="13074" y="5597"/>
                  </a:lnTo>
                  <a:lnTo>
                    <a:pt x="6537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1995;p59">
              <a:extLst>
                <a:ext uri="{FF2B5EF4-FFF2-40B4-BE49-F238E27FC236}">
                  <a16:creationId xmlns:a16="http://schemas.microsoft.com/office/drawing/2014/main" id="{BD914C08-0A9F-F652-E485-AEE8FEB93779}"/>
                </a:ext>
              </a:extLst>
            </p:cNvPr>
            <p:cNvSpPr/>
            <p:nvPr/>
          </p:nvSpPr>
          <p:spPr>
            <a:xfrm>
              <a:off x="3853450" y="4234875"/>
              <a:ext cx="883175" cy="215825"/>
            </a:xfrm>
            <a:custGeom>
              <a:avLst/>
              <a:gdLst/>
              <a:ahLst/>
              <a:cxnLst/>
              <a:rect l="l" t="t" r="r" b="b"/>
              <a:pathLst>
                <a:path w="35327" h="8633" extrusionOk="0">
                  <a:moveTo>
                    <a:pt x="9418" y="1"/>
                  </a:moveTo>
                  <a:lnTo>
                    <a:pt x="0" y="8049"/>
                  </a:lnTo>
                  <a:lnTo>
                    <a:pt x="500" y="8633"/>
                  </a:lnTo>
                  <a:lnTo>
                    <a:pt x="17014" y="8633"/>
                  </a:lnTo>
                  <a:lnTo>
                    <a:pt x="25920" y="1013"/>
                  </a:lnTo>
                  <a:lnTo>
                    <a:pt x="34826" y="8633"/>
                  </a:lnTo>
                  <a:lnTo>
                    <a:pt x="35326" y="8049"/>
                  </a:lnTo>
                  <a:lnTo>
                    <a:pt x="25920" y="1"/>
                  </a:ln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1996;p59">
              <a:extLst>
                <a:ext uri="{FF2B5EF4-FFF2-40B4-BE49-F238E27FC236}">
                  <a16:creationId xmlns:a16="http://schemas.microsoft.com/office/drawing/2014/main" id="{7685B64D-F2A9-E23B-1A98-E58A6C247CEB}"/>
                </a:ext>
              </a:extLst>
            </p:cNvPr>
            <p:cNvSpPr/>
            <p:nvPr/>
          </p:nvSpPr>
          <p:spPr>
            <a:xfrm>
              <a:off x="4164200" y="4156300"/>
              <a:ext cx="182475" cy="25625"/>
            </a:xfrm>
            <a:custGeom>
              <a:avLst/>
              <a:gdLst/>
              <a:ahLst/>
              <a:cxnLst/>
              <a:rect l="l" t="t" r="r" b="b"/>
              <a:pathLst>
                <a:path w="7299" h="1025" extrusionOk="0">
                  <a:moveTo>
                    <a:pt x="0" y="0"/>
                  </a:moveTo>
                  <a:lnTo>
                    <a:pt x="0" y="1024"/>
                  </a:lnTo>
                  <a:lnTo>
                    <a:pt x="7299" y="1024"/>
                  </a:lnTo>
                  <a:lnTo>
                    <a:pt x="7299" y="0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1997;p59">
              <a:extLst>
                <a:ext uri="{FF2B5EF4-FFF2-40B4-BE49-F238E27FC236}">
                  <a16:creationId xmlns:a16="http://schemas.microsoft.com/office/drawing/2014/main" id="{9516C937-580E-D3EE-4B96-6CB3F0242D38}"/>
                </a:ext>
              </a:extLst>
            </p:cNvPr>
            <p:cNvSpPr/>
            <p:nvPr/>
          </p:nvSpPr>
          <p:spPr>
            <a:xfrm>
              <a:off x="4164200" y="4156300"/>
              <a:ext cx="182475" cy="25625"/>
            </a:xfrm>
            <a:custGeom>
              <a:avLst/>
              <a:gdLst/>
              <a:ahLst/>
              <a:cxnLst/>
              <a:rect l="l" t="t" r="r" b="b"/>
              <a:pathLst>
                <a:path w="7299" h="1025" extrusionOk="0">
                  <a:moveTo>
                    <a:pt x="0" y="0"/>
                  </a:moveTo>
                  <a:lnTo>
                    <a:pt x="0" y="1024"/>
                  </a:lnTo>
                  <a:lnTo>
                    <a:pt x="7299" y="1024"/>
                  </a:lnTo>
                  <a:lnTo>
                    <a:pt x="7299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998;p59">
              <a:extLst>
                <a:ext uri="{FF2B5EF4-FFF2-40B4-BE49-F238E27FC236}">
                  <a16:creationId xmlns:a16="http://schemas.microsoft.com/office/drawing/2014/main" id="{4D7762F7-DE1D-3EA1-EB65-6600A501E62C}"/>
                </a:ext>
              </a:extLst>
            </p:cNvPr>
            <p:cNvSpPr/>
            <p:nvPr/>
          </p:nvSpPr>
          <p:spPr>
            <a:xfrm>
              <a:off x="4408575" y="4521825"/>
              <a:ext cx="101225" cy="194975"/>
            </a:xfrm>
            <a:custGeom>
              <a:avLst/>
              <a:gdLst/>
              <a:ahLst/>
              <a:cxnLst/>
              <a:rect l="l" t="t" r="r" b="b"/>
              <a:pathLst>
                <a:path w="4049" h="7799" extrusionOk="0">
                  <a:moveTo>
                    <a:pt x="0" y="0"/>
                  </a:moveTo>
                  <a:lnTo>
                    <a:pt x="0" y="7799"/>
                  </a:lnTo>
                  <a:lnTo>
                    <a:pt x="4049" y="7799"/>
                  </a:lnTo>
                  <a:lnTo>
                    <a:pt x="4049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1999;p59">
              <a:extLst>
                <a:ext uri="{FF2B5EF4-FFF2-40B4-BE49-F238E27FC236}">
                  <a16:creationId xmlns:a16="http://schemas.microsoft.com/office/drawing/2014/main" id="{B27A3675-165B-DFA6-C2E4-04534CEB1A61}"/>
                </a:ext>
              </a:extLst>
            </p:cNvPr>
            <p:cNvSpPr/>
            <p:nvPr/>
          </p:nvSpPr>
          <p:spPr>
            <a:xfrm>
              <a:off x="3737950" y="4615575"/>
              <a:ext cx="1462700" cy="948650"/>
            </a:xfrm>
            <a:custGeom>
              <a:avLst/>
              <a:gdLst/>
              <a:ahLst/>
              <a:cxnLst/>
              <a:rect l="l" t="t" r="r" b="b"/>
              <a:pathLst>
                <a:path w="58508" h="37946" extrusionOk="0">
                  <a:moveTo>
                    <a:pt x="58341" y="5620"/>
                  </a:moveTo>
                  <a:lnTo>
                    <a:pt x="58508" y="5347"/>
                  </a:lnTo>
                  <a:cubicBezTo>
                    <a:pt x="39482" y="120"/>
                    <a:pt x="19051" y="1"/>
                    <a:pt x="1" y="5156"/>
                  </a:cubicBezTo>
                  <a:lnTo>
                    <a:pt x="21063" y="37946"/>
                  </a:lnTo>
                  <a:lnTo>
                    <a:pt x="21063" y="21444"/>
                  </a:lnTo>
                  <a:lnTo>
                    <a:pt x="30933" y="21444"/>
                  </a:lnTo>
                  <a:cubicBezTo>
                    <a:pt x="42244" y="21444"/>
                    <a:pt x="52686" y="15419"/>
                    <a:pt x="58341" y="5620"/>
                  </a:cubicBezTo>
                  <a:close/>
                </a:path>
              </a:pathLst>
            </a:custGeom>
            <a:solidFill>
              <a:srgbClr val="3BDA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2000;p59">
              <a:extLst>
                <a:ext uri="{FF2B5EF4-FFF2-40B4-BE49-F238E27FC236}">
                  <a16:creationId xmlns:a16="http://schemas.microsoft.com/office/drawing/2014/main" id="{EF095AF4-68BD-C126-4490-E4639A69051E}"/>
                </a:ext>
              </a:extLst>
            </p:cNvPr>
            <p:cNvSpPr/>
            <p:nvPr/>
          </p:nvSpPr>
          <p:spPr>
            <a:xfrm>
              <a:off x="3737950" y="4649500"/>
              <a:ext cx="1462700" cy="914725"/>
            </a:xfrm>
            <a:custGeom>
              <a:avLst/>
              <a:gdLst/>
              <a:ahLst/>
              <a:cxnLst/>
              <a:rect l="l" t="t" r="r" b="b"/>
              <a:pathLst>
                <a:path w="58508" h="36589" extrusionOk="0">
                  <a:moveTo>
                    <a:pt x="28822" y="0"/>
                  </a:moveTo>
                  <a:cubicBezTo>
                    <a:pt x="19102" y="0"/>
                    <a:pt x="9384" y="1260"/>
                    <a:pt x="1" y="3799"/>
                  </a:cubicBezTo>
                  <a:lnTo>
                    <a:pt x="21063" y="36589"/>
                  </a:lnTo>
                  <a:lnTo>
                    <a:pt x="21063" y="20087"/>
                  </a:lnTo>
                  <a:lnTo>
                    <a:pt x="30933" y="20087"/>
                  </a:lnTo>
                  <a:cubicBezTo>
                    <a:pt x="42244" y="20087"/>
                    <a:pt x="52686" y="14062"/>
                    <a:pt x="58341" y="4263"/>
                  </a:cubicBezTo>
                  <a:lnTo>
                    <a:pt x="58508" y="3990"/>
                  </a:lnTo>
                  <a:cubicBezTo>
                    <a:pt x="48853" y="1337"/>
                    <a:pt x="38836" y="0"/>
                    <a:pt x="288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2001;p59">
              <a:extLst>
                <a:ext uri="{FF2B5EF4-FFF2-40B4-BE49-F238E27FC236}">
                  <a16:creationId xmlns:a16="http://schemas.microsoft.com/office/drawing/2014/main" id="{6B12C240-2514-A673-9195-35680C4DA800}"/>
                </a:ext>
              </a:extLst>
            </p:cNvPr>
            <p:cNvSpPr/>
            <p:nvPr/>
          </p:nvSpPr>
          <p:spPr>
            <a:xfrm>
              <a:off x="4246650" y="759450"/>
              <a:ext cx="111950" cy="146400"/>
            </a:xfrm>
            <a:custGeom>
              <a:avLst/>
              <a:gdLst/>
              <a:ahLst/>
              <a:cxnLst/>
              <a:rect l="l" t="t" r="r" b="b"/>
              <a:pathLst>
                <a:path w="4478" h="5856" extrusionOk="0">
                  <a:moveTo>
                    <a:pt x="2025" y="0"/>
                  </a:moveTo>
                  <a:cubicBezTo>
                    <a:pt x="1846" y="215"/>
                    <a:pt x="1667" y="405"/>
                    <a:pt x="1477" y="608"/>
                  </a:cubicBezTo>
                  <a:cubicBezTo>
                    <a:pt x="381" y="1667"/>
                    <a:pt x="0" y="3310"/>
                    <a:pt x="727" y="4656"/>
                  </a:cubicBezTo>
                  <a:cubicBezTo>
                    <a:pt x="786" y="4763"/>
                    <a:pt x="846" y="4870"/>
                    <a:pt x="917" y="4977"/>
                  </a:cubicBezTo>
                  <a:cubicBezTo>
                    <a:pt x="1807" y="5412"/>
                    <a:pt x="2849" y="5856"/>
                    <a:pt x="3856" y="5856"/>
                  </a:cubicBezTo>
                  <a:cubicBezTo>
                    <a:pt x="3980" y="5856"/>
                    <a:pt x="4104" y="5849"/>
                    <a:pt x="4227" y="5835"/>
                  </a:cubicBezTo>
                  <a:cubicBezTo>
                    <a:pt x="3977" y="4346"/>
                    <a:pt x="3763" y="2727"/>
                    <a:pt x="4477" y="1417"/>
                  </a:cubicBezTo>
                  <a:cubicBezTo>
                    <a:pt x="3680" y="917"/>
                    <a:pt x="2870" y="441"/>
                    <a:pt x="20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2002;p59">
              <a:extLst>
                <a:ext uri="{FF2B5EF4-FFF2-40B4-BE49-F238E27FC236}">
                  <a16:creationId xmlns:a16="http://schemas.microsoft.com/office/drawing/2014/main" id="{14846FB2-4AC5-79AE-1BD4-BF54BBF08FFD}"/>
                </a:ext>
              </a:extLst>
            </p:cNvPr>
            <p:cNvSpPr/>
            <p:nvPr/>
          </p:nvSpPr>
          <p:spPr>
            <a:xfrm>
              <a:off x="3980550" y="683250"/>
              <a:ext cx="208675" cy="222600"/>
            </a:xfrm>
            <a:custGeom>
              <a:avLst/>
              <a:gdLst/>
              <a:ahLst/>
              <a:cxnLst/>
              <a:rect l="l" t="t" r="r" b="b"/>
              <a:pathLst>
                <a:path w="8347" h="8904" extrusionOk="0">
                  <a:moveTo>
                    <a:pt x="3810" y="0"/>
                  </a:moveTo>
                  <a:cubicBezTo>
                    <a:pt x="3310" y="1370"/>
                    <a:pt x="2513" y="2632"/>
                    <a:pt x="1477" y="3656"/>
                  </a:cubicBezTo>
                  <a:cubicBezTo>
                    <a:pt x="381" y="4715"/>
                    <a:pt x="0" y="6358"/>
                    <a:pt x="727" y="7704"/>
                  </a:cubicBezTo>
                  <a:cubicBezTo>
                    <a:pt x="786" y="7811"/>
                    <a:pt x="846" y="7918"/>
                    <a:pt x="905" y="8025"/>
                  </a:cubicBezTo>
                  <a:cubicBezTo>
                    <a:pt x="1806" y="8460"/>
                    <a:pt x="2848" y="8904"/>
                    <a:pt x="3856" y="8904"/>
                  </a:cubicBezTo>
                  <a:cubicBezTo>
                    <a:pt x="3980" y="8904"/>
                    <a:pt x="4104" y="8897"/>
                    <a:pt x="4227" y="8883"/>
                  </a:cubicBezTo>
                  <a:cubicBezTo>
                    <a:pt x="3977" y="7347"/>
                    <a:pt x="3751" y="5668"/>
                    <a:pt x="4548" y="4334"/>
                  </a:cubicBezTo>
                  <a:cubicBezTo>
                    <a:pt x="5382" y="2953"/>
                    <a:pt x="7168" y="2239"/>
                    <a:pt x="8347" y="1191"/>
                  </a:cubicBezTo>
                  <a:cubicBezTo>
                    <a:pt x="6870" y="679"/>
                    <a:pt x="5358" y="286"/>
                    <a:pt x="38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2003;p59">
              <a:extLst>
                <a:ext uri="{FF2B5EF4-FFF2-40B4-BE49-F238E27FC236}">
                  <a16:creationId xmlns:a16="http://schemas.microsoft.com/office/drawing/2014/main" id="{51B67876-CB3A-A812-96B3-F78FBC010050}"/>
                </a:ext>
              </a:extLst>
            </p:cNvPr>
            <p:cNvSpPr/>
            <p:nvPr/>
          </p:nvSpPr>
          <p:spPr>
            <a:xfrm>
              <a:off x="3712050" y="670150"/>
              <a:ext cx="235775" cy="235700"/>
            </a:xfrm>
            <a:custGeom>
              <a:avLst/>
              <a:gdLst/>
              <a:ahLst/>
              <a:cxnLst/>
              <a:rect l="l" t="t" r="r" b="b"/>
              <a:pathLst>
                <a:path w="9431" h="9428" extrusionOk="0">
                  <a:moveTo>
                    <a:pt x="3978" y="1"/>
                  </a:moveTo>
                  <a:cubicBezTo>
                    <a:pt x="3954" y="72"/>
                    <a:pt x="3942" y="143"/>
                    <a:pt x="3918" y="227"/>
                  </a:cubicBezTo>
                  <a:cubicBezTo>
                    <a:pt x="3430" y="1715"/>
                    <a:pt x="2585" y="3072"/>
                    <a:pt x="1465" y="4180"/>
                  </a:cubicBezTo>
                  <a:cubicBezTo>
                    <a:pt x="382" y="5239"/>
                    <a:pt x="1" y="6882"/>
                    <a:pt x="715" y="8228"/>
                  </a:cubicBezTo>
                  <a:cubicBezTo>
                    <a:pt x="775" y="8335"/>
                    <a:pt x="834" y="8442"/>
                    <a:pt x="906" y="8549"/>
                  </a:cubicBezTo>
                  <a:cubicBezTo>
                    <a:pt x="1796" y="8984"/>
                    <a:pt x="2846" y="9428"/>
                    <a:pt x="3847" y="9428"/>
                  </a:cubicBezTo>
                  <a:cubicBezTo>
                    <a:pt x="3971" y="9428"/>
                    <a:pt x="4094" y="9421"/>
                    <a:pt x="4216" y="9407"/>
                  </a:cubicBezTo>
                  <a:cubicBezTo>
                    <a:pt x="3966" y="7871"/>
                    <a:pt x="3739" y="6192"/>
                    <a:pt x="4549" y="4870"/>
                  </a:cubicBezTo>
                  <a:cubicBezTo>
                    <a:pt x="5752" y="2858"/>
                    <a:pt x="8966" y="2239"/>
                    <a:pt x="9431" y="13"/>
                  </a:cubicBezTo>
                  <a:cubicBezTo>
                    <a:pt x="9228" y="1"/>
                    <a:pt x="9014" y="1"/>
                    <a:pt x="88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2004;p59">
              <a:extLst>
                <a:ext uri="{FF2B5EF4-FFF2-40B4-BE49-F238E27FC236}">
                  <a16:creationId xmlns:a16="http://schemas.microsoft.com/office/drawing/2014/main" id="{FFF1916F-FB6C-F368-D098-C6AF81B5FBB2}"/>
                </a:ext>
              </a:extLst>
            </p:cNvPr>
            <p:cNvSpPr/>
            <p:nvPr/>
          </p:nvSpPr>
          <p:spPr>
            <a:xfrm>
              <a:off x="3689425" y="860650"/>
              <a:ext cx="174475" cy="365850"/>
            </a:xfrm>
            <a:custGeom>
              <a:avLst/>
              <a:gdLst/>
              <a:ahLst/>
              <a:cxnLst/>
              <a:rect l="l" t="t" r="r" b="b"/>
              <a:pathLst>
                <a:path w="6979" h="14634" extrusionOk="0">
                  <a:moveTo>
                    <a:pt x="1418" y="1"/>
                  </a:moveTo>
                  <a:lnTo>
                    <a:pt x="1" y="14633"/>
                  </a:lnTo>
                  <a:lnTo>
                    <a:pt x="6978" y="14633"/>
                  </a:lnTo>
                  <a:lnTo>
                    <a:pt x="5561" y="1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2005;p59">
              <a:extLst>
                <a:ext uri="{FF2B5EF4-FFF2-40B4-BE49-F238E27FC236}">
                  <a16:creationId xmlns:a16="http://schemas.microsoft.com/office/drawing/2014/main" id="{A900571F-7D09-C8FB-533D-8D204A409273}"/>
                </a:ext>
              </a:extLst>
            </p:cNvPr>
            <p:cNvSpPr/>
            <p:nvPr/>
          </p:nvSpPr>
          <p:spPr>
            <a:xfrm>
              <a:off x="3952875" y="860650"/>
              <a:ext cx="174725" cy="365850"/>
            </a:xfrm>
            <a:custGeom>
              <a:avLst/>
              <a:gdLst/>
              <a:ahLst/>
              <a:cxnLst/>
              <a:rect l="l" t="t" r="r" b="b"/>
              <a:pathLst>
                <a:path w="6989" h="14634" extrusionOk="0">
                  <a:moveTo>
                    <a:pt x="1429" y="1"/>
                  </a:moveTo>
                  <a:lnTo>
                    <a:pt x="0" y="14633"/>
                  </a:lnTo>
                  <a:lnTo>
                    <a:pt x="6989" y="14633"/>
                  </a:lnTo>
                  <a:lnTo>
                    <a:pt x="5572" y="1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2006;p59">
              <a:extLst>
                <a:ext uri="{FF2B5EF4-FFF2-40B4-BE49-F238E27FC236}">
                  <a16:creationId xmlns:a16="http://schemas.microsoft.com/office/drawing/2014/main" id="{491D4BF8-5BDC-B190-486D-3500ADBCE956}"/>
                </a:ext>
              </a:extLst>
            </p:cNvPr>
            <p:cNvSpPr/>
            <p:nvPr/>
          </p:nvSpPr>
          <p:spPr>
            <a:xfrm>
              <a:off x="4216575" y="860650"/>
              <a:ext cx="174750" cy="365850"/>
            </a:xfrm>
            <a:custGeom>
              <a:avLst/>
              <a:gdLst/>
              <a:ahLst/>
              <a:cxnLst/>
              <a:rect l="l" t="t" r="r" b="b"/>
              <a:pathLst>
                <a:path w="6990" h="14634" extrusionOk="0">
                  <a:moveTo>
                    <a:pt x="1430" y="1"/>
                  </a:moveTo>
                  <a:lnTo>
                    <a:pt x="1" y="14633"/>
                  </a:lnTo>
                  <a:lnTo>
                    <a:pt x="6990" y="14633"/>
                  </a:lnTo>
                  <a:lnTo>
                    <a:pt x="5573" y="1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2007;p59">
              <a:extLst>
                <a:ext uri="{FF2B5EF4-FFF2-40B4-BE49-F238E27FC236}">
                  <a16:creationId xmlns:a16="http://schemas.microsoft.com/office/drawing/2014/main" id="{1B810156-61B9-0C5A-45A1-1D85AEC2EA13}"/>
                </a:ext>
              </a:extLst>
            </p:cNvPr>
            <p:cNvSpPr/>
            <p:nvPr/>
          </p:nvSpPr>
          <p:spPr>
            <a:xfrm>
              <a:off x="3563225" y="1071400"/>
              <a:ext cx="942400" cy="362275"/>
            </a:xfrm>
            <a:custGeom>
              <a:avLst/>
              <a:gdLst/>
              <a:ahLst/>
              <a:cxnLst/>
              <a:rect l="l" t="t" r="r" b="b"/>
              <a:pathLst>
                <a:path w="37696" h="14491" extrusionOk="0">
                  <a:moveTo>
                    <a:pt x="1" y="0"/>
                  </a:moveTo>
                  <a:lnTo>
                    <a:pt x="1" y="14490"/>
                  </a:lnTo>
                  <a:lnTo>
                    <a:pt x="37696" y="14490"/>
                  </a:lnTo>
                  <a:lnTo>
                    <a:pt x="37696" y="0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2008;p59">
              <a:extLst>
                <a:ext uri="{FF2B5EF4-FFF2-40B4-BE49-F238E27FC236}">
                  <a16:creationId xmlns:a16="http://schemas.microsoft.com/office/drawing/2014/main" id="{41A9E512-0FE7-A9AB-ECF5-095D866038D1}"/>
                </a:ext>
              </a:extLst>
            </p:cNvPr>
            <p:cNvSpPr/>
            <p:nvPr/>
          </p:nvSpPr>
          <p:spPr>
            <a:xfrm>
              <a:off x="3535250" y="1072875"/>
              <a:ext cx="998375" cy="49450"/>
            </a:xfrm>
            <a:custGeom>
              <a:avLst/>
              <a:gdLst/>
              <a:ahLst/>
              <a:cxnLst/>
              <a:rect l="l" t="t" r="r" b="b"/>
              <a:pathLst>
                <a:path w="39935" h="1978" extrusionOk="0">
                  <a:moveTo>
                    <a:pt x="1" y="1"/>
                  </a:moveTo>
                  <a:lnTo>
                    <a:pt x="1" y="1977"/>
                  </a:lnTo>
                  <a:lnTo>
                    <a:pt x="39934" y="1977"/>
                  </a:lnTo>
                  <a:lnTo>
                    <a:pt x="39934" y="1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2009;p59">
              <a:extLst>
                <a:ext uri="{FF2B5EF4-FFF2-40B4-BE49-F238E27FC236}">
                  <a16:creationId xmlns:a16="http://schemas.microsoft.com/office/drawing/2014/main" id="{7D7B4C8D-1893-950E-D56E-944B2C9F82B6}"/>
                </a:ext>
              </a:extLst>
            </p:cNvPr>
            <p:cNvSpPr/>
            <p:nvPr/>
          </p:nvSpPr>
          <p:spPr>
            <a:xfrm>
              <a:off x="3535250" y="1072875"/>
              <a:ext cx="998375" cy="49450"/>
            </a:xfrm>
            <a:custGeom>
              <a:avLst/>
              <a:gdLst/>
              <a:ahLst/>
              <a:cxnLst/>
              <a:rect l="l" t="t" r="r" b="b"/>
              <a:pathLst>
                <a:path w="39935" h="1978" extrusionOk="0">
                  <a:moveTo>
                    <a:pt x="1" y="1"/>
                  </a:moveTo>
                  <a:lnTo>
                    <a:pt x="1" y="1977"/>
                  </a:lnTo>
                  <a:lnTo>
                    <a:pt x="39934" y="1977"/>
                  </a:lnTo>
                  <a:lnTo>
                    <a:pt x="39934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2010;p59">
              <a:extLst>
                <a:ext uri="{FF2B5EF4-FFF2-40B4-BE49-F238E27FC236}">
                  <a16:creationId xmlns:a16="http://schemas.microsoft.com/office/drawing/2014/main" id="{0E8F8C53-FD39-2FA9-8A9F-9DBADFBD2B6F}"/>
                </a:ext>
              </a:extLst>
            </p:cNvPr>
            <p:cNvSpPr/>
            <p:nvPr/>
          </p:nvSpPr>
          <p:spPr>
            <a:xfrm>
              <a:off x="360072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2011;p59">
              <a:extLst>
                <a:ext uri="{FF2B5EF4-FFF2-40B4-BE49-F238E27FC236}">
                  <a16:creationId xmlns:a16="http://schemas.microsoft.com/office/drawing/2014/main" id="{48C2AFE6-53E0-082D-60EE-3D0C7A8B1909}"/>
                </a:ext>
              </a:extLst>
            </p:cNvPr>
            <p:cNvSpPr/>
            <p:nvPr/>
          </p:nvSpPr>
          <p:spPr>
            <a:xfrm>
              <a:off x="373407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2012;p59">
              <a:extLst>
                <a:ext uri="{FF2B5EF4-FFF2-40B4-BE49-F238E27FC236}">
                  <a16:creationId xmlns:a16="http://schemas.microsoft.com/office/drawing/2014/main" id="{7F61D465-CCC7-6C6F-78A6-D5ACA1D56C19}"/>
                </a:ext>
              </a:extLst>
            </p:cNvPr>
            <p:cNvSpPr/>
            <p:nvPr/>
          </p:nvSpPr>
          <p:spPr>
            <a:xfrm>
              <a:off x="386742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2013;p59">
              <a:extLst>
                <a:ext uri="{FF2B5EF4-FFF2-40B4-BE49-F238E27FC236}">
                  <a16:creationId xmlns:a16="http://schemas.microsoft.com/office/drawing/2014/main" id="{AEC16572-A023-E1FE-F54A-F55C7E104434}"/>
                </a:ext>
              </a:extLst>
            </p:cNvPr>
            <p:cNvSpPr/>
            <p:nvPr/>
          </p:nvSpPr>
          <p:spPr>
            <a:xfrm>
              <a:off x="400107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2014;p59">
              <a:extLst>
                <a:ext uri="{FF2B5EF4-FFF2-40B4-BE49-F238E27FC236}">
                  <a16:creationId xmlns:a16="http://schemas.microsoft.com/office/drawing/2014/main" id="{0A8B0DBC-AE0A-0D5A-8522-2C180262D3F9}"/>
                </a:ext>
              </a:extLst>
            </p:cNvPr>
            <p:cNvSpPr/>
            <p:nvPr/>
          </p:nvSpPr>
          <p:spPr>
            <a:xfrm>
              <a:off x="413442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2015;p59">
              <a:extLst>
                <a:ext uri="{FF2B5EF4-FFF2-40B4-BE49-F238E27FC236}">
                  <a16:creationId xmlns:a16="http://schemas.microsoft.com/office/drawing/2014/main" id="{B19DFF70-04D5-E8CE-7A5C-48405EE92906}"/>
                </a:ext>
              </a:extLst>
            </p:cNvPr>
            <p:cNvSpPr/>
            <p:nvPr/>
          </p:nvSpPr>
          <p:spPr>
            <a:xfrm>
              <a:off x="426777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2016;p59">
              <a:extLst>
                <a:ext uri="{FF2B5EF4-FFF2-40B4-BE49-F238E27FC236}">
                  <a16:creationId xmlns:a16="http://schemas.microsoft.com/office/drawing/2014/main" id="{614011DB-2B1F-B0D3-EA7C-71F1DF9A5BFE}"/>
                </a:ext>
              </a:extLst>
            </p:cNvPr>
            <p:cNvSpPr/>
            <p:nvPr/>
          </p:nvSpPr>
          <p:spPr>
            <a:xfrm>
              <a:off x="4401425" y="1174075"/>
              <a:ext cx="52425" cy="52425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" y="1"/>
                  </a:moveTo>
                  <a:lnTo>
                    <a:pt x="1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2017;p59">
              <a:extLst>
                <a:ext uri="{FF2B5EF4-FFF2-40B4-BE49-F238E27FC236}">
                  <a16:creationId xmlns:a16="http://schemas.microsoft.com/office/drawing/2014/main" id="{016831C2-F847-A9DB-C28C-5AAB1EFF9F75}"/>
                </a:ext>
              </a:extLst>
            </p:cNvPr>
            <p:cNvSpPr/>
            <p:nvPr/>
          </p:nvSpPr>
          <p:spPr>
            <a:xfrm>
              <a:off x="3429275" y="1284375"/>
              <a:ext cx="1463900" cy="547075"/>
            </a:xfrm>
            <a:custGeom>
              <a:avLst/>
              <a:gdLst/>
              <a:ahLst/>
              <a:cxnLst/>
              <a:rect l="l" t="t" r="r" b="b"/>
              <a:pathLst>
                <a:path w="58556" h="21883" extrusionOk="0">
                  <a:moveTo>
                    <a:pt x="30749" y="0"/>
                  </a:moveTo>
                  <a:cubicBezTo>
                    <a:pt x="28869" y="0"/>
                    <a:pt x="26987" y="62"/>
                    <a:pt x="25111" y="149"/>
                  </a:cubicBezTo>
                  <a:cubicBezTo>
                    <a:pt x="21444" y="316"/>
                    <a:pt x="17777" y="589"/>
                    <a:pt x="14169" y="1268"/>
                  </a:cubicBezTo>
                  <a:cubicBezTo>
                    <a:pt x="9228" y="2197"/>
                    <a:pt x="4430" y="3911"/>
                    <a:pt x="1" y="6281"/>
                  </a:cubicBezTo>
                  <a:lnTo>
                    <a:pt x="6549" y="17627"/>
                  </a:lnTo>
                  <a:cubicBezTo>
                    <a:pt x="8133" y="18639"/>
                    <a:pt x="9800" y="19437"/>
                    <a:pt x="11479" y="19949"/>
                  </a:cubicBezTo>
                  <a:cubicBezTo>
                    <a:pt x="16527" y="21461"/>
                    <a:pt x="21897" y="21223"/>
                    <a:pt x="27159" y="21354"/>
                  </a:cubicBezTo>
                  <a:cubicBezTo>
                    <a:pt x="31756" y="21471"/>
                    <a:pt x="36373" y="21882"/>
                    <a:pt x="40967" y="21882"/>
                  </a:cubicBezTo>
                  <a:cubicBezTo>
                    <a:pt x="43358" y="21882"/>
                    <a:pt x="45742" y="21771"/>
                    <a:pt x="48114" y="21449"/>
                  </a:cubicBezTo>
                  <a:cubicBezTo>
                    <a:pt x="49305" y="21294"/>
                    <a:pt x="50495" y="21068"/>
                    <a:pt x="51686" y="20782"/>
                  </a:cubicBezTo>
                  <a:lnTo>
                    <a:pt x="58556" y="7471"/>
                  </a:lnTo>
                  <a:cubicBezTo>
                    <a:pt x="53031" y="4519"/>
                    <a:pt x="47304" y="2018"/>
                    <a:pt x="41185" y="863"/>
                  </a:cubicBezTo>
                  <a:cubicBezTo>
                    <a:pt x="37745" y="213"/>
                    <a:pt x="34250" y="0"/>
                    <a:pt x="30749" y="0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2018;p59">
              <a:extLst>
                <a:ext uri="{FF2B5EF4-FFF2-40B4-BE49-F238E27FC236}">
                  <a16:creationId xmlns:a16="http://schemas.microsoft.com/office/drawing/2014/main" id="{256F093D-9880-BAF2-02F5-7A029308403F}"/>
                </a:ext>
              </a:extLst>
            </p:cNvPr>
            <p:cNvSpPr/>
            <p:nvPr/>
          </p:nvSpPr>
          <p:spPr>
            <a:xfrm>
              <a:off x="3344450" y="1588725"/>
              <a:ext cx="1488000" cy="677775"/>
            </a:xfrm>
            <a:custGeom>
              <a:avLst/>
              <a:gdLst/>
              <a:ahLst/>
              <a:cxnLst/>
              <a:rect l="l" t="t" r="r" b="b"/>
              <a:pathLst>
                <a:path w="59520" h="27111" extrusionOk="0">
                  <a:moveTo>
                    <a:pt x="6799" y="0"/>
                  </a:moveTo>
                  <a:lnTo>
                    <a:pt x="13705" y="11966"/>
                  </a:lnTo>
                  <a:lnTo>
                    <a:pt x="1" y="19884"/>
                  </a:lnTo>
                  <a:lnTo>
                    <a:pt x="45530" y="27111"/>
                  </a:lnTo>
                  <a:lnTo>
                    <a:pt x="595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2019;p59">
              <a:extLst>
                <a:ext uri="{FF2B5EF4-FFF2-40B4-BE49-F238E27FC236}">
                  <a16:creationId xmlns:a16="http://schemas.microsoft.com/office/drawing/2014/main" id="{C4B2C52B-C78B-2F53-8450-0065E6EA5FE8}"/>
                </a:ext>
              </a:extLst>
            </p:cNvPr>
            <p:cNvSpPr/>
            <p:nvPr/>
          </p:nvSpPr>
          <p:spPr>
            <a:xfrm>
              <a:off x="2093700" y="4141700"/>
              <a:ext cx="94375" cy="471825"/>
            </a:xfrm>
            <a:custGeom>
              <a:avLst/>
              <a:gdLst/>
              <a:ahLst/>
              <a:cxnLst/>
              <a:rect l="l" t="t" r="r" b="b"/>
              <a:pathLst>
                <a:path w="3775" h="18873" extrusionOk="0">
                  <a:moveTo>
                    <a:pt x="1" y="1"/>
                  </a:moveTo>
                  <a:lnTo>
                    <a:pt x="1" y="18872"/>
                  </a:lnTo>
                  <a:cubicBezTo>
                    <a:pt x="1251" y="18658"/>
                    <a:pt x="2513" y="18479"/>
                    <a:pt x="3775" y="18313"/>
                  </a:cubicBezTo>
                  <a:lnTo>
                    <a:pt x="3775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2020;p59">
              <a:extLst>
                <a:ext uri="{FF2B5EF4-FFF2-40B4-BE49-F238E27FC236}">
                  <a16:creationId xmlns:a16="http://schemas.microsoft.com/office/drawing/2014/main" id="{98FC1B6C-05FF-B5BB-31D6-BA6C9F8B1AC5}"/>
                </a:ext>
              </a:extLst>
            </p:cNvPr>
            <p:cNvSpPr/>
            <p:nvPr/>
          </p:nvSpPr>
          <p:spPr>
            <a:xfrm>
              <a:off x="2093700" y="4141700"/>
              <a:ext cx="94375" cy="471825"/>
            </a:xfrm>
            <a:custGeom>
              <a:avLst/>
              <a:gdLst/>
              <a:ahLst/>
              <a:cxnLst/>
              <a:rect l="l" t="t" r="r" b="b"/>
              <a:pathLst>
                <a:path w="3775" h="18873" extrusionOk="0">
                  <a:moveTo>
                    <a:pt x="1" y="1"/>
                  </a:moveTo>
                  <a:lnTo>
                    <a:pt x="1" y="18872"/>
                  </a:lnTo>
                  <a:cubicBezTo>
                    <a:pt x="1251" y="18658"/>
                    <a:pt x="2513" y="18479"/>
                    <a:pt x="3775" y="18313"/>
                  </a:cubicBezTo>
                  <a:lnTo>
                    <a:pt x="3775" y="1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2021;p59">
              <a:extLst>
                <a:ext uri="{FF2B5EF4-FFF2-40B4-BE49-F238E27FC236}">
                  <a16:creationId xmlns:a16="http://schemas.microsoft.com/office/drawing/2014/main" id="{2306A9A6-B39C-057A-97EA-F17BE42C82A9}"/>
                </a:ext>
              </a:extLst>
            </p:cNvPr>
            <p:cNvSpPr/>
            <p:nvPr/>
          </p:nvSpPr>
          <p:spPr>
            <a:xfrm>
              <a:off x="1638575" y="3873825"/>
              <a:ext cx="906700" cy="500975"/>
            </a:xfrm>
            <a:custGeom>
              <a:avLst/>
              <a:gdLst/>
              <a:ahLst/>
              <a:cxnLst/>
              <a:rect l="l" t="t" r="r" b="b"/>
              <a:pathLst>
                <a:path w="36268" h="20039" extrusionOk="0">
                  <a:moveTo>
                    <a:pt x="1" y="0"/>
                  </a:moveTo>
                  <a:lnTo>
                    <a:pt x="3382" y="9311"/>
                  </a:lnTo>
                  <a:lnTo>
                    <a:pt x="3906" y="10740"/>
                  </a:lnTo>
                  <a:lnTo>
                    <a:pt x="7288" y="20038"/>
                  </a:lnTo>
                  <a:lnTo>
                    <a:pt x="36267" y="20038"/>
                  </a:lnTo>
                  <a:lnTo>
                    <a:pt x="32886" y="10740"/>
                  </a:lnTo>
                  <a:lnTo>
                    <a:pt x="32362" y="9311"/>
                  </a:lnTo>
                  <a:lnTo>
                    <a:pt x="28981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2022;p59">
              <a:extLst>
                <a:ext uri="{FF2B5EF4-FFF2-40B4-BE49-F238E27FC236}">
                  <a16:creationId xmlns:a16="http://schemas.microsoft.com/office/drawing/2014/main" id="{49243575-8EC3-998B-CFDE-C19FC2FE599F}"/>
                </a:ext>
              </a:extLst>
            </p:cNvPr>
            <p:cNvSpPr/>
            <p:nvPr/>
          </p:nvSpPr>
          <p:spPr>
            <a:xfrm>
              <a:off x="2140725" y="3907750"/>
              <a:ext cx="273875" cy="200650"/>
            </a:xfrm>
            <a:custGeom>
              <a:avLst/>
              <a:gdLst/>
              <a:ahLst/>
              <a:cxnLst/>
              <a:rect l="l" t="t" r="r" b="b"/>
              <a:pathLst>
                <a:path w="10955" h="8026" extrusionOk="0">
                  <a:moveTo>
                    <a:pt x="1" y="1"/>
                  </a:moveTo>
                  <a:lnTo>
                    <a:pt x="2930" y="8025"/>
                  </a:lnTo>
                  <a:lnTo>
                    <a:pt x="10955" y="8025"/>
                  </a:lnTo>
                  <a:lnTo>
                    <a:pt x="8037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2023;p59">
              <a:extLst>
                <a:ext uri="{FF2B5EF4-FFF2-40B4-BE49-F238E27FC236}">
                  <a16:creationId xmlns:a16="http://schemas.microsoft.com/office/drawing/2014/main" id="{67A30DBC-CFEB-A238-753D-07EB98515904}"/>
                </a:ext>
              </a:extLst>
            </p:cNvPr>
            <p:cNvSpPr/>
            <p:nvPr/>
          </p:nvSpPr>
          <p:spPr>
            <a:xfrm>
              <a:off x="1912725" y="3907750"/>
              <a:ext cx="273875" cy="200650"/>
            </a:xfrm>
            <a:custGeom>
              <a:avLst/>
              <a:gdLst/>
              <a:ahLst/>
              <a:cxnLst/>
              <a:rect l="l" t="t" r="r" b="b"/>
              <a:pathLst>
                <a:path w="10955" h="8026" extrusionOk="0">
                  <a:moveTo>
                    <a:pt x="1" y="1"/>
                  </a:moveTo>
                  <a:lnTo>
                    <a:pt x="2918" y="8025"/>
                  </a:lnTo>
                  <a:lnTo>
                    <a:pt x="10954" y="8025"/>
                  </a:lnTo>
                  <a:lnTo>
                    <a:pt x="8025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2024;p59">
              <a:extLst>
                <a:ext uri="{FF2B5EF4-FFF2-40B4-BE49-F238E27FC236}">
                  <a16:creationId xmlns:a16="http://schemas.microsoft.com/office/drawing/2014/main" id="{5233C840-F4C0-15AD-609C-A4DAC8DB228F}"/>
                </a:ext>
              </a:extLst>
            </p:cNvPr>
            <p:cNvSpPr/>
            <p:nvPr/>
          </p:nvSpPr>
          <p:spPr>
            <a:xfrm>
              <a:off x="1684725" y="3907750"/>
              <a:ext cx="273575" cy="200650"/>
            </a:xfrm>
            <a:custGeom>
              <a:avLst/>
              <a:gdLst/>
              <a:ahLst/>
              <a:cxnLst/>
              <a:rect l="l" t="t" r="r" b="b"/>
              <a:pathLst>
                <a:path w="10943" h="8026" extrusionOk="0">
                  <a:moveTo>
                    <a:pt x="0" y="1"/>
                  </a:moveTo>
                  <a:lnTo>
                    <a:pt x="2917" y="8025"/>
                  </a:lnTo>
                  <a:lnTo>
                    <a:pt x="10942" y="8025"/>
                  </a:lnTo>
                  <a:lnTo>
                    <a:pt x="8025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2025;p59">
              <a:extLst>
                <a:ext uri="{FF2B5EF4-FFF2-40B4-BE49-F238E27FC236}">
                  <a16:creationId xmlns:a16="http://schemas.microsoft.com/office/drawing/2014/main" id="{5556CBBB-0445-7E71-5014-163FAD7EEFC3}"/>
                </a:ext>
              </a:extLst>
            </p:cNvPr>
            <p:cNvSpPr/>
            <p:nvPr/>
          </p:nvSpPr>
          <p:spPr>
            <a:xfrm>
              <a:off x="2225575" y="4140225"/>
              <a:ext cx="273850" cy="200950"/>
            </a:xfrm>
            <a:custGeom>
              <a:avLst/>
              <a:gdLst/>
              <a:ahLst/>
              <a:cxnLst/>
              <a:rect l="l" t="t" r="r" b="b"/>
              <a:pathLst>
                <a:path w="10954" h="8038" extrusionOk="0">
                  <a:moveTo>
                    <a:pt x="0" y="0"/>
                  </a:moveTo>
                  <a:lnTo>
                    <a:pt x="2917" y="8037"/>
                  </a:lnTo>
                  <a:lnTo>
                    <a:pt x="10954" y="8037"/>
                  </a:lnTo>
                  <a:lnTo>
                    <a:pt x="8025" y="0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2026;p59">
              <a:extLst>
                <a:ext uri="{FF2B5EF4-FFF2-40B4-BE49-F238E27FC236}">
                  <a16:creationId xmlns:a16="http://schemas.microsoft.com/office/drawing/2014/main" id="{DC80A1C8-EBE5-A1DC-88FA-ADD251BAFBBF}"/>
                </a:ext>
              </a:extLst>
            </p:cNvPr>
            <p:cNvSpPr/>
            <p:nvPr/>
          </p:nvSpPr>
          <p:spPr>
            <a:xfrm>
              <a:off x="1997250" y="4140225"/>
              <a:ext cx="273875" cy="200950"/>
            </a:xfrm>
            <a:custGeom>
              <a:avLst/>
              <a:gdLst/>
              <a:ahLst/>
              <a:cxnLst/>
              <a:rect l="l" t="t" r="r" b="b"/>
              <a:pathLst>
                <a:path w="10955" h="8038" extrusionOk="0">
                  <a:moveTo>
                    <a:pt x="1" y="0"/>
                  </a:moveTo>
                  <a:lnTo>
                    <a:pt x="2930" y="8037"/>
                  </a:lnTo>
                  <a:lnTo>
                    <a:pt x="10955" y="8037"/>
                  </a:lnTo>
                  <a:lnTo>
                    <a:pt x="8038" y="0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2027;p59">
              <a:extLst>
                <a:ext uri="{FF2B5EF4-FFF2-40B4-BE49-F238E27FC236}">
                  <a16:creationId xmlns:a16="http://schemas.microsoft.com/office/drawing/2014/main" id="{1237DB68-7C08-5261-C509-5E591C7B7528}"/>
                </a:ext>
              </a:extLst>
            </p:cNvPr>
            <p:cNvSpPr/>
            <p:nvPr/>
          </p:nvSpPr>
          <p:spPr>
            <a:xfrm>
              <a:off x="1769250" y="4140225"/>
              <a:ext cx="273875" cy="200950"/>
            </a:xfrm>
            <a:custGeom>
              <a:avLst/>
              <a:gdLst/>
              <a:ahLst/>
              <a:cxnLst/>
              <a:rect l="l" t="t" r="r" b="b"/>
              <a:pathLst>
                <a:path w="10955" h="8038" extrusionOk="0">
                  <a:moveTo>
                    <a:pt x="1" y="0"/>
                  </a:moveTo>
                  <a:lnTo>
                    <a:pt x="2918" y="8037"/>
                  </a:lnTo>
                  <a:lnTo>
                    <a:pt x="10955" y="8037"/>
                  </a:lnTo>
                  <a:lnTo>
                    <a:pt x="8026" y="0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2028;p59">
              <a:extLst>
                <a:ext uri="{FF2B5EF4-FFF2-40B4-BE49-F238E27FC236}">
                  <a16:creationId xmlns:a16="http://schemas.microsoft.com/office/drawing/2014/main" id="{88AE7F28-AB3E-FC8F-EF33-54B5CE2521A6}"/>
                </a:ext>
              </a:extLst>
            </p:cNvPr>
            <p:cNvSpPr/>
            <p:nvPr/>
          </p:nvSpPr>
          <p:spPr>
            <a:xfrm>
              <a:off x="2519650" y="3813400"/>
              <a:ext cx="69375" cy="859050"/>
            </a:xfrm>
            <a:custGeom>
              <a:avLst/>
              <a:gdLst/>
              <a:ahLst/>
              <a:cxnLst/>
              <a:rect l="l" t="t" r="r" b="b"/>
              <a:pathLst>
                <a:path w="2775" h="34362" extrusionOk="0">
                  <a:moveTo>
                    <a:pt x="0" y="0"/>
                  </a:moveTo>
                  <a:lnTo>
                    <a:pt x="0" y="34362"/>
                  </a:lnTo>
                  <a:cubicBezTo>
                    <a:pt x="929" y="34195"/>
                    <a:pt x="1846" y="34064"/>
                    <a:pt x="2775" y="33945"/>
                  </a:cubicBezTo>
                  <a:lnTo>
                    <a:pt x="2775" y="0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2029;p59">
              <a:extLst>
                <a:ext uri="{FF2B5EF4-FFF2-40B4-BE49-F238E27FC236}">
                  <a16:creationId xmlns:a16="http://schemas.microsoft.com/office/drawing/2014/main" id="{0930CC04-AF38-7C2B-5AB6-1A3540EF731B}"/>
                </a:ext>
              </a:extLst>
            </p:cNvPr>
            <p:cNvSpPr/>
            <p:nvPr/>
          </p:nvSpPr>
          <p:spPr>
            <a:xfrm>
              <a:off x="2519650" y="3813400"/>
              <a:ext cx="69375" cy="859050"/>
            </a:xfrm>
            <a:custGeom>
              <a:avLst/>
              <a:gdLst/>
              <a:ahLst/>
              <a:cxnLst/>
              <a:rect l="l" t="t" r="r" b="b"/>
              <a:pathLst>
                <a:path w="2775" h="34362" extrusionOk="0">
                  <a:moveTo>
                    <a:pt x="0" y="0"/>
                  </a:moveTo>
                  <a:lnTo>
                    <a:pt x="0" y="34362"/>
                  </a:lnTo>
                  <a:cubicBezTo>
                    <a:pt x="929" y="34195"/>
                    <a:pt x="1846" y="34064"/>
                    <a:pt x="2775" y="33945"/>
                  </a:cubicBezTo>
                  <a:lnTo>
                    <a:pt x="2775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2030;p59">
              <a:extLst>
                <a:ext uri="{FF2B5EF4-FFF2-40B4-BE49-F238E27FC236}">
                  <a16:creationId xmlns:a16="http://schemas.microsoft.com/office/drawing/2014/main" id="{003C58BC-E3A5-25AC-5105-3F72B05A9242}"/>
                </a:ext>
              </a:extLst>
            </p:cNvPr>
            <p:cNvSpPr/>
            <p:nvPr/>
          </p:nvSpPr>
          <p:spPr>
            <a:xfrm>
              <a:off x="2185075" y="3616650"/>
              <a:ext cx="666475" cy="367925"/>
            </a:xfrm>
            <a:custGeom>
              <a:avLst/>
              <a:gdLst/>
              <a:ahLst/>
              <a:cxnLst/>
              <a:rect l="l" t="t" r="r" b="b"/>
              <a:pathLst>
                <a:path w="26659" h="14717" extrusionOk="0">
                  <a:moveTo>
                    <a:pt x="1" y="0"/>
                  </a:moveTo>
                  <a:lnTo>
                    <a:pt x="2489" y="6835"/>
                  </a:lnTo>
                  <a:lnTo>
                    <a:pt x="2870" y="7882"/>
                  </a:lnTo>
                  <a:lnTo>
                    <a:pt x="5359" y="14716"/>
                  </a:lnTo>
                  <a:lnTo>
                    <a:pt x="26659" y="14716"/>
                  </a:lnTo>
                  <a:lnTo>
                    <a:pt x="24170" y="7882"/>
                  </a:lnTo>
                  <a:lnTo>
                    <a:pt x="23789" y="6835"/>
                  </a:lnTo>
                  <a:lnTo>
                    <a:pt x="21301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2031;p59">
              <a:extLst>
                <a:ext uri="{FF2B5EF4-FFF2-40B4-BE49-F238E27FC236}">
                  <a16:creationId xmlns:a16="http://schemas.microsoft.com/office/drawing/2014/main" id="{B3B73407-1B00-9E6E-EDE3-A2B639D34479}"/>
                </a:ext>
              </a:extLst>
            </p:cNvPr>
            <p:cNvSpPr/>
            <p:nvPr/>
          </p:nvSpPr>
          <p:spPr>
            <a:xfrm>
              <a:off x="2554475" y="3641350"/>
              <a:ext cx="201250" cy="147675"/>
            </a:xfrm>
            <a:custGeom>
              <a:avLst/>
              <a:gdLst/>
              <a:ahLst/>
              <a:cxnLst/>
              <a:rect l="l" t="t" r="r" b="b"/>
              <a:pathLst>
                <a:path w="8050" h="5907" extrusionOk="0">
                  <a:moveTo>
                    <a:pt x="0" y="1"/>
                  </a:moveTo>
                  <a:lnTo>
                    <a:pt x="2144" y="5906"/>
                  </a:lnTo>
                  <a:lnTo>
                    <a:pt x="8049" y="5906"/>
                  </a:lnTo>
                  <a:lnTo>
                    <a:pt x="5894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2032;p59">
              <a:extLst>
                <a:ext uri="{FF2B5EF4-FFF2-40B4-BE49-F238E27FC236}">
                  <a16:creationId xmlns:a16="http://schemas.microsoft.com/office/drawing/2014/main" id="{BC49028F-9F56-5FAF-EA65-41DC65AB26B4}"/>
                </a:ext>
              </a:extLst>
            </p:cNvPr>
            <p:cNvSpPr/>
            <p:nvPr/>
          </p:nvSpPr>
          <p:spPr>
            <a:xfrm>
              <a:off x="2386600" y="3641350"/>
              <a:ext cx="201225" cy="147675"/>
            </a:xfrm>
            <a:custGeom>
              <a:avLst/>
              <a:gdLst/>
              <a:ahLst/>
              <a:cxnLst/>
              <a:rect l="l" t="t" r="r" b="b"/>
              <a:pathLst>
                <a:path w="8049" h="5907" extrusionOk="0">
                  <a:moveTo>
                    <a:pt x="0" y="1"/>
                  </a:moveTo>
                  <a:lnTo>
                    <a:pt x="2155" y="5906"/>
                  </a:lnTo>
                  <a:lnTo>
                    <a:pt x="8049" y="5906"/>
                  </a:lnTo>
                  <a:lnTo>
                    <a:pt x="5906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2033;p59">
              <a:extLst>
                <a:ext uri="{FF2B5EF4-FFF2-40B4-BE49-F238E27FC236}">
                  <a16:creationId xmlns:a16="http://schemas.microsoft.com/office/drawing/2014/main" id="{B5EF5177-0ADD-5556-E72F-FD939EF24FDA}"/>
                </a:ext>
              </a:extLst>
            </p:cNvPr>
            <p:cNvSpPr/>
            <p:nvPr/>
          </p:nvSpPr>
          <p:spPr>
            <a:xfrm>
              <a:off x="2219025" y="3641350"/>
              <a:ext cx="201225" cy="147675"/>
            </a:xfrm>
            <a:custGeom>
              <a:avLst/>
              <a:gdLst/>
              <a:ahLst/>
              <a:cxnLst/>
              <a:rect l="l" t="t" r="r" b="b"/>
              <a:pathLst>
                <a:path w="8049" h="5907" extrusionOk="0">
                  <a:moveTo>
                    <a:pt x="0" y="1"/>
                  </a:moveTo>
                  <a:lnTo>
                    <a:pt x="2143" y="5906"/>
                  </a:lnTo>
                  <a:lnTo>
                    <a:pt x="8049" y="5906"/>
                  </a:lnTo>
                  <a:lnTo>
                    <a:pt x="5906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2034;p59">
              <a:extLst>
                <a:ext uri="{FF2B5EF4-FFF2-40B4-BE49-F238E27FC236}">
                  <a16:creationId xmlns:a16="http://schemas.microsoft.com/office/drawing/2014/main" id="{3C98F59A-C954-BE76-66D0-1287EC5975B0}"/>
                </a:ext>
              </a:extLst>
            </p:cNvPr>
            <p:cNvSpPr/>
            <p:nvPr/>
          </p:nvSpPr>
          <p:spPr>
            <a:xfrm>
              <a:off x="2616675" y="3812200"/>
              <a:ext cx="201250" cy="147675"/>
            </a:xfrm>
            <a:custGeom>
              <a:avLst/>
              <a:gdLst/>
              <a:ahLst/>
              <a:cxnLst/>
              <a:rect l="l" t="t" r="r" b="b"/>
              <a:pathLst>
                <a:path w="8050" h="5907" extrusionOk="0">
                  <a:moveTo>
                    <a:pt x="1" y="1"/>
                  </a:moveTo>
                  <a:lnTo>
                    <a:pt x="2144" y="5906"/>
                  </a:lnTo>
                  <a:lnTo>
                    <a:pt x="8049" y="5906"/>
                  </a:lnTo>
                  <a:lnTo>
                    <a:pt x="5894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2035;p59">
              <a:extLst>
                <a:ext uri="{FF2B5EF4-FFF2-40B4-BE49-F238E27FC236}">
                  <a16:creationId xmlns:a16="http://schemas.microsoft.com/office/drawing/2014/main" id="{AF5D07F2-C8AE-8082-0BE2-975F33B422A6}"/>
                </a:ext>
              </a:extLst>
            </p:cNvPr>
            <p:cNvSpPr/>
            <p:nvPr/>
          </p:nvSpPr>
          <p:spPr>
            <a:xfrm>
              <a:off x="2448800" y="3812200"/>
              <a:ext cx="201250" cy="147675"/>
            </a:xfrm>
            <a:custGeom>
              <a:avLst/>
              <a:gdLst/>
              <a:ahLst/>
              <a:cxnLst/>
              <a:rect l="l" t="t" r="r" b="b"/>
              <a:pathLst>
                <a:path w="8050" h="5907" extrusionOk="0">
                  <a:moveTo>
                    <a:pt x="1" y="1"/>
                  </a:moveTo>
                  <a:lnTo>
                    <a:pt x="2156" y="5906"/>
                  </a:lnTo>
                  <a:lnTo>
                    <a:pt x="8049" y="5906"/>
                  </a:lnTo>
                  <a:lnTo>
                    <a:pt x="5906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2036;p59">
              <a:extLst>
                <a:ext uri="{FF2B5EF4-FFF2-40B4-BE49-F238E27FC236}">
                  <a16:creationId xmlns:a16="http://schemas.microsoft.com/office/drawing/2014/main" id="{DCE185C2-2244-7797-0A15-DC3A17DC4267}"/>
                </a:ext>
              </a:extLst>
            </p:cNvPr>
            <p:cNvSpPr/>
            <p:nvPr/>
          </p:nvSpPr>
          <p:spPr>
            <a:xfrm>
              <a:off x="2281225" y="3812200"/>
              <a:ext cx="201250" cy="147675"/>
            </a:xfrm>
            <a:custGeom>
              <a:avLst/>
              <a:gdLst/>
              <a:ahLst/>
              <a:cxnLst/>
              <a:rect l="l" t="t" r="r" b="b"/>
              <a:pathLst>
                <a:path w="8050" h="5907" extrusionOk="0">
                  <a:moveTo>
                    <a:pt x="1" y="1"/>
                  </a:moveTo>
                  <a:lnTo>
                    <a:pt x="2144" y="5906"/>
                  </a:lnTo>
                  <a:lnTo>
                    <a:pt x="8049" y="5906"/>
                  </a:lnTo>
                  <a:lnTo>
                    <a:pt x="5906" y="1"/>
                  </a:ln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2037;p59">
              <a:extLst>
                <a:ext uri="{FF2B5EF4-FFF2-40B4-BE49-F238E27FC236}">
                  <a16:creationId xmlns:a16="http://schemas.microsoft.com/office/drawing/2014/main" id="{EE06A8D7-8B90-31E1-4667-1AB7363B3802}"/>
                </a:ext>
              </a:extLst>
            </p:cNvPr>
            <p:cNvSpPr/>
            <p:nvPr/>
          </p:nvSpPr>
          <p:spPr>
            <a:xfrm>
              <a:off x="1448375" y="4486525"/>
              <a:ext cx="1567500" cy="576750"/>
            </a:xfrm>
            <a:custGeom>
              <a:avLst/>
              <a:gdLst/>
              <a:ahLst/>
              <a:cxnLst/>
              <a:rect l="l" t="t" r="r" b="b"/>
              <a:pathLst>
                <a:path w="62700" h="23070" extrusionOk="0">
                  <a:moveTo>
                    <a:pt x="41891" y="0"/>
                  </a:moveTo>
                  <a:cubicBezTo>
                    <a:pt x="38977" y="0"/>
                    <a:pt x="36062" y="110"/>
                    <a:pt x="33160" y="317"/>
                  </a:cubicBezTo>
                  <a:cubicBezTo>
                    <a:pt x="21956" y="1115"/>
                    <a:pt x="10907" y="3317"/>
                    <a:pt x="1" y="6056"/>
                  </a:cubicBezTo>
                  <a:cubicBezTo>
                    <a:pt x="4775" y="14283"/>
                    <a:pt x="13312" y="19617"/>
                    <a:pt x="22801" y="20284"/>
                  </a:cubicBezTo>
                  <a:lnTo>
                    <a:pt x="61794" y="23070"/>
                  </a:lnTo>
                  <a:lnTo>
                    <a:pt x="62699" y="2079"/>
                  </a:lnTo>
                  <a:cubicBezTo>
                    <a:pt x="55883" y="633"/>
                    <a:pt x="48888" y="0"/>
                    <a:pt x="41891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2038;p59">
              <a:extLst>
                <a:ext uri="{FF2B5EF4-FFF2-40B4-BE49-F238E27FC236}">
                  <a16:creationId xmlns:a16="http://schemas.microsoft.com/office/drawing/2014/main" id="{CEBE6BA9-E69F-BC31-4524-22BB4D5A097B}"/>
                </a:ext>
              </a:extLst>
            </p:cNvPr>
            <p:cNvSpPr/>
            <p:nvPr/>
          </p:nvSpPr>
          <p:spPr>
            <a:xfrm>
              <a:off x="701575" y="2474850"/>
              <a:ext cx="1754100" cy="2478600"/>
            </a:xfrm>
            <a:custGeom>
              <a:avLst/>
              <a:gdLst/>
              <a:ahLst/>
              <a:cxnLst/>
              <a:rect l="l" t="t" r="r" b="b"/>
              <a:pathLst>
                <a:path w="70164" h="99144" extrusionOk="0">
                  <a:moveTo>
                    <a:pt x="53650" y="0"/>
                  </a:moveTo>
                  <a:lnTo>
                    <a:pt x="0" y="2548"/>
                  </a:lnTo>
                  <a:lnTo>
                    <a:pt x="14288" y="10787"/>
                  </a:lnTo>
                  <a:lnTo>
                    <a:pt x="9358" y="19336"/>
                  </a:lnTo>
                  <a:cubicBezTo>
                    <a:pt x="3703" y="29135"/>
                    <a:pt x="3703" y="41207"/>
                    <a:pt x="9358" y="50994"/>
                  </a:cubicBezTo>
                  <a:lnTo>
                    <a:pt x="26956" y="81486"/>
                  </a:lnTo>
                  <a:lnTo>
                    <a:pt x="29837" y="86463"/>
                  </a:lnTo>
                  <a:lnTo>
                    <a:pt x="30873" y="88261"/>
                  </a:lnTo>
                  <a:cubicBezTo>
                    <a:pt x="30766" y="88070"/>
                    <a:pt x="30671" y="87880"/>
                    <a:pt x="30575" y="87677"/>
                  </a:cubicBezTo>
                  <a:lnTo>
                    <a:pt x="30575" y="87677"/>
                  </a:lnTo>
                  <a:cubicBezTo>
                    <a:pt x="34040" y="93035"/>
                    <a:pt x="39160" y="97036"/>
                    <a:pt x="45077" y="99143"/>
                  </a:cubicBezTo>
                  <a:cubicBezTo>
                    <a:pt x="29659" y="87213"/>
                    <a:pt x="35100" y="72819"/>
                    <a:pt x="36540" y="69699"/>
                  </a:cubicBezTo>
                  <a:cubicBezTo>
                    <a:pt x="37326" y="68282"/>
                    <a:pt x="38183" y="66758"/>
                    <a:pt x="39148" y="65091"/>
                  </a:cubicBezTo>
                  <a:lnTo>
                    <a:pt x="56448" y="35123"/>
                  </a:lnTo>
                  <a:lnTo>
                    <a:pt x="70164" y="43041"/>
                  </a:lnTo>
                  <a:lnTo>
                    <a:pt x="5365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2039;p59">
              <a:extLst>
                <a:ext uri="{FF2B5EF4-FFF2-40B4-BE49-F238E27FC236}">
                  <a16:creationId xmlns:a16="http://schemas.microsoft.com/office/drawing/2014/main" id="{CAF1FF01-C907-21B5-20EB-96C9F0FD65DE}"/>
                </a:ext>
              </a:extLst>
            </p:cNvPr>
            <p:cNvSpPr/>
            <p:nvPr/>
          </p:nvSpPr>
          <p:spPr>
            <a:xfrm>
              <a:off x="906950" y="2933225"/>
              <a:ext cx="604275" cy="260475"/>
            </a:xfrm>
            <a:custGeom>
              <a:avLst/>
              <a:gdLst/>
              <a:ahLst/>
              <a:cxnLst/>
              <a:rect l="l" t="t" r="r" b="b"/>
              <a:pathLst>
                <a:path w="24171" h="10419" extrusionOk="0">
                  <a:moveTo>
                    <a:pt x="16717" y="1"/>
                  </a:moveTo>
                  <a:cubicBezTo>
                    <a:pt x="14395" y="1"/>
                    <a:pt x="12430" y="1525"/>
                    <a:pt x="11752" y="3620"/>
                  </a:cubicBezTo>
                  <a:cubicBezTo>
                    <a:pt x="11668" y="3608"/>
                    <a:pt x="11585" y="3608"/>
                    <a:pt x="11502" y="3608"/>
                  </a:cubicBezTo>
                  <a:cubicBezTo>
                    <a:pt x="9621" y="3608"/>
                    <a:pt x="8097" y="5132"/>
                    <a:pt x="8097" y="7013"/>
                  </a:cubicBezTo>
                  <a:cubicBezTo>
                    <a:pt x="8097" y="7097"/>
                    <a:pt x="8109" y="7180"/>
                    <a:pt x="8109" y="7252"/>
                  </a:cubicBezTo>
                  <a:lnTo>
                    <a:pt x="1584" y="7252"/>
                  </a:lnTo>
                  <a:cubicBezTo>
                    <a:pt x="703" y="7252"/>
                    <a:pt x="0" y="7966"/>
                    <a:pt x="0" y="8835"/>
                  </a:cubicBezTo>
                  <a:cubicBezTo>
                    <a:pt x="0" y="9716"/>
                    <a:pt x="703" y="10419"/>
                    <a:pt x="1584" y="10419"/>
                  </a:cubicBezTo>
                  <a:lnTo>
                    <a:pt x="21563" y="10419"/>
                  </a:lnTo>
                  <a:cubicBezTo>
                    <a:pt x="23003" y="10419"/>
                    <a:pt x="24170" y="9252"/>
                    <a:pt x="24170" y="7811"/>
                  </a:cubicBezTo>
                  <a:cubicBezTo>
                    <a:pt x="24170" y="6501"/>
                    <a:pt x="23194" y="5418"/>
                    <a:pt x="21920" y="5239"/>
                  </a:cubicBezTo>
                  <a:cubicBezTo>
                    <a:pt x="21920" y="5227"/>
                    <a:pt x="21920" y="5216"/>
                    <a:pt x="21920" y="5216"/>
                  </a:cubicBezTo>
                  <a:cubicBezTo>
                    <a:pt x="21920" y="2334"/>
                    <a:pt x="19586" y="1"/>
                    <a:pt x="16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2040;p59">
              <a:extLst>
                <a:ext uri="{FF2B5EF4-FFF2-40B4-BE49-F238E27FC236}">
                  <a16:creationId xmlns:a16="http://schemas.microsoft.com/office/drawing/2014/main" id="{AB9251C1-D3C1-4B2F-D338-230BD6A4FE5A}"/>
                </a:ext>
              </a:extLst>
            </p:cNvPr>
            <p:cNvSpPr/>
            <p:nvPr/>
          </p:nvSpPr>
          <p:spPr>
            <a:xfrm>
              <a:off x="1571625" y="2584675"/>
              <a:ext cx="604250" cy="260475"/>
            </a:xfrm>
            <a:custGeom>
              <a:avLst/>
              <a:gdLst/>
              <a:ahLst/>
              <a:cxnLst/>
              <a:rect l="l" t="t" r="r" b="b"/>
              <a:pathLst>
                <a:path w="24170" h="10419" extrusionOk="0">
                  <a:moveTo>
                    <a:pt x="7453" y="0"/>
                  </a:moveTo>
                  <a:cubicBezTo>
                    <a:pt x="4572" y="0"/>
                    <a:pt x="2238" y="2334"/>
                    <a:pt x="2238" y="5215"/>
                  </a:cubicBezTo>
                  <a:cubicBezTo>
                    <a:pt x="2238" y="5227"/>
                    <a:pt x="2238" y="5227"/>
                    <a:pt x="2238" y="5239"/>
                  </a:cubicBezTo>
                  <a:cubicBezTo>
                    <a:pt x="976" y="5418"/>
                    <a:pt x="0" y="6501"/>
                    <a:pt x="0" y="7823"/>
                  </a:cubicBezTo>
                  <a:cubicBezTo>
                    <a:pt x="0" y="9252"/>
                    <a:pt x="1167" y="10418"/>
                    <a:pt x="2596" y="10418"/>
                  </a:cubicBezTo>
                  <a:lnTo>
                    <a:pt x="22586" y="10418"/>
                  </a:lnTo>
                  <a:cubicBezTo>
                    <a:pt x="23455" y="10418"/>
                    <a:pt x="24170" y="9716"/>
                    <a:pt x="24170" y="8835"/>
                  </a:cubicBezTo>
                  <a:cubicBezTo>
                    <a:pt x="24170" y="7966"/>
                    <a:pt x="23455" y="7263"/>
                    <a:pt x="22586" y="7263"/>
                  </a:cubicBezTo>
                  <a:lnTo>
                    <a:pt x="16050" y="7263"/>
                  </a:lnTo>
                  <a:cubicBezTo>
                    <a:pt x="16062" y="7180"/>
                    <a:pt x="16062" y="7097"/>
                    <a:pt x="16062" y="7013"/>
                  </a:cubicBezTo>
                  <a:cubicBezTo>
                    <a:pt x="16062" y="5132"/>
                    <a:pt x="14538" y="3608"/>
                    <a:pt x="12656" y="3608"/>
                  </a:cubicBezTo>
                  <a:cubicBezTo>
                    <a:pt x="12573" y="3608"/>
                    <a:pt x="12490" y="3608"/>
                    <a:pt x="12406" y="3620"/>
                  </a:cubicBezTo>
                  <a:cubicBezTo>
                    <a:pt x="11728" y="1524"/>
                    <a:pt x="9763" y="0"/>
                    <a:pt x="74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2041;p59">
              <a:extLst>
                <a:ext uri="{FF2B5EF4-FFF2-40B4-BE49-F238E27FC236}">
                  <a16:creationId xmlns:a16="http://schemas.microsoft.com/office/drawing/2014/main" id="{7F10F03F-CA10-0516-B2D9-46ADEFCB2CA2}"/>
                </a:ext>
              </a:extLst>
            </p:cNvPr>
            <p:cNvSpPr/>
            <p:nvPr/>
          </p:nvSpPr>
          <p:spPr>
            <a:xfrm>
              <a:off x="935825" y="323057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8" y="1"/>
                  </a:moveTo>
                  <a:lnTo>
                    <a:pt x="298" y="1180"/>
                  </a:lnTo>
                  <a:cubicBezTo>
                    <a:pt x="0" y="1704"/>
                    <a:pt x="369" y="2370"/>
                    <a:pt x="988" y="2370"/>
                  </a:cubicBezTo>
                  <a:cubicBezTo>
                    <a:pt x="1596" y="2370"/>
                    <a:pt x="1977" y="1704"/>
                    <a:pt x="1667" y="1180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2042;p59">
              <a:extLst>
                <a:ext uri="{FF2B5EF4-FFF2-40B4-BE49-F238E27FC236}">
                  <a16:creationId xmlns:a16="http://schemas.microsoft.com/office/drawing/2014/main" id="{FA18D898-B6C2-EF15-C383-E9598FE1B399}"/>
                </a:ext>
              </a:extLst>
            </p:cNvPr>
            <p:cNvSpPr/>
            <p:nvPr/>
          </p:nvSpPr>
          <p:spPr>
            <a:xfrm>
              <a:off x="935825" y="33535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298" y="1179"/>
                  </a:lnTo>
                  <a:cubicBezTo>
                    <a:pt x="0" y="1703"/>
                    <a:pt x="369" y="2370"/>
                    <a:pt x="988" y="2370"/>
                  </a:cubicBezTo>
                  <a:cubicBezTo>
                    <a:pt x="1596" y="2370"/>
                    <a:pt x="1977" y="1703"/>
                    <a:pt x="1667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2043;p59">
              <a:extLst>
                <a:ext uri="{FF2B5EF4-FFF2-40B4-BE49-F238E27FC236}">
                  <a16:creationId xmlns:a16="http://schemas.microsoft.com/office/drawing/2014/main" id="{D9820BC7-AF1F-2758-44C0-B91BE6B574FB}"/>
                </a:ext>
              </a:extLst>
            </p:cNvPr>
            <p:cNvSpPr/>
            <p:nvPr/>
          </p:nvSpPr>
          <p:spPr>
            <a:xfrm>
              <a:off x="935825" y="347615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1"/>
                  </a:moveTo>
                  <a:lnTo>
                    <a:pt x="298" y="1191"/>
                  </a:lnTo>
                  <a:cubicBezTo>
                    <a:pt x="0" y="1715"/>
                    <a:pt x="369" y="2370"/>
                    <a:pt x="988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2044;p59">
              <a:extLst>
                <a:ext uri="{FF2B5EF4-FFF2-40B4-BE49-F238E27FC236}">
                  <a16:creationId xmlns:a16="http://schemas.microsoft.com/office/drawing/2014/main" id="{3341342B-1E08-9FF8-86EF-53AAD47511C9}"/>
                </a:ext>
              </a:extLst>
            </p:cNvPr>
            <p:cNvSpPr/>
            <p:nvPr/>
          </p:nvSpPr>
          <p:spPr>
            <a:xfrm>
              <a:off x="935825" y="359907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8" y="1"/>
                  </a:moveTo>
                  <a:lnTo>
                    <a:pt x="298" y="1191"/>
                  </a:lnTo>
                  <a:cubicBezTo>
                    <a:pt x="0" y="1715"/>
                    <a:pt x="369" y="2370"/>
                    <a:pt x="988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2045;p59">
              <a:extLst>
                <a:ext uri="{FF2B5EF4-FFF2-40B4-BE49-F238E27FC236}">
                  <a16:creationId xmlns:a16="http://schemas.microsoft.com/office/drawing/2014/main" id="{3D452E4D-48A9-C563-9E0F-0B71FB73E553}"/>
                </a:ext>
              </a:extLst>
            </p:cNvPr>
            <p:cNvSpPr/>
            <p:nvPr/>
          </p:nvSpPr>
          <p:spPr>
            <a:xfrm>
              <a:off x="935825" y="37220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298" y="1179"/>
                  </a:lnTo>
                  <a:cubicBezTo>
                    <a:pt x="0" y="1715"/>
                    <a:pt x="369" y="2369"/>
                    <a:pt x="988" y="2369"/>
                  </a:cubicBezTo>
                  <a:cubicBezTo>
                    <a:pt x="1596" y="2369"/>
                    <a:pt x="1977" y="1715"/>
                    <a:pt x="1667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2046;p59">
              <a:extLst>
                <a:ext uri="{FF2B5EF4-FFF2-40B4-BE49-F238E27FC236}">
                  <a16:creationId xmlns:a16="http://schemas.microsoft.com/office/drawing/2014/main" id="{6D5ED272-745F-94B0-6B12-0CA3ABA3FA24}"/>
                </a:ext>
              </a:extLst>
            </p:cNvPr>
            <p:cNvSpPr/>
            <p:nvPr/>
          </p:nvSpPr>
          <p:spPr>
            <a:xfrm>
              <a:off x="935825" y="384495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298" y="1179"/>
                  </a:lnTo>
                  <a:cubicBezTo>
                    <a:pt x="0" y="1703"/>
                    <a:pt x="369" y="2370"/>
                    <a:pt x="988" y="2370"/>
                  </a:cubicBezTo>
                  <a:cubicBezTo>
                    <a:pt x="1596" y="2370"/>
                    <a:pt x="1977" y="1703"/>
                    <a:pt x="1667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2047;p59">
              <a:extLst>
                <a:ext uri="{FF2B5EF4-FFF2-40B4-BE49-F238E27FC236}">
                  <a16:creationId xmlns:a16="http://schemas.microsoft.com/office/drawing/2014/main" id="{B5F76B0A-BBA6-A88A-D27F-31DC1B6B31C4}"/>
                </a:ext>
              </a:extLst>
            </p:cNvPr>
            <p:cNvSpPr/>
            <p:nvPr/>
          </p:nvSpPr>
          <p:spPr>
            <a:xfrm>
              <a:off x="1039400" y="329190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1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2048;p59">
              <a:extLst>
                <a:ext uri="{FF2B5EF4-FFF2-40B4-BE49-F238E27FC236}">
                  <a16:creationId xmlns:a16="http://schemas.microsoft.com/office/drawing/2014/main" id="{4C1798E7-A4CC-D464-1E4B-C3FD45316AB5}"/>
                </a:ext>
              </a:extLst>
            </p:cNvPr>
            <p:cNvSpPr/>
            <p:nvPr/>
          </p:nvSpPr>
          <p:spPr>
            <a:xfrm>
              <a:off x="1039400" y="341482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80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2049;p59">
              <a:extLst>
                <a:ext uri="{FF2B5EF4-FFF2-40B4-BE49-F238E27FC236}">
                  <a16:creationId xmlns:a16="http://schemas.microsoft.com/office/drawing/2014/main" id="{09AA7049-7306-51D9-C8E3-BDF408365D8E}"/>
                </a:ext>
              </a:extLst>
            </p:cNvPr>
            <p:cNvSpPr/>
            <p:nvPr/>
          </p:nvSpPr>
          <p:spPr>
            <a:xfrm>
              <a:off x="1039400" y="353777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68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2050;p59">
              <a:extLst>
                <a:ext uri="{FF2B5EF4-FFF2-40B4-BE49-F238E27FC236}">
                  <a16:creationId xmlns:a16="http://schemas.microsoft.com/office/drawing/2014/main" id="{D8F22DC4-6A54-FA17-2B54-71B16294C346}"/>
                </a:ext>
              </a:extLst>
            </p:cNvPr>
            <p:cNvSpPr/>
            <p:nvPr/>
          </p:nvSpPr>
          <p:spPr>
            <a:xfrm>
              <a:off x="1039400" y="366070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68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2051;p59">
              <a:extLst>
                <a:ext uri="{FF2B5EF4-FFF2-40B4-BE49-F238E27FC236}">
                  <a16:creationId xmlns:a16="http://schemas.microsoft.com/office/drawing/2014/main" id="{81960D9A-3017-5A3D-D291-64B368D37BC4}"/>
                </a:ext>
              </a:extLst>
            </p:cNvPr>
            <p:cNvSpPr/>
            <p:nvPr/>
          </p:nvSpPr>
          <p:spPr>
            <a:xfrm>
              <a:off x="1039400" y="378332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2052;p59">
              <a:extLst>
                <a:ext uri="{FF2B5EF4-FFF2-40B4-BE49-F238E27FC236}">
                  <a16:creationId xmlns:a16="http://schemas.microsoft.com/office/drawing/2014/main" id="{F2AAAC77-1280-2DBD-72A7-BB9B9B61C093}"/>
                </a:ext>
              </a:extLst>
            </p:cNvPr>
            <p:cNvSpPr/>
            <p:nvPr/>
          </p:nvSpPr>
          <p:spPr>
            <a:xfrm>
              <a:off x="1143000" y="323057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8" y="1"/>
                  </a:moveTo>
                  <a:lnTo>
                    <a:pt x="310" y="1180"/>
                  </a:lnTo>
                  <a:cubicBezTo>
                    <a:pt x="0" y="1704"/>
                    <a:pt x="381" y="2370"/>
                    <a:pt x="988" y="2370"/>
                  </a:cubicBezTo>
                  <a:cubicBezTo>
                    <a:pt x="1607" y="2370"/>
                    <a:pt x="1976" y="1704"/>
                    <a:pt x="1679" y="1180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2053;p59">
              <a:extLst>
                <a:ext uri="{FF2B5EF4-FFF2-40B4-BE49-F238E27FC236}">
                  <a16:creationId xmlns:a16="http://schemas.microsoft.com/office/drawing/2014/main" id="{91E14692-EB5E-4CC4-5C16-50BEFEF968DC}"/>
                </a:ext>
              </a:extLst>
            </p:cNvPr>
            <p:cNvSpPr/>
            <p:nvPr/>
          </p:nvSpPr>
          <p:spPr>
            <a:xfrm>
              <a:off x="1143000" y="33535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310" y="1179"/>
                  </a:lnTo>
                  <a:cubicBezTo>
                    <a:pt x="0" y="1703"/>
                    <a:pt x="381" y="2370"/>
                    <a:pt x="988" y="2370"/>
                  </a:cubicBezTo>
                  <a:cubicBezTo>
                    <a:pt x="1607" y="2370"/>
                    <a:pt x="1976" y="1703"/>
                    <a:pt x="1679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2054;p59">
              <a:extLst>
                <a:ext uri="{FF2B5EF4-FFF2-40B4-BE49-F238E27FC236}">
                  <a16:creationId xmlns:a16="http://schemas.microsoft.com/office/drawing/2014/main" id="{480EE993-FD50-582D-865B-DD64AD738B19}"/>
                </a:ext>
              </a:extLst>
            </p:cNvPr>
            <p:cNvSpPr/>
            <p:nvPr/>
          </p:nvSpPr>
          <p:spPr>
            <a:xfrm>
              <a:off x="1143000" y="347615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1"/>
                  </a:moveTo>
                  <a:lnTo>
                    <a:pt x="310" y="1191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607" y="2370"/>
                    <a:pt x="1976" y="1715"/>
                    <a:pt x="1679" y="1191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2055;p59">
              <a:extLst>
                <a:ext uri="{FF2B5EF4-FFF2-40B4-BE49-F238E27FC236}">
                  <a16:creationId xmlns:a16="http://schemas.microsoft.com/office/drawing/2014/main" id="{4929B37F-49A4-4ADB-3B2D-FD3A16C46709}"/>
                </a:ext>
              </a:extLst>
            </p:cNvPr>
            <p:cNvSpPr/>
            <p:nvPr/>
          </p:nvSpPr>
          <p:spPr>
            <a:xfrm>
              <a:off x="1143000" y="359907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8" y="1"/>
                  </a:moveTo>
                  <a:lnTo>
                    <a:pt x="310" y="1191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607" y="2370"/>
                    <a:pt x="1976" y="1715"/>
                    <a:pt x="1679" y="1191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2056;p59">
              <a:extLst>
                <a:ext uri="{FF2B5EF4-FFF2-40B4-BE49-F238E27FC236}">
                  <a16:creationId xmlns:a16="http://schemas.microsoft.com/office/drawing/2014/main" id="{04854447-0B85-8D6A-5042-3F2FD4092078}"/>
                </a:ext>
              </a:extLst>
            </p:cNvPr>
            <p:cNvSpPr/>
            <p:nvPr/>
          </p:nvSpPr>
          <p:spPr>
            <a:xfrm>
              <a:off x="1143000" y="37220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310" y="1179"/>
                  </a:lnTo>
                  <a:cubicBezTo>
                    <a:pt x="0" y="1715"/>
                    <a:pt x="381" y="2369"/>
                    <a:pt x="988" y="2369"/>
                  </a:cubicBezTo>
                  <a:cubicBezTo>
                    <a:pt x="1607" y="2369"/>
                    <a:pt x="1976" y="1715"/>
                    <a:pt x="1679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2057;p59">
              <a:extLst>
                <a:ext uri="{FF2B5EF4-FFF2-40B4-BE49-F238E27FC236}">
                  <a16:creationId xmlns:a16="http://schemas.microsoft.com/office/drawing/2014/main" id="{AA13F590-FB74-5313-038B-3E401D039ED1}"/>
                </a:ext>
              </a:extLst>
            </p:cNvPr>
            <p:cNvSpPr/>
            <p:nvPr/>
          </p:nvSpPr>
          <p:spPr>
            <a:xfrm>
              <a:off x="1143000" y="384495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310" y="1179"/>
                  </a:lnTo>
                  <a:cubicBezTo>
                    <a:pt x="0" y="1703"/>
                    <a:pt x="381" y="2370"/>
                    <a:pt x="988" y="2370"/>
                  </a:cubicBezTo>
                  <a:cubicBezTo>
                    <a:pt x="1607" y="2370"/>
                    <a:pt x="1976" y="1703"/>
                    <a:pt x="1679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2058;p59">
              <a:extLst>
                <a:ext uri="{FF2B5EF4-FFF2-40B4-BE49-F238E27FC236}">
                  <a16:creationId xmlns:a16="http://schemas.microsoft.com/office/drawing/2014/main" id="{E440FF36-92CB-8E56-4103-26328E0A57B7}"/>
                </a:ext>
              </a:extLst>
            </p:cNvPr>
            <p:cNvSpPr/>
            <p:nvPr/>
          </p:nvSpPr>
          <p:spPr>
            <a:xfrm>
              <a:off x="1246875" y="329190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1"/>
                  </a:moveTo>
                  <a:lnTo>
                    <a:pt x="298" y="1191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2059;p59">
              <a:extLst>
                <a:ext uri="{FF2B5EF4-FFF2-40B4-BE49-F238E27FC236}">
                  <a16:creationId xmlns:a16="http://schemas.microsoft.com/office/drawing/2014/main" id="{FB026EB1-AB18-410C-0154-6687CE0AA559}"/>
                </a:ext>
              </a:extLst>
            </p:cNvPr>
            <p:cNvSpPr/>
            <p:nvPr/>
          </p:nvSpPr>
          <p:spPr>
            <a:xfrm>
              <a:off x="1246875" y="341482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9" y="1"/>
                  </a:moveTo>
                  <a:lnTo>
                    <a:pt x="298" y="1180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2060;p59">
              <a:extLst>
                <a:ext uri="{FF2B5EF4-FFF2-40B4-BE49-F238E27FC236}">
                  <a16:creationId xmlns:a16="http://schemas.microsoft.com/office/drawing/2014/main" id="{35B6D5EF-E1E7-277F-1F96-6A40EDD1A7C5}"/>
                </a:ext>
              </a:extLst>
            </p:cNvPr>
            <p:cNvSpPr/>
            <p:nvPr/>
          </p:nvSpPr>
          <p:spPr>
            <a:xfrm>
              <a:off x="1246875" y="353777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79"/>
                  </a:lnTo>
                  <a:cubicBezTo>
                    <a:pt x="0" y="1703"/>
                    <a:pt x="381" y="2370"/>
                    <a:pt x="989" y="2370"/>
                  </a:cubicBezTo>
                  <a:cubicBezTo>
                    <a:pt x="1596" y="2370"/>
                    <a:pt x="1977" y="1703"/>
                    <a:pt x="1667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2061;p59">
              <a:extLst>
                <a:ext uri="{FF2B5EF4-FFF2-40B4-BE49-F238E27FC236}">
                  <a16:creationId xmlns:a16="http://schemas.microsoft.com/office/drawing/2014/main" id="{95889C78-1FF6-DE7F-CEA3-8391C929B910}"/>
                </a:ext>
              </a:extLst>
            </p:cNvPr>
            <p:cNvSpPr/>
            <p:nvPr/>
          </p:nvSpPr>
          <p:spPr>
            <a:xfrm>
              <a:off x="1246875" y="366070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79"/>
                  </a:lnTo>
                  <a:cubicBezTo>
                    <a:pt x="0" y="1703"/>
                    <a:pt x="381" y="2370"/>
                    <a:pt x="989" y="2370"/>
                  </a:cubicBezTo>
                  <a:cubicBezTo>
                    <a:pt x="1596" y="2370"/>
                    <a:pt x="1977" y="1703"/>
                    <a:pt x="1667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2062;p59">
              <a:extLst>
                <a:ext uri="{FF2B5EF4-FFF2-40B4-BE49-F238E27FC236}">
                  <a16:creationId xmlns:a16="http://schemas.microsoft.com/office/drawing/2014/main" id="{7CA5A812-420B-86B5-D090-27F584BD930C}"/>
                </a:ext>
              </a:extLst>
            </p:cNvPr>
            <p:cNvSpPr/>
            <p:nvPr/>
          </p:nvSpPr>
          <p:spPr>
            <a:xfrm>
              <a:off x="1246875" y="378332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9" y="1"/>
                  </a:moveTo>
                  <a:lnTo>
                    <a:pt x="298" y="1191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2063;p59">
              <a:extLst>
                <a:ext uri="{FF2B5EF4-FFF2-40B4-BE49-F238E27FC236}">
                  <a16:creationId xmlns:a16="http://schemas.microsoft.com/office/drawing/2014/main" id="{6A37EFFD-98A0-D79B-3B1D-BECB4B0DEBE8}"/>
                </a:ext>
              </a:extLst>
            </p:cNvPr>
            <p:cNvSpPr/>
            <p:nvPr/>
          </p:nvSpPr>
          <p:spPr>
            <a:xfrm>
              <a:off x="1350450" y="323057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80"/>
                  </a:lnTo>
                  <a:cubicBezTo>
                    <a:pt x="1" y="1704"/>
                    <a:pt x="382" y="2370"/>
                    <a:pt x="989" y="2370"/>
                  </a:cubicBezTo>
                  <a:cubicBezTo>
                    <a:pt x="1596" y="2370"/>
                    <a:pt x="1977" y="1704"/>
                    <a:pt x="1679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2064;p59">
              <a:extLst>
                <a:ext uri="{FF2B5EF4-FFF2-40B4-BE49-F238E27FC236}">
                  <a16:creationId xmlns:a16="http://schemas.microsoft.com/office/drawing/2014/main" id="{25449BFB-1FA0-DD96-C5EA-7324F2B9B35D}"/>
                </a:ext>
              </a:extLst>
            </p:cNvPr>
            <p:cNvSpPr/>
            <p:nvPr/>
          </p:nvSpPr>
          <p:spPr>
            <a:xfrm>
              <a:off x="1350450" y="335352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79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2065;p59">
              <a:extLst>
                <a:ext uri="{FF2B5EF4-FFF2-40B4-BE49-F238E27FC236}">
                  <a16:creationId xmlns:a16="http://schemas.microsoft.com/office/drawing/2014/main" id="{C01D7E7D-26DE-9849-168E-C4F7E7A1F4F5}"/>
                </a:ext>
              </a:extLst>
            </p:cNvPr>
            <p:cNvSpPr/>
            <p:nvPr/>
          </p:nvSpPr>
          <p:spPr>
            <a:xfrm>
              <a:off x="1350450" y="347615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1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2066;p59">
              <a:extLst>
                <a:ext uri="{FF2B5EF4-FFF2-40B4-BE49-F238E27FC236}">
                  <a16:creationId xmlns:a16="http://schemas.microsoft.com/office/drawing/2014/main" id="{11F8F1CD-8A59-9D89-B077-5717C76DB180}"/>
                </a:ext>
              </a:extLst>
            </p:cNvPr>
            <p:cNvSpPr/>
            <p:nvPr/>
          </p:nvSpPr>
          <p:spPr>
            <a:xfrm>
              <a:off x="1350450" y="359907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2067;p59">
              <a:extLst>
                <a:ext uri="{FF2B5EF4-FFF2-40B4-BE49-F238E27FC236}">
                  <a16:creationId xmlns:a16="http://schemas.microsoft.com/office/drawing/2014/main" id="{D9C10FA3-9F35-F4E6-1B56-CB3C8A4550C4}"/>
                </a:ext>
              </a:extLst>
            </p:cNvPr>
            <p:cNvSpPr/>
            <p:nvPr/>
          </p:nvSpPr>
          <p:spPr>
            <a:xfrm>
              <a:off x="1350450" y="372202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15"/>
                    <a:pt x="382" y="2369"/>
                    <a:pt x="989" y="2369"/>
                  </a:cubicBezTo>
                  <a:cubicBezTo>
                    <a:pt x="1596" y="2369"/>
                    <a:pt x="1977" y="1715"/>
                    <a:pt x="1679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2068;p59">
              <a:extLst>
                <a:ext uri="{FF2B5EF4-FFF2-40B4-BE49-F238E27FC236}">
                  <a16:creationId xmlns:a16="http://schemas.microsoft.com/office/drawing/2014/main" id="{AE895A3F-7A5C-ACF2-E74E-168F2C7DC197}"/>
                </a:ext>
              </a:extLst>
            </p:cNvPr>
            <p:cNvSpPr/>
            <p:nvPr/>
          </p:nvSpPr>
          <p:spPr>
            <a:xfrm>
              <a:off x="1350450" y="384495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79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2069;p59">
              <a:extLst>
                <a:ext uri="{FF2B5EF4-FFF2-40B4-BE49-F238E27FC236}">
                  <a16:creationId xmlns:a16="http://schemas.microsoft.com/office/drawing/2014/main" id="{77347F65-5579-B9C7-FAFB-026266869AC5}"/>
                </a:ext>
              </a:extLst>
            </p:cNvPr>
            <p:cNvSpPr/>
            <p:nvPr/>
          </p:nvSpPr>
          <p:spPr>
            <a:xfrm>
              <a:off x="1454325" y="329190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1"/>
                  </a:moveTo>
                  <a:lnTo>
                    <a:pt x="299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2070;p59">
              <a:extLst>
                <a:ext uri="{FF2B5EF4-FFF2-40B4-BE49-F238E27FC236}">
                  <a16:creationId xmlns:a16="http://schemas.microsoft.com/office/drawing/2014/main" id="{88C7D8B4-E02A-31D0-1DB7-647B68F20FD1}"/>
                </a:ext>
              </a:extLst>
            </p:cNvPr>
            <p:cNvSpPr/>
            <p:nvPr/>
          </p:nvSpPr>
          <p:spPr>
            <a:xfrm>
              <a:off x="1454325" y="341482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299" y="1180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2071;p59">
              <a:extLst>
                <a:ext uri="{FF2B5EF4-FFF2-40B4-BE49-F238E27FC236}">
                  <a16:creationId xmlns:a16="http://schemas.microsoft.com/office/drawing/2014/main" id="{F6FCA1BC-A840-9615-76D6-8F0DF9DFC708}"/>
                </a:ext>
              </a:extLst>
            </p:cNvPr>
            <p:cNvSpPr/>
            <p:nvPr/>
          </p:nvSpPr>
          <p:spPr>
            <a:xfrm>
              <a:off x="1454325" y="353777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299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68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2072;p59">
              <a:extLst>
                <a:ext uri="{FF2B5EF4-FFF2-40B4-BE49-F238E27FC236}">
                  <a16:creationId xmlns:a16="http://schemas.microsoft.com/office/drawing/2014/main" id="{4A83F956-D8B3-A3CB-4784-EC326BA4ABCF}"/>
                </a:ext>
              </a:extLst>
            </p:cNvPr>
            <p:cNvSpPr/>
            <p:nvPr/>
          </p:nvSpPr>
          <p:spPr>
            <a:xfrm>
              <a:off x="1454325" y="366070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299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68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2073;p59">
              <a:extLst>
                <a:ext uri="{FF2B5EF4-FFF2-40B4-BE49-F238E27FC236}">
                  <a16:creationId xmlns:a16="http://schemas.microsoft.com/office/drawing/2014/main" id="{A5A42711-A506-E377-869D-2C6EAB10CF78}"/>
                </a:ext>
              </a:extLst>
            </p:cNvPr>
            <p:cNvSpPr/>
            <p:nvPr/>
          </p:nvSpPr>
          <p:spPr>
            <a:xfrm>
              <a:off x="1454325" y="378332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299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2074;p59">
              <a:extLst>
                <a:ext uri="{FF2B5EF4-FFF2-40B4-BE49-F238E27FC236}">
                  <a16:creationId xmlns:a16="http://schemas.microsoft.com/office/drawing/2014/main" id="{21A7C35C-3AB0-5771-9157-86B379142566}"/>
                </a:ext>
              </a:extLst>
            </p:cNvPr>
            <p:cNvSpPr/>
            <p:nvPr/>
          </p:nvSpPr>
          <p:spPr>
            <a:xfrm>
              <a:off x="1589775" y="287340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91"/>
                  </a:lnTo>
                  <a:cubicBezTo>
                    <a:pt x="0" y="1715"/>
                    <a:pt x="369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2075;p59">
              <a:extLst>
                <a:ext uri="{FF2B5EF4-FFF2-40B4-BE49-F238E27FC236}">
                  <a16:creationId xmlns:a16="http://schemas.microsoft.com/office/drawing/2014/main" id="{411DFD3B-2112-923A-F8CF-59D0F2951B98}"/>
                </a:ext>
              </a:extLst>
            </p:cNvPr>
            <p:cNvSpPr/>
            <p:nvPr/>
          </p:nvSpPr>
          <p:spPr>
            <a:xfrm>
              <a:off x="1589775" y="299632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9" y="1"/>
                  </a:moveTo>
                  <a:lnTo>
                    <a:pt x="298" y="1179"/>
                  </a:lnTo>
                  <a:cubicBezTo>
                    <a:pt x="0" y="1715"/>
                    <a:pt x="369" y="2370"/>
                    <a:pt x="989" y="2370"/>
                  </a:cubicBezTo>
                  <a:cubicBezTo>
                    <a:pt x="1596" y="2370"/>
                    <a:pt x="1977" y="1715"/>
                    <a:pt x="1667" y="1179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2076;p59">
              <a:extLst>
                <a:ext uri="{FF2B5EF4-FFF2-40B4-BE49-F238E27FC236}">
                  <a16:creationId xmlns:a16="http://schemas.microsoft.com/office/drawing/2014/main" id="{4BE15C1D-5F8D-34C1-A607-8B03163E4C12}"/>
                </a:ext>
              </a:extLst>
            </p:cNvPr>
            <p:cNvSpPr/>
            <p:nvPr/>
          </p:nvSpPr>
          <p:spPr>
            <a:xfrm>
              <a:off x="1589775" y="311927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79"/>
                  </a:lnTo>
                  <a:cubicBezTo>
                    <a:pt x="0" y="1703"/>
                    <a:pt x="369" y="2369"/>
                    <a:pt x="989" y="2369"/>
                  </a:cubicBezTo>
                  <a:cubicBezTo>
                    <a:pt x="1596" y="2369"/>
                    <a:pt x="1977" y="1703"/>
                    <a:pt x="1667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2077;p59">
              <a:extLst>
                <a:ext uri="{FF2B5EF4-FFF2-40B4-BE49-F238E27FC236}">
                  <a16:creationId xmlns:a16="http://schemas.microsoft.com/office/drawing/2014/main" id="{9CD4ECBC-981E-AD5E-EA5E-0B6FE4CB0CAD}"/>
                </a:ext>
              </a:extLst>
            </p:cNvPr>
            <p:cNvSpPr/>
            <p:nvPr/>
          </p:nvSpPr>
          <p:spPr>
            <a:xfrm>
              <a:off x="1589775" y="324190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91"/>
                  </a:lnTo>
                  <a:cubicBezTo>
                    <a:pt x="0" y="1715"/>
                    <a:pt x="369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2078;p59">
              <a:extLst>
                <a:ext uri="{FF2B5EF4-FFF2-40B4-BE49-F238E27FC236}">
                  <a16:creationId xmlns:a16="http://schemas.microsoft.com/office/drawing/2014/main" id="{345D5560-9A69-5F48-C332-8AE82349C4FA}"/>
                </a:ext>
              </a:extLst>
            </p:cNvPr>
            <p:cNvSpPr/>
            <p:nvPr/>
          </p:nvSpPr>
          <p:spPr>
            <a:xfrm>
              <a:off x="1589775" y="33648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1"/>
                  </a:moveTo>
                  <a:lnTo>
                    <a:pt x="298" y="1191"/>
                  </a:lnTo>
                  <a:cubicBezTo>
                    <a:pt x="0" y="1715"/>
                    <a:pt x="369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2079;p59">
              <a:extLst>
                <a:ext uri="{FF2B5EF4-FFF2-40B4-BE49-F238E27FC236}">
                  <a16:creationId xmlns:a16="http://schemas.microsoft.com/office/drawing/2014/main" id="{C652E050-C707-A1BF-2D7D-B3F18B26B516}"/>
                </a:ext>
              </a:extLst>
            </p:cNvPr>
            <p:cNvSpPr/>
            <p:nvPr/>
          </p:nvSpPr>
          <p:spPr>
            <a:xfrm>
              <a:off x="1589775" y="3487750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9" y="1"/>
                  </a:moveTo>
                  <a:lnTo>
                    <a:pt x="298" y="1192"/>
                  </a:lnTo>
                  <a:cubicBezTo>
                    <a:pt x="0" y="1715"/>
                    <a:pt x="369" y="2370"/>
                    <a:pt x="989" y="2370"/>
                  </a:cubicBezTo>
                  <a:cubicBezTo>
                    <a:pt x="1596" y="2370"/>
                    <a:pt x="1977" y="1715"/>
                    <a:pt x="1667" y="1192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2080;p59">
              <a:extLst>
                <a:ext uri="{FF2B5EF4-FFF2-40B4-BE49-F238E27FC236}">
                  <a16:creationId xmlns:a16="http://schemas.microsoft.com/office/drawing/2014/main" id="{41604A7B-1DB1-CB7C-19AA-897A12EDAA31}"/>
                </a:ext>
              </a:extLst>
            </p:cNvPr>
            <p:cNvSpPr/>
            <p:nvPr/>
          </p:nvSpPr>
          <p:spPr>
            <a:xfrm>
              <a:off x="1693350" y="293472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2081;p59">
              <a:extLst>
                <a:ext uri="{FF2B5EF4-FFF2-40B4-BE49-F238E27FC236}">
                  <a16:creationId xmlns:a16="http://schemas.microsoft.com/office/drawing/2014/main" id="{B0CC0EFF-F1FC-455C-1AA3-59F875167361}"/>
                </a:ext>
              </a:extLst>
            </p:cNvPr>
            <p:cNvSpPr/>
            <p:nvPr/>
          </p:nvSpPr>
          <p:spPr>
            <a:xfrm>
              <a:off x="1693350" y="305765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2082;p59">
              <a:extLst>
                <a:ext uri="{FF2B5EF4-FFF2-40B4-BE49-F238E27FC236}">
                  <a16:creationId xmlns:a16="http://schemas.microsoft.com/office/drawing/2014/main" id="{FFD38890-FE31-31D5-D092-FFDC8E630BC7}"/>
                </a:ext>
              </a:extLst>
            </p:cNvPr>
            <p:cNvSpPr/>
            <p:nvPr/>
          </p:nvSpPr>
          <p:spPr>
            <a:xfrm>
              <a:off x="1693350" y="318057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2083;p59">
              <a:extLst>
                <a:ext uri="{FF2B5EF4-FFF2-40B4-BE49-F238E27FC236}">
                  <a16:creationId xmlns:a16="http://schemas.microsoft.com/office/drawing/2014/main" id="{DFE79D5D-049D-9FBC-E86F-19E0B3633E54}"/>
                </a:ext>
              </a:extLst>
            </p:cNvPr>
            <p:cNvSpPr/>
            <p:nvPr/>
          </p:nvSpPr>
          <p:spPr>
            <a:xfrm>
              <a:off x="1693350" y="3303500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80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2084;p59">
              <a:extLst>
                <a:ext uri="{FF2B5EF4-FFF2-40B4-BE49-F238E27FC236}">
                  <a16:creationId xmlns:a16="http://schemas.microsoft.com/office/drawing/2014/main" id="{B1CA6122-89C6-05EA-FFE9-527E9F517B4E}"/>
                </a:ext>
              </a:extLst>
            </p:cNvPr>
            <p:cNvSpPr/>
            <p:nvPr/>
          </p:nvSpPr>
          <p:spPr>
            <a:xfrm>
              <a:off x="1693350" y="342645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68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2085;p59">
              <a:extLst>
                <a:ext uri="{FF2B5EF4-FFF2-40B4-BE49-F238E27FC236}">
                  <a16:creationId xmlns:a16="http://schemas.microsoft.com/office/drawing/2014/main" id="{40F319C4-F41C-7691-76FA-78DAC79DD17F}"/>
                </a:ext>
              </a:extLst>
            </p:cNvPr>
            <p:cNvSpPr/>
            <p:nvPr/>
          </p:nvSpPr>
          <p:spPr>
            <a:xfrm>
              <a:off x="1796950" y="287340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310" y="1191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595" y="2370"/>
                    <a:pt x="1976" y="1715"/>
                    <a:pt x="1679" y="1191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2086;p59">
              <a:extLst>
                <a:ext uri="{FF2B5EF4-FFF2-40B4-BE49-F238E27FC236}">
                  <a16:creationId xmlns:a16="http://schemas.microsoft.com/office/drawing/2014/main" id="{503D9D77-B9E4-8B01-752A-AE4C70C509AF}"/>
                </a:ext>
              </a:extLst>
            </p:cNvPr>
            <p:cNvSpPr/>
            <p:nvPr/>
          </p:nvSpPr>
          <p:spPr>
            <a:xfrm>
              <a:off x="1796950" y="299632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8" y="1"/>
                  </a:moveTo>
                  <a:lnTo>
                    <a:pt x="310" y="1179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595" y="2370"/>
                    <a:pt x="1976" y="1715"/>
                    <a:pt x="1679" y="1179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2087;p59">
              <a:extLst>
                <a:ext uri="{FF2B5EF4-FFF2-40B4-BE49-F238E27FC236}">
                  <a16:creationId xmlns:a16="http://schemas.microsoft.com/office/drawing/2014/main" id="{571134A7-15B7-65CA-B8AC-456DC6E8D059}"/>
                </a:ext>
              </a:extLst>
            </p:cNvPr>
            <p:cNvSpPr/>
            <p:nvPr/>
          </p:nvSpPr>
          <p:spPr>
            <a:xfrm>
              <a:off x="1796950" y="311927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310" y="1179"/>
                  </a:lnTo>
                  <a:cubicBezTo>
                    <a:pt x="0" y="1703"/>
                    <a:pt x="381" y="2369"/>
                    <a:pt x="988" y="2369"/>
                  </a:cubicBezTo>
                  <a:cubicBezTo>
                    <a:pt x="1595" y="2369"/>
                    <a:pt x="1976" y="1703"/>
                    <a:pt x="1679" y="1179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2088;p59">
              <a:extLst>
                <a:ext uri="{FF2B5EF4-FFF2-40B4-BE49-F238E27FC236}">
                  <a16:creationId xmlns:a16="http://schemas.microsoft.com/office/drawing/2014/main" id="{B64DB0A7-2AFF-6498-6323-2DD519E937E7}"/>
                </a:ext>
              </a:extLst>
            </p:cNvPr>
            <p:cNvSpPr/>
            <p:nvPr/>
          </p:nvSpPr>
          <p:spPr>
            <a:xfrm>
              <a:off x="1796950" y="324190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0"/>
                  </a:moveTo>
                  <a:lnTo>
                    <a:pt x="310" y="1191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595" y="2370"/>
                    <a:pt x="1976" y="1715"/>
                    <a:pt x="1679" y="1191"/>
                  </a:cubicBezTo>
                  <a:lnTo>
                    <a:pt x="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2089;p59">
              <a:extLst>
                <a:ext uri="{FF2B5EF4-FFF2-40B4-BE49-F238E27FC236}">
                  <a16:creationId xmlns:a16="http://schemas.microsoft.com/office/drawing/2014/main" id="{750792D5-F6CA-2780-B2B9-9D1A8BE688B4}"/>
                </a:ext>
              </a:extLst>
            </p:cNvPr>
            <p:cNvSpPr/>
            <p:nvPr/>
          </p:nvSpPr>
          <p:spPr>
            <a:xfrm>
              <a:off x="1796950" y="33648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8" y="1"/>
                  </a:moveTo>
                  <a:lnTo>
                    <a:pt x="310" y="1191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595" y="2370"/>
                    <a:pt x="1976" y="1715"/>
                    <a:pt x="1679" y="1191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2090;p59">
              <a:extLst>
                <a:ext uri="{FF2B5EF4-FFF2-40B4-BE49-F238E27FC236}">
                  <a16:creationId xmlns:a16="http://schemas.microsoft.com/office/drawing/2014/main" id="{3E11C7FF-4EDB-31A7-6829-3F605881D3AA}"/>
                </a:ext>
              </a:extLst>
            </p:cNvPr>
            <p:cNvSpPr/>
            <p:nvPr/>
          </p:nvSpPr>
          <p:spPr>
            <a:xfrm>
              <a:off x="1796950" y="3487750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8" y="1"/>
                  </a:moveTo>
                  <a:lnTo>
                    <a:pt x="310" y="1192"/>
                  </a:lnTo>
                  <a:cubicBezTo>
                    <a:pt x="0" y="1715"/>
                    <a:pt x="381" y="2370"/>
                    <a:pt x="988" y="2370"/>
                  </a:cubicBezTo>
                  <a:cubicBezTo>
                    <a:pt x="1595" y="2370"/>
                    <a:pt x="1976" y="1715"/>
                    <a:pt x="1679" y="1192"/>
                  </a:cubicBezTo>
                  <a:lnTo>
                    <a:pt x="9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2091;p59">
              <a:extLst>
                <a:ext uri="{FF2B5EF4-FFF2-40B4-BE49-F238E27FC236}">
                  <a16:creationId xmlns:a16="http://schemas.microsoft.com/office/drawing/2014/main" id="{18DFEBDA-7C09-B48D-8E16-245F3A0419A0}"/>
                </a:ext>
              </a:extLst>
            </p:cNvPr>
            <p:cNvSpPr/>
            <p:nvPr/>
          </p:nvSpPr>
          <p:spPr>
            <a:xfrm>
              <a:off x="1900825" y="2934725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91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2092;p59">
              <a:extLst>
                <a:ext uri="{FF2B5EF4-FFF2-40B4-BE49-F238E27FC236}">
                  <a16:creationId xmlns:a16="http://schemas.microsoft.com/office/drawing/2014/main" id="{A38A24C8-2FE7-9C7B-5FBA-B63D2D0D991F}"/>
                </a:ext>
              </a:extLst>
            </p:cNvPr>
            <p:cNvSpPr/>
            <p:nvPr/>
          </p:nvSpPr>
          <p:spPr>
            <a:xfrm>
              <a:off x="1900825" y="305765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91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2093;p59">
              <a:extLst>
                <a:ext uri="{FF2B5EF4-FFF2-40B4-BE49-F238E27FC236}">
                  <a16:creationId xmlns:a16="http://schemas.microsoft.com/office/drawing/2014/main" id="{AE92D761-5891-3E00-8E4A-5DAE9048D7FA}"/>
                </a:ext>
              </a:extLst>
            </p:cNvPr>
            <p:cNvSpPr/>
            <p:nvPr/>
          </p:nvSpPr>
          <p:spPr>
            <a:xfrm>
              <a:off x="1900825" y="3180575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9" y="1"/>
                  </a:moveTo>
                  <a:lnTo>
                    <a:pt x="298" y="1191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2094;p59">
              <a:extLst>
                <a:ext uri="{FF2B5EF4-FFF2-40B4-BE49-F238E27FC236}">
                  <a16:creationId xmlns:a16="http://schemas.microsoft.com/office/drawing/2014/main" id="{E68CBAD2-C37B-A456-0B7A-231CCBBB583F}"/>
                </a:ext>
              </a:extLst>
            </p:cNvPr>
            <p:cNvSpPr/>
            <p:nvPr/>
          </p:nvSpPr>
          <p:spPr>
            <a:xfrm>
              <a:off x="1900825" y="3303500"/>
              <a:ext cx="49425" cy="59275"/>
            </a:xfrm>
            <a:custGeom>
              <a:avLst/>
              <a:gdLst/>
              <a:ahLst/>
              <a:cxnLst/>
              <a:rect l="l" t="t" r="r" b="b"/>
              <a:pathLst>
                <a:path w="1977" h="2371" extrusionOk="0">
                  <a:moveTo>
                    <a:pt x="989" y="1"/>
                  </a:moveTo>
                  <a:lnTo>
                    <a:pt x="298" y="1180"/>
                  </a:lnTo>
                  <a:cubicBezTo>
                    <a:pt x="0" y="1715"/>
                    <a:pt x="381" y="2370"/>
                    <a:pt x="989" y="2370"/>
                  </a:cubicBezTo>
                  <a:cubicBezTo>
                    <a:pt x="1596" y="2370"/>
                    <a:pt x="1977" y="1715"/>
                    <a:pt x="1667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2095;p59">
              <a:extLst>
                <a:ext uri="{FF2B5EF4-FFF2-40B4-BE49-F238E27FC236}">
                  <a16:creationId xmlns:a16="http://schemas.microsoft.com/office/drawing/2014/main" id="{C9A065B7-A47E-E149-2FC6-C882852F33EA}"/>
                </a:ext>
              </a:extLst>
            </p:cNvPr>
            <p:cNvSpPr/>
            <p:nvPr/>
          </p:nvSpPr>
          <p:spPr>
            <a:xfrm>
              <a:off x="1900825" y="3426450"/>
              <a:ext cx="49425" cy="59250"/>
            </a:xfrm>
            <a:custGeom>
              <a:avLst/>
              <a:gdLst/>
              <a:ahLst/>
              <a:cxnLst/>
              <a:rect l="l" t="t" r="r" b="b"/>
              <a:pathLst>
                <a:path w="1977" h="2370" extrusionOk="0">
                  <a:moveTo>
                    <a:pt x="989" y="0"/>
                  </a:moveTo>
                  <a:lnTo>
                    <a:pt x="298" y="1179"/>
                  </a:lnTo>
                  <a:cubicBezTo>
                    <a:pt x="0" y="1703"/>
                    <a:pt x="381" y="2370"/>
                    <a:pt x="989" y="2370"/>
                  </a:cubicBezTo>
                  <a:cubicBezTo>
                    <a:pt x="1596" y="2370"/>
                    <a:pt x="1977" y="1703"/>
                    <a:pt x="1667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2096;p59">
              <a:extLst>
                <a:ext uri="{FF2B5EF4-FFF2-40B4-BE49-F238E27FC236}">
                  <a16:creationId xmlns:a16="http://schemas.microsoft.com/office/drawing/2014/main" id="{5D5EC66E-D801-A581-1B5D-168974027C36}"/>
                </a:ext>
              </a:extLst>
            </p:cNvPr>
            <p:cNvSpPr/>
            <p:nvPr/>
          </p:nvSpPr>
          <p:spPr>
            <a:xfrm>
              <a:off x="2004400" y="287340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2097;p59">
              <a:extLst>
                <a:ext uri="{FF2B5EF4-FFF2-40B4-BE49-F238E27FC236}">
                  <a16:creationId xmlns:a16="http://schemas.microsoft.com/office/drawing/2014/main" id="{858B8002-0459-EC4B-EED1-98D6C8BB4E1B}"/>
                </a:ext>
              </a:extLst>
            </p:cNvPr>
            <p:cNvSpPr/>
            <p:nvPr/>
          </p:nvSpPr>
          <p:spPr>
            <a:xfrm>
              <a:off x="2004400" y="299632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79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79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2098;p59">
              <a:extLst>
                <a:ext uri="{FF2B5EF4-FFF2-40B4-BE49-F238E27FC236}">
                  <a16:creationId xmlns:a16="http://schemas.microsoft.com/office/drawing/2014/main" id="{1D12876C-E9B3-9AFF-30BD-C1364A118AF0}"/>
                </a:ext>
              </a:extLst>
            </p:cNvPr>
            <p:cNvSpPr/>
            <p:nvPr/>
          </p:nvSpPr>
          <p:spPr>
            <a:xfrm>
              <a:off x="2004400" y="311927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79"/>
                  </a:lnTo>
                  <a:cubicBezTo>
                    <a:pt x="1" y="1703"/>
                    <a:pt x="382" y="2369"/>
                    <a:pt x="989" y="2369"/>
                  </a:cubicBezTo>
                  <a:cubicBezTo>
                    <a:pt x="1596" y="2369"/>
                    <a:pt x="1977" y="1703"/>
                    <a:pt x="1679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2099;p59">
              <a:extLst>
                <a:ext uri="{FF2B5EF4-FFF2-40B4-BE49-F238E27FC236}">
                  <a16:creationId xmlns:a16="http://schemas.microsoft.com/office/drawing/2014/main" id="{945955DB-2490-6560-D404-E0872EA4E546}"/>
                </a:ext>
              </a:extLst>
            </p:cNvPr>
            <p:cNvSpPr/>
            <p:nvPr/>
          </p:nvSpPr>
          <p:spPr>
            <a:xfrm>
              <a:off x="2004400" y="324190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2100;p59">
              <a:extLst>
                <a:ext uri="{FF2B5EF4-FFF2-40B4-BE49-F238E27FC236}">
                  <a16:creationId xmlns:a16="http://schemas.microsoft.com/office/drawing/2014/main" id="{E50371B7-ABFC-E37E-6043-53E3EC34947E}"/>
                </a:ext>
              </a:extLst>
            </p:cNvPr>
            <p:cNvSpPr/>
            <p:nvPr/>
          </p:nvSpPr>
          <p:spPr>
            <a:xfrm>
              <a:off x="2004400" y="336482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1"/>
                  </a:moveTo>
                  <a:lnTo>
                    <a:pt x="310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2101;p59">
              <a:extLst>
                <a:ext uri="{FF2B5EF4-FFF2-40B4-BE49-F238E27FC236}">
                  <a16:creationId xmlns:a16="http://schemas.microsoft.com/office/drawing/2014/main" id="{8E783E2F-320B-D813-1E53-E226325E47E7}"/>
                </a:ext>
              </a:extLst>
            </p:cNvPr>
            <p:cNvSpPr/>
            <p:nvPr/>
          </p:nvSpPr>
          <p:spPr>
            <a:xfrm>
              <a:off x="2004400" y="3487750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310" y="1192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79" y="1192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2102;p59">
              <a:extLst>
                <a:ext uri="{FF2B5EF4-FFF2-40B4-BE49-F238E27FC236}">
                  <a16:creationId xmlns:a16="http://schemas.microsoft.com/office/drawing/2014/main" id="{A598F349-F073-BA8C-6B92-0DAB52712439}"/>
                </a:ext>
              </a:extLst>
            </p:cNvPr>
            <p:cNvSpPr/>
            <p:nvPr/>
          </p:nvSpPr>
          <p:spPr>
            <a:xfrm>
              <a:off x="2108275" y="2934725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299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2103;p59">
              <a:extLst>
                <a:ext uri="{FF2B5EF4-FFF2-40B4-BE49-F238E27FC236}">
                  <a16:creationId xmlns:a16="http://schemas.microsoft.com/office/drawing/2014/main" id="{EFD482D4-659C-ACE0-91DE-B521246FD1B7}"/>
                </a:ext>
              </a:extLst>
            </p:cNvPr>
            <p:cNvSpPr/>
            <p:nvPr/>
          </p:nvSpPr>
          <p:spPr>
            <a:xfrm>
              <a:off x="2108275" y="305765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299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2104;p59">
              <a:extLst>
                <a:ext uri="{FF2B5EF4-FFF2-40B4-BE49-F238E27FC236}">
                  <a16:creationId xmlns:a16="http://schemas.microsoft.com/office/drawing/2014/main" id="{BFBDF615-606A-852C-F8DE-2437CABC1518}"/>
                </a:ext>
              </a:extLst>
            </p:cNvPr>
            <p:cNvSpPr/>
            <p:nvPr/>
          </p:nvSpPr>
          <p:spPr>
            <a:xfrm>
              <a:off x="2108275" y="3180575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299" y="1191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91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2105;p59">
              <a:extLst>
                <a:ext uri="{FF2B5EF4-FFF2-40B4-BE49-F238E27FC236}">
                  <a16:creationId xmlns:a16="http://schemas.microsoft.com/office/drawing/2014/main" id="{2041C1B4-844E-7640-9A15-61451994B49D}"/>
                </a:ext>
              </a:extLst>
            </p:cNvPr>
            <p:cNvSpPr/>
            <p:nvPr/>
          </p:nvSpPr>
          <p:spPr>
            <a:xfrm>
              <a:off x="2108275" y="3303500"/>
              <a:ext cx="49450" cy="59275"/>
            </a:xfrm>
            <a:custGeom>
              <a:avLst/>
              <a:gdLst/>
              <a:ahLst/>
              <a:cxnLst/>
              <a:rect l="l" t="t" r="r" b="b"/>
              <a:pathLst>
                <a:path w="1978" h="2371" extrusionOk="0">
                  <a:moveTo>
                    <a:pt x="989" y="1"/>
                  </a:moveTo>
                  <a:lnTo>
                    <a:pt x="299" y="1180"/>
                  </a:lnTo>
                  <a:cubicBezTo>
                    <a:pt x="1" y="1715"/>
                    <a:pt x="382" y="2370"/>
                    <a:pt x="989" y="2370"/>
                  </a:cubicBezTo>
                  <a:cubicBezTo>
                    <a:pt x="1596" y="2370"/>
                    <a:pt x="1977" y="1715"/>
                    <a:pt x="1668" y="1180"/>
                  </a:cubicBezTo>
                  <a:lnTo>
                    <a:pt x="9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2106;p59">
              <a:extLst>
                <a:ext uri="{FF2B5EF4-FFF2-40B4-BE49-F238E27FC236}">
                  <a16:creationId xmlns:a16="http://schemas.microsoft.com/office/drawing/2014/main" id="{471C984C-A8C1-ECBA-773E-355F6C2B25E0}"/>
                </a:ext>
              </a:extLst>
            </p:cNvPr>
            <p:cNvSpPr/>
            <p:nvPr/>
          </p:nvSpPr>
          <p:spPr>
            <a:xfrm>
              <a:off x="2108275" y="3426450"/>
              <a:ext cx="49450" cy="59250"/>
            </a:xfrm>
            <a:custGeom>
              <a:avLst/>
              <a:gdLst/>
              <a:ahLst/>
              <a:cxnLst/>
              <a:rect l="l" t="t" r="r" b="b"/>
              <a:pathLst>
                <a:path w="1978" h="2370" extrusionOk="0">
                  <a:moveTo>
                    <a:pt x="989" y="0"/>
                  </a:moveTo>
                  <a:lnTo>
                    <a:pt x="299" y="1179"/>
                  </a:lnTo>
                  <a:cubicBezTo>
                    <a:pt x="1" y="1703"/>
                    <a:pt x="382" y="2370"/>
                    <a:pt x="989" y="2370"/>
                  </a:cubicBezTo>
                  <a:cubicBezTo>
                    <a:pt x="1596" y="2370"/>
                    <a:pt x="1977" y="1703"/>
                    <a:pt x="1668" y="1179"/>
                  </a:cubicBez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26" name="CuadroTexto 225">
            <a:extLst>
              <a:ext uri="{FF2B5EF4-FFF2-40B4-BE49-F238E27FC236}">
                <a16:creationId xmlns:a16="http://schemas.microsoft.com/office/drawing/2014/main" id="{49CE23D3-5DBE-0D0B-EF88-7F937E5B7EC7}"/>
              </a:ext>
            </a:extLst>
          </p:cNvPr>
          <p:cNvSpPr txBox="1"/>
          <p:nvPr/>
        </p:nvSpPr>
        <p:spPr>
          <a:xfrm>
            <a:off x="809897" y="4937760"/>
            <a:ext cx="10763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b="1" dirty="0"/>
              <a:t>¿TODOS SABEMOS QUE ES EL CAMBIO CLIMATICO Y QUE LO CAUSA?</a:t>
            </a:r>
          </a:p>
        </p:txBody>
      </p:sp>
    </p:spTree>
    <p:extLst>
      <p:ext uri="{BB962C8B-B14F-4D97-AF65-F5344CB8AC3E}">
        <p14:creationId xmlns:p14="http://schemas.microsoft.com/office/powerpoint/2010/main" val="181051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09ED4-D073-A9E8-F6E9-802DD4B33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31;p59">
            <a:extLst>
              <a:ext uri="{FF2B5EF4-FFF2-40B4-BE49-F238E27FC236}">
                <a16:creationId xmlns:a16="http://schemas.microsoft.com/office/drawing/2014/main" id="{7D8357F4-F7D0-2E29-96E9-83E7D4136E94}"/>
              </a:ext>
            </a:extLst>
          </p:cNvPr>
          <p:cNvGrpSpPr/>
          <p:nvPr/>
        </p:nvGrpSpPr>
        <p:grpSpPr>
          <a:xfrm>
            <a:off x="849627" y="1737361"/>
            <a:ext cx="4009756" cy="4140508"/>
            <a:chOff x="2208000" y="1208825"/>
            <a:chExt cx="3243300" cy="3398150"/>
          </a:xfrm>
        </p:grpSpPr>
        <p:sp>
          <p:nvSpPr>
            <p:cNvPr id="3" name="Google Shape;2232;p59">
              <a:extLst>
                <a:ext uri="{FF2B5EF4-FFF2-40B4-BE49-F238E27FC236}">
                  <a16:creationId xmlns:a16="http://schemas.microsoft.com/office/drawing/2014/main" id="{43E3F082-0451-8B1B-E976-86889830512E}"/>
                </a:ext>
              </a:extLst>
            </p:cNvPr>
            <p:cNvSpPr/>
            <p:nvPr/>
          </p:nvSpPr>
          <p:spPr>
            <a:xfrm>
              <a:off x="3234025" y="3844950"/>
              <a:ext cx="1084675" cy="242025"/>
            </a:xfrm>
            <a:custGeom>
              <a:avLst/>
              <a:gdLst/>
              <a:ahLst/>
              <a:cxnLst/>
              <a:rect l="l" t="t" r="r" b="b"/>
              <a:pathLst>
                <a:path w="43387" h="9681" extrusionOk="0">
                  <a:moveTo>
                    <a:pt x="21694" y="0"/>
                  </a:moveTo>
                  <a:cubicBezTo>
                    <a:pt x="9716" y="0"/>
                    <a:pt x="0" y="2167"/>
                    <a:pt x="0" y="4834"/>
                  </a:cubicBezTo>
                  <a:cubicBezTo>
                    <a:pt x="0" y="7513"/>
                    <a:pt x="9716" y="9680"/>
                    <a:pt x="21694" y="9680"/>
                  </a:cubicBezTo>
                  <a:cubicBezTo>
                    <a:pt x="33671" y="9680"/>
                    <a:pt x="43387" y="7513"/>
                    <a:pt x="43387" y="4834"/>
                  </a:cubicBezTo>
                  <a:cubicBezTo>
                    <a:pt x="43387" y="2167"/>
                    <a:pt x="33671" y="0"/>
                    <a:pt x="21694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2233;p59">
              <a:extLst>
                <a:ext uri="{FF2B5EF4-FFF2-40B4-BE49-F238E27FC236}">
                  <a16:creationId xmlns:a16="http://schemas.microsoft.com/office/drawing/2014/main" id="{654BCE34-2846-0EFE-7331-D8E7C61A1135}"/>
                </a:ext>
              </a:extLst>
            </p:cNvPr>
            <p:cNvSpPr/>
            <p:nvPr/>
          </p:nvSpPr>
          <p:spPr>
            <a:xfrm>
              <a:off x="2313375" y="1210700"/>
              <a:ext cx="2806025" cy="2806025"/>
            </a:xfrm>
            <a:custGeom>
              <a:avLst/>
              <a:gdLst/>
              <a:ahLst/>
              <a:cxnLst/>
              <a:rect l="l" t="t" r="r" b="b"/>
              <a:pathLst>
                <a:path w="112241" h="112241" extrusionOk="0">
                  <a:moveTo>
                    <a:pt x="56126" y="0"/>
                  </a:moveTo>
                  <a:cubicBezTo>
                    <a:pt x="25134" y="0"/>
                    <a:pt x="0" y="25134"/>
                    <a:pt x="0" y="56126"/>
                  </a:cubicBezTo>
                  <a:cubicBezTo>
                    <a:pt x="0" y="71009"/>
                    <a:pt x="5918" y="85285"/>
                    <a:pt x="16443" y="95798"/>
                  </a:cubicBezTo>
                  <a:cubicBezTo>
                    <a:pt x="26968" y="106323"/>
                    <a:pt x="41244" y="112240"/>
                    <a:pt x="56126" y="112240"/>
                  </a:cubicBezTo>
                  <a:cubicBezTo>
                    <a:pt x="71009" y="112240"/>
                    <a:pt x="85273" y="106323"/>
                    <a:pt x="95798" y="95798"/>
                  </a:cubicBezTo>
                  <a:cubicBezTo>
                    <a:pt x="106323" y="85285"/>
                    <a:pt x="112241" y="71009"/>
                    <a:pt x="112241" y="56126"/>
                  </a:cubicBezTo>
                  <a:cubicBezTo>
                    <a:pt x="112241" y="41243"/>
                    <a:pt x="106323" y="26968"/>
                    <a:pt x="95798" y="16443"/>
                  </a:cubicBezTo>
                  <a:cubicBezTo>
                    <a:pt x="85273" y="5918"/>
                    <a:pt x="71009" y="0"/>
                    <a:pt x="56126" y="0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2234;p59">
              <a:extLst>
                <a:ext uri="{FF2B5EF4-FFF2-40B4-BE49-F238E27FC236}">
                  <a16:creationId xmlns:a16="http://schemas.microsoft.com/office/drawing/2014/main" id="{0888E477-FB1B-B733-D213-2A06512DCF8E}"/>
                </a:ext>
              </a:extLst>
            </p:cNvPr>
            <p:cNvSpPr/>
            <p:nvPr/>
          </p:nvSpPr>
          <p:spPr>
            <a:xfrm>
              <a:off x="3035475" y="1210700"/>
              <a:ext cx="2083925" cy="2186900"/>
            </a:xfrm>
            <a:custGeom>
              <a:avLst/>
              <a:gdLst/>
              <a:ahLst/>
              <a:cxnLst/>
              <a:rect l="l" t="t" r="r" b="b"/>
              <a:pathLst>
                <a:path w="83357" h="87476" extrusionOk="0">
                  <a:moveTo>
                    <a:pt x="27242" y="0"/>
                  </a:moveTo>
                  <a:cubicBezTo>
                    <a:pt x="23242" y="0"/>
                    <a:pt x="19337" y="429"/>
                    <a:pt x="15574" y="1227"/>
                  </a:cubicBezTo>
                  <a:cubicBezTo>
                    <a:pt x="16028" y="1193"/>
                    <a:pt x="16481" y="1176"/>
                    <a:pt x="16935" y="1176"/>
                  </a:cubicBezTo>
                  <a:cubicBezTo>
                    <a:pt x="20181" y="1176"/>
                    <a:pt x="23396" y="2054"/>
                    <a:pt x="26290" y="4060"/>
                  </a:cubicBezTo>
                  <a:cubicBezTo>
                    <a:pt x="24897" y="11002"/>
                    <a:pt x="18646" y="16217"/>
                    <a:pt x="11002" y="16907"/>
                  </a:cubicBezTo>
                  <a:cubicBezTo>
                    <a:pt x="9966" y="16907"/>
                    <a:pt x="9609" y="19003"/>
                    <a:pt x="9609" y="20038"/>
                  </a:cubicBezTo>
                  <a:cubicBezTo>
                    <a:pt x="9307" y="23380"/>
                    <a:pt x="7676" y="30973"/>
                    <a:pt x="11689" y="30973"/>
                  </a:cubicBezTo>
                  <a:cubicBezTo>
                    <a:pt x="12266" y="30973"/>
                    <a:pt x="12958" y="30817"/>
                    <a:pt x="13788" y="30468"/>
                  </a:cubicBezTo>
                  <a:cubicBezTo>
                    <a:pt x="14134" y="30111"/>
                    <a:pt x="15170" y="29766"/>
                    <a:pt x="15527" y="29075"/>
                  </a:cubicBezTo>
                  <a:cubicBezTo>
                    <a:pt x="16908" y="26289"/>
                    <a:pt x="17253" y="22825"/>
                    <a:pt x="20384" y="22122"/>
                  </a:cubicBezTo>
                  <a:cubicBezTo>
                    <a:pt x="20705" y="22016"/>
                    <a:pt x="21018" y="21967"/>
                    <a:pt x="21320" y="21967"/>
                  </a:cubicBezTo>
                  <a:cubicBezTo>
                    <a:pt x="22979" y="21967"/>
                    <a:pt x="24313" y="23438"/>
                    <a:pt x="24897" y="24908"/>
                  </a:cubicBezTo>
                  <a:cubicBezTo>
                    <a:pt x="26992" y="30111"/>
                    <a:pt x="22813" y="33588"/>
                    <a:pt x="17956" y="34981"/>
                  </a:cubicBezTo>
                  <a:cubicBezTo>
                    <a:pt x="16563" y="35326"/>
                    <a:pt x="16217" y="37755"/>
                    <a:pt x="15527" y="39493"/>
                  </a:cubicBezTo>
                  <a:cubicBezTo>
                    <a:pt x="15005" y="40528"/>
                    <a:pt x="13911" y="42332"/>
                    <a:pt x="12529" y="42332"/>
                  </a:cubicBezTo>
                  <a:cubicBezTo>
                    <a:pt x="12051" y="42332"/>
                    <a:pt x="11538" y="42116"/>
                    <a:pt x="11002" y="41577"/>
                  </a:cubicBezTo>
                  <a:cubicBezTo>
                    <a:pt x="9748" y="40644"/>
                    <a:pt x="10753" y="38010"/>
                    <a:pt x="9947" y="38010"/>
                  </a:cubicBezTo>
                  <a:cubicBezTo>
                    <a:pt x="9858" y="38010"/>
                    <a:pt x="9748" y="38042"/>
                    <a:pt x="9609" y="38112"/>
                  </a:cubicBezTo>
                  <a:cubicBezTo>
                    <a:pt x="6835" y="39493"/>
                    <a:pt x="9264" y="44018"/>
                    <a:pt x="6145" y="45756"/>
                  </a:cubicBezTo>
                  <a:cubicBezTo>
                    <a:pt x="4228" y="46708"/>
                    <a:pt x="1156" y="47840"/>
                    <a:pt x="1" y="49697"/>
                  </a:cubicBezTo>
                  <a:cubicBezTo>
                    <a:pt x="72" y="49768"/>
                    <a:pt x="156" y="49840"/>
                    <a:pt x="227" y="49923"/>
                  </a:cubicBezTo>
                  <a:cubicBezTo>
                    <a:pt x="1311" y="50780"/>
                    <a:pt x="2394" y="51376"/>
                    <a:pt x="3561" y="51792"/>
                  </a:cubicBezTo>
                  <a:cubicBezTo>
                    <a:pt x="4263" y="52042"/>
                    <a:pt x="5002" y="52221"/>
                    <a:pt x="5787" y="52352"/>
                  </a:cubicBezTo>
                  <a:cubicBezTo>
                    <a:pt x="6074" y="52360"/>
                    <a:pt x="6363" y="52364"/>
                    <a:pt x="6654" y="52364"/>
                  </a:cubicBezTo>
                  <a:cubicBezTo>
                    <a:pt x="12936" y="52364"/>
                    <a:pt x="20051" y="50547"/>
                    <a:pt x="26578" y="50547"/>
                  </a:cubicBezTo>
                  <a:cubicBezTo>
                    <a:pt x="32555" y="50547"/>
                    <a:pt x="38039" y="52071"/>
                    <a:pt x="41935" y="57912"/>
                  </a:cubicBezTo>
                  <a:cubicBezTo>
                    <a:pt x="45399" y="63472"/>
                    <a:pt x="45399" y="70080"/>
                    <a:pt x="46793" y="76676"/>
                  </a:cubicBezTo>
                  <a:cubicBezTo>
                    <a:pt x="48553" y="85708"/>
                    <a:pt x="56601" y="87475"/>
                    <a:pt x="65001" y="87475"/>
                  </a:cubicBezTo>
                  <a:cubicBezTo>
                    <a:pt x="68074" y="87475"/>
                    <a:pt x="71193" y="87239"/>
                    <a:pt x="74070" y="87035"/>
                  </a:cubicBezTo>
                  <a:cubicBezTo>
                    <a:pt x="79928" y="78165"/>
                    <a:pt x="83357" y="67544"/>
                    <a:pt x="83357" y="56126"/>
                  </a:cubicBezTo>
                  <a:cubicBezTo>
                    <a:pt x="83357" y="25134"/>
                    <a:pt x="58234" y="0"/>
                    <a:pt x="27242" y="0"/>
                  </a:cubicBezTo>
                  <a:close/>
                </a:path>
              </a:pathLst>
            </a:custGeom>
            <a:solidFill>
              <a:srgbClr val="A0EB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2235;p59">
              <a:extLst>
                <a:ext uri="{FF2B5EF4-FFF2-40B4-BE49-F238E27FC236}">
                  <a16:creationId xmlns:a16="http://schemas.microsoft.com/office/drawing/2014/main" id="{1A9C2656-2F4D-B8E7-7508-4A2A629CF836}"/>
                </a:ext>
              </a:extLst>
            </p:cNvPr>
            <p:cNvSpPr/>
            <p:nvPr/>
          </p:nvSpPr>
          <p:spPr>
            <a:xfrm>
              <a:off x="2806875" y="1309525"/>
              <a:ext cx="392050" cy="1028725"/>
            </a:xfrm>
            <a:custGeom>
              <a:avLst/>
              <a:gdLst/>
              <a:ahLst/>
              <a:cxnLst/>
              <a:rect l="l" t="t" r="r" b="b"/>
              <a:pathLst>
                <a:path w="15682" h="41149" extrusionOk="0">
                  <a:moveTo>
                    <a:pt x="15681" y="0"/>
                  </a:moveTo>
                  <a:lnTo>
                    <a:pt x="15681" y="0"/>
                  </a:lnTo>
                  <a:cubicBezTo>
                    <a:pt x="11264" y="1750"/>
                    <a:pt x="7121" y="4060"/>
                    <a:pt x="3347" y="6822"/>
                  </a:cubicBezTo>
                  <a:cubicBezTo>
                    <a:pt x="1" y="18062"/>
                    <a:pt x="144" y="30206"/>
                    <a:pt x="5252" y="41148"/>
                  </a:cubicBezTo>
                  <a:cubicBezTo>
                    <a:pt x="6204" y="40160"/>
                    <a:pt x="7371" y="39267"/>
                    <a:pt x="6942" y="37981"/>
                  </a:cubicBezTo>
                  <a:cubicBezTo>
                    <a:pt x="4513" y="30337"/>
                    <a:pt x="1382" y="23039"/>
                    <a:pt x="3466" y="14692"/>
                  </a:cubicBezTo>
                  <a:cubicBezTo>
                    <a:pt x="4168" y="12954"/>
                    <a:pt x="4859" y="11216"/>
                    <a:pt x="5549" y="9489"/>
                  </a:cubicBezTo>
                  <a:cubicBezTo>
                    <a:pt x="7907" y="5608"/>
                    <a:pt x="11538" y="2227"/>
                    <a:pt x="15681" y="0"/>
                  </a:cubicBezTo>
                  <a:close/>
                </a:path>
              </a:pathLst>
            </a:custGeom>
            <a:solidFill>
              <a:srgbClr val="6ECBF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2236;p59">
              <a:extLst>
                <a:ext uri="{FF2B5EF4-FFF2-40B4-BE49-F238E27FC236}">
                  <a16:creationId xmlns:a16="http://schemas.microsoft.com/office/drawing/2014/main" id="{F2FCDEC3-286F-F8F0-1AE5-65F272EA4DD7}"/>
                </a:ext>
              </a:extLst>
            </p:cNvPr>
            <p:cNvSpPr/>
            <p:nvPr/>
          </p:nvSpPr>
          <p:spPr>
            <a:xfrm>
              <a:off x="2786050" y="2715175"/>
              <a:ext cx="775725" cy="1103900"/>
            </a:xfrm>
            <a:custGeom>
              <a:avLst/>
              <a:gdLst/>
              <a:ahLst/>
              <a:cxnLst/>
              <a:rect l="l" t="t" r="r" b="b"/>
              <a:pathLst>
                <a:path w="31029" h="44156" extrusionOk="0">
                  <a:moveTo>
                    <a:pt x="2132" y="0"/>
                  </a:moveTo>
                  <a:cubicBezTo>
                    <a:pt x="1288" y="0"/>
                    <a:pt x="438" y="521"/>
                    <a:pt x="215" y="1341"/>
                  </a:cubicBezTo>
                  <a:cubicBezTo>
                    <a:pt x="48" y="1972"/>
                    <a:pt x="251" y="2662"/>
                    <a:pt x="60" y="3293"/>
                  </a:cubicBezTo>
                  <a:cubicBezTo>
                    <a:pt x="48" y="3341"/>
                    <a:pt x="24" y="3389"/>
                    <a:pt x="1" y="3436"/>
                  </a:cubicBezTo>
                  <a:cubicBezTo>
                    <a:pt x="429" y="5615"/>
                    <a:pt x="893" y="7758"/>
                    <a:pt x="1417" y="9866"/>
                  </a:cubicBezTo>
                  <a:cubicBezTo>
                    <a:pt x="4870" y="24105"/>
                    <a:pt x="13395" y="35535"/>
                    <a:pt x="24587" y="44156"/>
                  </a:cubicBezTo>
                  <a:cubicBezTo>
                    <a:pt x="25647" y="43036"/>
                    <a:pt x="27123" y="42334"/>
                    <a:pt x="28373" y="41381"/>
                  </a:cubicBezTo>
                  <a:cubicBezTo>
                    <a:pt x="29802" y="40298"/>
                    <a:pt x="31028" y="38464"/>
                    <a:pt x="30397" y="36786"/>
                  </a:cubicBezTo>
                  <a:cubicBezTo>
                    <a:pt x="29516" y="34392"/>
                    <a:pt x="25992" y="34452"/>
                    <a:pt x="24206" y="32630"/>
                  </a:cubicBezTo>
                  <a:cubicBezTo>
                    <a:pt x="21051" y="29439"/>
                    <a:pt x="25111" y="22998"/>
                    <a:pt x="21896" y="19855"/>
                  </a:cubicBezTo>
                  <a:cubicBezTo>
                    <a:pt x="20777" y="18755"/>
                    <a:pt x="19265" y="18552"/>
                    <a:pt x="17653" y="18552"/>
                  </a:cubicBezTo>
                  <a:cubicBezTo>
                    <a:pt x="16703" y="18552"/>
                    <a:pt x="15718" y="18622"/>
                    <a:pt x="14758" y="18622"/>
                  </a:cubicBezTo>
                  <a:cubicBezTo>
                    <a:pt x="14296" y="18622"/>
                    <a:pt x="13839" y="18606"/>
                    <a:pt x="13395" y="18557"/>
                  </a:cubicBezTo>
                  <a:cubicBezTo>
                    <a:pt x="9966" y="18557"/>
                    <a:pt x="8513" y="15557"/>
                    <a:pt x="6739" y="13164"/>
                  </a:cubicBezTo>
                  <a:cubicBezTo>
                    <a:pt x="5870" y="11985"/>
                    <a:pt x="4977" y="10771"/>
                    <a:pt x="4608" y="9354"/>
                  </a:cubicBezTo>
                  <a:cubicBezTo>
                    <a:pt x="4192" y="7770"/>
                    <a:pt x="4465" y="6103"/>
                    <a:pt x="4584" y="4484"/>
                  </a:cubicBezTo>
                  <a:cubicBezTo>
                    <a:pt x="4703" y="3031"/>
                    <a:pt x="4370" y="722"/>
                    <a:pt x="2822" y="126"/>
                  </a:cubicBezTo>
                  <a:cubicBezTo>
                    <a:pt x="2602" y="41"/>
                    <a:pt x="2367" y="0"/>
                    <a:pt x="2132" y="0"/>
                  </a:cubicBezTo>
                  <a:close/>
                </a:path>
              </a:pathLst>
            </a:custGeom>
            <a:solidFill>
              <a:srgbClr val="40722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237;p59">
              <a:extLst>
                <a:ext uri="{FF2B5EF4-FFF2-40B4-BE49-F238E27FC236}">
                  <a16:creationId xmlns:a16="http://schemas.microsoft.com/office/drawing/2014/main" id="{E533310F-D1F3-4ACE-FAB8-C5972409E626}"/>
                </a:ext>
              </a:extLst>
            </p:cNvPr>
            <p:cNvSpPr/>
            <p:nvPr/>
          </p:nvSpPr>
          <p:spPr>
            <a:xfrm>
              <a:off x="2309800" y="1208825"/>
              <a:ext cx="1359125" cy="2741800"/>
            </a:xfrm>
            <a:custGeom>
              <a:avLst/>
              <a:gdLst/>
              <a:ahLst/>
              <a:cxnLst/>
              <a:rect l="l" t="t" r="r" b="b"/>
              <a:pathLst>
                <a:path w="54365" h="109672" extrusionOk="0">
                  <a:moveTo>
                    <a:pt x="50372" y="0"/>
                  </a:moveTo>
                  <a:cubicBezTo>
                    <a:pt x="47391" y="0"/>
                    <a:pt x="43612" y="949"/>
                    <a:pt x="41553" y="1409"/>
                  </a:cubicBezTo>
                  <a:cubicBezTo>
                    <a:pt x="41315" y="1456"/>
                    <a:pt x="41077" y="1516"/>
                    <a:pt x="40839" y="1564"/>
                  </a:cubicBezTo>
                  <a:cubicBezTo>
                    <a:pt x="40768" y="1587"/>
                    <a:pt x="40696" y="1611"/>
                    <a:pt x="40625" y="1623"/>
                  </a:cubicBezTo>
                  <a:cubicBezTo>
                    <a:pt x="40458" y="1659"/>
                    <a:pt x="40303" y="1706"/>
                    <a:pt x="40136" y="1742"/>
                  </a:cubicBezTo>
                  <a:cubicBezTo>
                    <a:pt x="40041" y="1766"/>
                    <a:pt x="39934" y="1790"/>
                    <a:pt x="39839" y="1826"/>
                  </a:cubicBezTo>
                  <a:cubicBezTo>
                    <a:pt x="39708" y="1861"/>
                    <a:pt x="39577" y="1885"/>
                    <a:pt x="39446" y="1921"/>
                  </a:cubicBezTo>
                  <a:cubicBezTo>
                    <a:pt x="39327" y="1956"/>
                    <a:pt x="39208" y="1992"/>
                    <a:pt x="39089" y="2028"/>
                  </a:cubicBezTo>
                  <a:cubicBezTo>
                    <a:pt x="38970" y="2052"/>
                    <a:pt x="38863" y="2087"/>
                    <a:pt x="38743" y="2123"/>
                  </a:cubicBezTo>
                  <a:cubicBezTo>
                    <a:pt x="38612" y="2159"/>
                    <a:pt x="38493" y="2195"/>
                    <a:pt x="38362" y="2230"/>
                  </a:cubicBezTo>
                  <a:cubicBezTo>
                    <a:pt x="38255" y="2266"/>
                    <a:pt x="38160" y="2290"/>
                    <a:pt x="38053" y="2326"/>
                  </a:cubicBezTo>
                  <a:cubicBezTo>
                    <a:pt x="37922" y="2361"/>
                    <a:pt x="37779" y="2409"/>
                    <a:pt x="37636" y="2457"/>
                  </a:cubicBezTo>
                  <a:cubicBezTo>
                    <a:pt x="37553" y="2480"/>
                    <a:pt x="37458" y="2504"/>
                    <a:pt x="37374" y="2540"/>
                  </a:cubicBezTo>
                  <a:cubicBezTo>
                    <a:pt x="37219" y="2588"/>
                    <a:pt x="37077" y="2635"/>
                    <a:pt x="36922" y="2683"/>
                  </a:cubicBezTo>
                  <a:cubicBezTo>
                    <a:pt x="36850" y="2707"/>
                    <a:pt x="36767" y="2730"/>
                    <a:pt x="36696" y="2766"/>
                  </a:cubicBezTo>
                  <a:cubicBezTo>
                    <a:pt x="36541" y="2814"/>
                    <a:pt x="36374" y="2873"/>
                    <a:pt x="36219" y="2921"/>
                  </a:cubicBezTo>
                  <a:cubicBezTo>
                    <a:pt x="36160" y="2945"/>
                    <a:pt x="36088" y="2969"/>
                    <a:pt x="36029" y="2992"/>
                  </a:cubicBezTo>
                  <a:cubicBezTo>
                    <a:pt x="35850" y="3052"/>
                    <a:pt x="35684" y="3111"/>
                    <a:pt x="35517" y="3183"/>
                  </a:cubicBezTo>
                  <a:cubicBezTo>
                    <a:pt x="35469" y="3195"/>
                    <a:pt x="35410" y="3219"/>
                    <a:pt x="35362" y="3230"/>
                  </a:cubicBezTo>
                  <a:cubicBezTo>
                    <a:pt x="35183" y="3302"/>
                    <a:pt x="35005" y="3373"/>
                    <a:pt x="34826" y="3445"/>
                  </a:cubicBezTo>
                  <a:cubicBezTo>
                    <a:pt x="34779" y="3457"/>
                    <a:pt x="34743" y="3469"/>
                    <a:pt x="34707" y="3480"/>
                  </a:cubicBezTo>
                  <a:cubicBezTo>
                    <a:pt x="34517" y="3564"/>
                    <a:pt x="34326" y="3635"/>
                    <a:pt x="34124" y="3719"/>
                  </a:cubicBezTo>
                  <a:cubicBezTo>
                    <a:pt x="34112" y="3719"/>
                    <a:pt x="34088" y="3731"/>
                    <a:pt x="34064" y="3742"/>
                  </a:cubicBezTo>
                  <a:cubicBezTo>
                    <a:pt x="33850" y="3826"/>
                    <a:pt x="33648" y="3909"/>
                    <a:pt x="33445" y="3992"/>
                  </a:cubicBezTo>
                  <a:lnTo>
                    <a:pt x="33421" y="4004"/>
                  </a:lnTo>
                  <a:cubicBezTo>
                    <a:pt x="28742" y="5993"/>
                    <a:pt x="24361" y="8719"/>
                    <a:pt x="20515" y="12041"/>
                  </a:cubicBezTo>
                  <a:cubicBezTo>
                    <a:pt x="10645" y="20530"/>
                    <a:pt x="4156" y="32508"/>
                    <a:pt x="798" y="45081"/>
                  </a:cubicBezTo>
                  <a:cubicBezTo>
                    <a:pt x="322" y="46831"/>
                    <a:pt x="1" y="48748"/>
                    <a:pt x="334" y="50558"/>
                  </a:cubicBezTo>
                  <a:cubicBezTo>
                    <a:pt x="620" y="52153"/>
                    <a:pt x="1977" y="53153"/>
                    <a:pt x="1834" y="54677"/>
                  </a:cubicBezTo>
                  <a:cubicBezTo>
                    <a:pt x="1655" y="56654"/>
                    <a:pt x="1465" y="58285"/>
                    <a:pt x="2096" y="60261"/>
                  </a:cubicBezTo>
                  <a:cubicBezTo>
                    <a:pt x="2319" y="60953"/>
                    <a:pt x="3890" y="64896"/>
                    <a:pt x="4871" y="64896"/>
                  </a:cubicBezTo>
                  <a:cubicBezTo>
                    <a:pt x="4887" y="64896"/>
                    <a:pt x="4902" y="64895"/>
                    <a:pt x="4918" y="64893"/>
                  </a:cubicBezTo>
                  <a:cubicBezTo>
                    <a:pt x="5525" y="64809"/>
                    <a:pt x="6239" y="64643"/>
                    <a:pt x="6442" y="64071"/>
                  </a:cubicBezTo>
                  <a:cubicBezTo>
                    <a:pt x="6680" y="63393"/>
                    <a:pt x="6013" y="62773"/>
                    <a:pt x="5537" y="62214"/>
                  </a:cubicBezTo>
                  <a:cubicBezTo>
                    <a:pt x="5108" y="61702"/>
                    <a:pt x="4203" y="60107"/>
                    <a:pt x="4382" y="59380"/>
                  </a:cubicBezTo>
                  <a:cubicBezTo>
                    <a:pt x="4502" y="58877"/>
                    <a:pt x="4811" y="58682"/>
                    <a:pt x="5167" y="58682"/>
                  </a:cubicBezTo>
                  <a:cubicBezTo>
                    <a:pt x="5697" y="58682"/>
                    <a:pt x="6331" y="59111"/>
                    <a:pt x="6608" y="59595"/>
                  </a:cubicBezTo>
                  <a:cubicBezTo>
                    <a:pt x="8263" y="62404"/>
                    <a:pt x="7799" y="66250"/>
                    <a:pt x="11252" y="67822"/>
                  </a:cubicBezTo>
                  <a:cubicBezTo>
                    <a:pt x="12633" y="68453"/>
                    <a:pt x="14240" y="68405"/>
                    <a:pt x="15705" y="68822"/>
                  </a:cubicBezTo>
                  <a:cubicBezTo>
                    <a:pt x="18003" y="69477"/>
                    <a:pt x="19920" y="71310"/>
                    <a:pt x="20670" y="73572"/>
                  </a:cubicBezTo>
                  <a:cubicBezTo>
                    <a:pt x="22277" y="77382"/>
                    <a:pt x="21622" y="82062"/>
                    <a:pt x="19015" y="85276"/>
                  </a:cubicBezTo>
                  <a:cubicBezTo>
                    <a:pt x="17848" y="86717"/>
                    <a:pt x="16276" y="87967"/>
                    <a:pt x="15764" y="89753"/>
                  </a:cubicBezTo>
                  <a:cubicBezTo>
                    <a:pt x="14883" y="92837"/>
                    <a:pt x="17491" y="95718"/>
                    <a:pt x="19872" y="97873"/>
                  </a:cubicBezTo>
                  <a:cubicBezTo>
                    <a:pt x="23277" y="100945"/>
                    <a:pt x="26718" y="104052"/>
                    <a:pt x="30695" y="106350"/>
                  </a:cubicBezTo>
                  <a:cubicBezTo>
                    <a:pt x="34123" y="108321"/>
                    <a:pt x="38019" y="109672"/>
                    <a:pt x="41950" y="109672"/>
                  </a:cubicBezTo>
                  <a:cubicBezTo>
                    <a:pt x="42579" y="109672"/>
                    <a:pt x="43210" y="109637"/>
                    <a:pt x="43839" y="109565"/>
                  </a:cubicBezTo>
                  <a:cubicBezTo>
                    <a:pt x="42161" y="108910"/>
                    <a:pt x="42101" y="106386"/>
                    <a:pt x="43184" y="104945"/>
                  </a:cubicBezTo>
                  <a:cubicBezTo>
                    <a:pt x="44256" y="103493"/>
                    <a:pt x="45982" y="102731"/>
                    <a:pt x="47423" y="101635"/>
                  </a:cubicBezTo>
                  <a:cubicBezTo>
                    <a:pt x="48852" y="100552"/>
                    <a:pt x="50078" y="98718"/>
                    <a:pt x="49447" y="97040"/>
                  </a:cubicBezTo>
                  <a:cubicBezTo>
                    <a:pt x="48566" y="94646"/>
                    <a:pt x="45042" y="94706"/>
                    <a:pt x="43256" y="92884"/>
                  </a:cubicBezTo>
                  <a:cubicBezTo>
                    <a:pt x="40101" y="89693"/>
                    <a:pt x="44161" y="83252"/>
                    <a:pt x="40946" y="80109"/>
                  </a:cubicBezTo>
                  <a:cubicBezTo>
                    <a:pt x="39827" y="79009"/>
                    <a:pt x="38315" y="78806"/>
                    <a:pt x="36703" y="78806"/>
                  </a:cubicBezTo>
                  <a:cubicBezTo>
                    <a:pt x="35753" y="78806"/>
                    <a:pt x="34768" y="78876"/>
                    <a:pt x="33808" y="78876"/>
                  </a:cubicBezTo>
                  <a:cubicBezTo>
                    <a:pt x="33346" y="78876"/>
                    <a:pt x="32889" y="78860"/>
                    <a:pt x="32445" y="78811"/>
                  </a:cubicBezTo>
                  <a:cubicBezTo>
                    <a:pt x="29016" y="78811"/>
                    <a:pt x="27563" y="75811"/>
                    <a:pt x="25789" y="73418"/>
                  </a:cubicBezTo>
                  <a:cubicBezTo>
                    <a:pt x="24920" y="72239"/>
                    <a:pt x="24027" y="71025"/>
                    <a:pt x="23658" y="69608"/>
                  </a:cubicBezTo>
                  <a:cubicBezTo>
                    <a:pt x="23242" y="68024"/>
                    <a:pt x="23515" y="66357"/>
                    <a:pt x="23634" y="64738"/>
                  </a:cubicBezTo>
                  <a:cubicBezTo>
                    <a:pt x="23753" y="63285"/>
                    <a:pt x="23420" y="60976"/>
                    <a:pt x="21872" y="60380"/>
                  </a:cubicBezTo>
                  <a:cubicBezTo>
                    <a:pt x="21652" y="60295"/>
                    <a:pt x="21417" y="60254"/>
                    <a:pt x="21182" y="60254"/>
                  </a:cubicBezTo>
                  <a:cubicBezTo>
                    <a:pt x="20338" y="60254"/>
                    <a:pt x="19488" y="60775"/>
                    <a:pt x="19265" y="61595"/>
                  </a:cubicBezTo>
                  <a:cubicBezTo>
                    <a:pt x="19098" y="62226"/>
                    <a:pt x="19301" y="62916"/>
                    <a:pt x="19110" y="63547"/>
                  </a:cubicBezTo>
                  <a:cubicBezTo>
                    <a:pt x="18884" y="64309"/>
                    <a:pt x="18098" y="64809"/>
                    <a:pt x="17300" y="64869"/>
                  </a:cubicBezTo>
                  <a:cubicBezTo>
                    <a:pt x="17214" y="64876"/>
                    <a:pt x="17131" y="64879"/>
                    <a:pt x="17049" y="64879"/>
                  </a:cubicBezTo>
                  <a:cubicBezTo>
                    <a:pt x="14361" y="64879"/>
                    <a:pt x="13810" y="61165"/>
                    <a:pt x="14157" y="59166"/>
                  </a:cubicBezTo>
                  <a:cubicBezTo>
                    <a:pt x="14586" y="56761"/>
                    <a:pt x="15717" y="54332"/>
                    <a:pt x="17396" y="52451"/>
                  </a:cubicBezTo>
                  <a:cubicBezTo>
                    <a:pt x="17515" y="52320"/>
                    <a:pt x="17634" y="52201"/>
                    <a:pt x="17753" y="52082"/>
                  </a:cubicBezTo>
                  <a:cubicBezTo>
                    <a:pt x="17777" y="52058"/>
                    <a:pt x="17800" y="52022"/>
                    <a:pt x="17824" y="51998"/>
                  </a:cubicBezTo>
                  <a:cubicBezTo>
                    <a:pt x="18062" y="51760"/>
                    <a:pt x="18312" y="51534"/>
                    <a:pt x="18562" y="51308"/>
                  </a:cubicBezTo>
                  <a:cubicBezTo>
                    <a:pt x="18598" y="51284"/>
                    <a:pt x="18622" y="51260"/>
                    <a:pt x="18658" y="51236"/>
                  </a:cubicBezTo>
                  <a:cubicBezTo>
                    <a:pt x="18920" y="51022"/>
                    <a:pt x="19181" y="50820"/>
                    <a:pt x="19455" y="50629"/>
                  </a:cubicBezTo>
                  <a:cubicBezTo>
                    <a:pt x="19491" y="50617"/>
                    <a:pt x="19527" y="50593"/>
                    <a:pt x="19562" y="50570"/>
                  </a:cubicBezTo>
                  <a:cubicBezTo>
                    <a:pt x="19693" y="50474"/>
                    <a:pt x="19836" y="50379"/>
                    <a:pt x="19979" y="50296"/>
                  </a:cubicBezTo>
                  <a:cubicBezTo>
                    <a:pt x="20122" y="50212"/>
                    <a:pt x="20265" y="50129"/>
                    <a:pt x="20408" y="50058"/>
                  </a:cubicBezTo>
                  <a:cubicBezTo>
                    <a:pt x="20455" y="50034"/>
                    <a:pt x="20491" y="50022"/>
                    <a:pt x="20527" y="49998"/>
                  </a:cubicBezTo>
                  <a:cubicBezTo>
                    <a:pt x="20670" y="49927"/>
                    <a:pt x="20825" y="49855"/>
                    <a:pt x="20967" y="49784"/>
                  </a:cubicBezTo>
                  <a:cubicBezTo>
                    <a:pt x="21015" y="49760"/>
                    <a:pt x="21051" y="49748"/>
                    <a:pt x="21098" y="49724"/>
                  </a:cubicBezTo>
                  <a:cubicBezTo>
                    <a:pt x="21574" y="49517"/>
                    <a:pt x="22095" y="49356"/>
                    <a:pt x="22606" y="49356"/>
                  </a:cubicBezTo>
                  <a:cubicBezTo>
                    <a:pt x="22683" y="49356"/>
                    <a:pt x="22760" y="49359"/>
                    <a:pt x="22837" y="49367"/>
                  </a:cubicBezTo>
                  <a:cubicBezTo>
                    <a:pt x="22932" y="49379"/>
                    <a:pt x="23015" y="49391"/>
                    <a:pt x="23111" y="49403"/>
                  </a:cubicBezTo>
                  <a:cubicBezTo>
                    <a:pt x="23242" y="49439"/>
                    <a:pt x="23372" y="49486"/>
                    <a:pt x="23503" y="49546"/>
                  </a:cubicBezTo>
                  <a:cubicBezTo>
                    <a:pt x="24004" y="49796"/>
                    <a:pt x="24385" y="50296"/>
                    <a:pt x="24385" y="50832"/>
                  </a:cubicBezTo>
                  <a:cubicBezTo>
                    <a:pt x="24385" y="50879"/>
                    <a:pt x="24373" y="50915"/>
                    <a:pt x="24373" y="50963"/>
                  </a:cubicBezTo>
                  <a:cubicBezTo>
                    <a:pt x="24265" y="51701"/>
                    <a:pt x="23468" y="52367"/>
                    <a:pt x="23623" y="53034"/>
                  </a:cubicBezTo>
                  <a:cubicBezTo>
                    <a:pt x="23634" y="53094"/>
                    <a:pt x="23658" y="53141"/>
                    <a:pt x="23682" y="53201"/>
                  </a:cubicBezTo>
                  <a:cubicBezTo>
                    <a:pt x="23832" y="53510"/>
                    <a:pt x="24178" y="53661"/>
                    <a:pt x="24526" y="53661"/>
                  </a:cubicBezTo>
                  <a:cubicBezTo>
                    <a:pt x="24648" y="53661"/>
                    <a:pt x="24770" y="53643"/>
                    <a:pt x="24885" y="53606"/>
                  </a:cubicBezTo>
                  <a:cubicBezTo>
                    <a:pt x="25218" y="53487"/>
                    <a:pt x="25480" y="53260"/>
                    <a:pt x="25718" y="52998"/>
                  </a:cubicBezTo>
                  <a:cubicBezTo>
                    <a:pt x="25789" y="52903"/>
                    <a:pt x="25861" y="52808"/>
                    <a:pt x="25932" y="52725"/>
                  </a:cubicBezTo>
                  <a:cubicBezTo>
                    <a:pt x="26028" y="52594"/>
                    <a:pt x="26111" y="52475"/>
                    <a:pt x="26194" y="52344"/>
                  </a:cubicBezTo>
                  <a:cubicBezTo>
                    <a:pt x="26540" y="51832"/>
                    <a:pt x="26813" y="51284"/>
                    <a:pt x="27028" y="50701"/>
                  </a:cubicBezTo>
                  <a:cubicBezTo>
                    <a:pt x="27194" y="50272"/>
                    <a:pt x="27313" y="49831"/>
                    <a:pt x="27397" y="49379"/>
                  </a:cubicBezTo>
                  <a:cubicBezTo>
                    <a:pt x="27599" y="48343"/>
                    <a:pt x="27218" y="47010"/>
                    <a:pt x="27754" y="46105"/>
                  </a:cubicBezTo>
                  <a:cubicBezTo>
                    <a:pt x="29504" y="43128"/>
                    <a:pt x="35243" y="44200"/>
                    <a:pt x="36243" y="40890"/>
                  </a:cubicBezTo>
                  <a:cubicBezTo>
                    <a:pt x="36696" y="39378"/>
                    <a:pt x="35767" y="37687"/>
                    <a:pt x="36267" y="36187"/>
                  </a:cubicBezTo>
                  <a:cubicBezTo>
                    <a:pt x="36303" y="36104"/>
                    <a:pt x="36326" y="36020"/>
                    <a:pt x="36374" y="35949"/>
                  </a:cubicBezTo>
                  <a:cubicBezTo>
                    <a:pt x="36588" y="35473"/>
                    <a:pt x="36981" y="35080"/>
                    <a:pt x="37434" y="34818"/>
                  </a:cubicBezTo>
                  <a:cubicBezTo>
                    <a:pt x="37851" y="34580"/>
                    <a:pt x="38330" y="34444"/>
                    <a:pt x="38810" y="34444"/>
                  </a:cubicBezTo>
                  <a:cubicBezTo>
                    <a:pt x="39028" y="34444"/>
                    <a:pt x="39246" y="34472"/>
                    <a:pt x="39458" y="34532"/>
                  </a:cubicBezTo>
                  <a:cubicBezTo>
                    <a:pt x="39541" y="34544"/>
                    <a:pt x="39625" y="34580"/>
                    <a:pt x="39696" y="34615"/>
                  </a:cubicBezTo>
                  <a:cubicBezTo>
                    <a:pt x="40756" y="35044"/>
                    <a:pt x="41399" y="36246"/>
                    <a:pt x="41279" y="37366"/>
                  </a:cubicBezTo>
                  <a:cubicBezTo>
                    <a:pt x="41268" y="37461"/>
                    <a:pt x="41256" y="37544"/>
                    <a:pt x="41232" y="37639"/>
                  </a:cubicBezTo>
                  <a:cubicBezTo>
                    <a:pt x="41196" y="37806"/>
                    <a:pt x="41137" y="37973"/>
                    <a:pt x="41065" y="38128"/>
                  </a:cubicBezTo>
                  <a:cubicBezTo>
                    <a:pt x="41089" y="38175"/>
                    <a:pt x="41125" y="38211"/>
                    <a:pt x="41149" y="38247"/>
                  </a:cubicBezTo>
                  <a:cubicBezTo>
                    <a:pt x="41399" y="38549"/>
                    <a:pt x="41731" y="38679"/>
                    <a:pt x="42091" y="38679"/>
                  </a:cubicBezTo>
                  <a:cubicBezTo>
                    <a:pt x="43050" y="38679"/>
                    <a:pt x="44208" y="37758"/>
                    <a:pt x="44554" y="36711"/>
                  </a:cubicBezTo>
                  <a:cubicBezTo>
                    <a:pt x="44732" y="36175"/>
                    <a:pt x="44839" y="35603"/>
                    <a:pt x="44947" y="35032"/>
                  </a:cubicBezTo>
                  <a:cubicBezTo>
                    <a:pt x="44994" y="34806"/>
                    <a:pt x="45030" y="34591"/>
                    <a:pt x="45089" y="34377"/>
                  </a:cubicBezTo>
                  <a:cubicBezTo>
                    <a:pt x="45089" y="34365"/>
                    <a:pt x="45089" y="34365"/>
                    <a:pt x="45089" y="34353"/>
                  </a:cubicBezTo>
                  <a:cubicBezTo>
                    <a:pt x="45137" y="34163"/>
                    <a:pt x="45185" y="33984"/>
                    <a:pt x="45244" y="33818"/>
                  </a:cubicBezTo>
                  <a:cubicBezTo>
                    <a:pt x="45244" y="33794"/>
                    <a:pt x="45256" y="33782"/>
                    <a:pt x="45256" y="33758"/>
                  </a:cubicBezTo>
                  <a:cubicBezTo>
                    <a:pt x="45316" y="33591"/>
                    <a:pt x="45375" y="33437"/>
                    <a:pt x="45447" y="33282"/>
                  </a:cubicBezTo>
                  <a:cubicBezTo>
                    <a:pt x="45578" y="33032"/>
                    <a:pt x="45721" y="32782"/>
                    <a:pt x="45911" y="32567"/>
                  </a:cubicBezTo>
                  <a:cubicBezTo>
                    <a:pt x="45971" y="32496"/>
                    <a:pt x="46042" y="32425"/>
                    <a:pt x="46113" y="32365"/>
                  </a:cubicBezTo>
                  <a:cubicBezTo>
                    <a:pt x="47542" y="31043"/>
                    <a:pt x="50066" y="31698"/>
                    <a:pt x="51555" y="30424"/>
                  </a:cubicBezTo>
                  <a:cubicBezTo>
                    <a:pt x="52007" y="30031"/>
                    <a:pt x="52293" y="29531"/>
                    <a:pt x="52448" y="28972"/>
                  </a:cubicBezTo>
                  <a:cubicBezTo>
                    <a:pt x="52495" y="28769"/>
                    <a:pt x="52531" y="28555"/>
                    <a:pt x="52555" y="28341"/>
                  </a:cubicBezTo>
                  <a:cubicBezTo>
                    <a:pt x="52567" y="28281"/>
                    <a:pt x="52567" y="28234"/>
                    <a:pt x="52579" y="28174"/>
                  </a:cubicBezTo>
                  <a:cubicBezTo>
                    <a:pt x="52579" y="28067"/>
                    <a:pt x="52590" y="27948"/>
                    <a:pt x="52590" y="27841"/>
                  </a:cubicBezTo>
                  <a:cubicBezTo>
                    <a:pt x="52590" y="27067"/>
                    <a:pt x="52436" y="26245"/>
                    <a:pt x="52221" y="25519"/>
                  </a:cubicBezTo>
                  <a:cubicBezTo>
                    <a:pt x="51983" y="24757"/>
                    <a:pt x="51697" y="23995"/>
                    <a:pt x="51316" y="23292"/>
                  </a:cubicBezTo>
                  <a:cubicBezTo>
                    <a:pt x="51281" y="23245"/>
                    <a:pt x="51245" y="23185"/>
                    <a:pt x="51221" y="23126"/>
                  </a:cubicBezTo>
                  <a:cubicBezTo>
                    <a:pt x="51090" y="22911"/>
                    <a:pt x="50959" y="22697"/>
                    <a:pt x="50816" y="22495"/>
                  </a:cubicBezTo>
                  <a:cubicBezTo>
                    <a:pt x="50495" y="22042"/>
                    <a:pt x="50114" y="21626"/>
                    <a:pt x="49685" y="21280"/>
                  </a:cubicBezTo>
                  <a:cubicBezTo>
                    <a:pt x="48884" y="20632"/>
                    <a:pt x="47841" y="20242"/>
                    <a:pt x="46830" y="20242"/>
                  </a:cubicBezTo>
                  <a:cubicBezTo>
                    <a:pt x="46190" y="20242"/>
                    <a:pt x="45563" y="20398"/>
                    <a:pt x="45018" y="20745"/>
                  </a:cubicBezTo>
                  <a:cubicBezTo>
                    <a:pt x="44554" y="21042"/>
                    <a:pt x="44197" y="21423"/>
                    <a:pt x="43899" y="21864"/>
                  </a:cubicBezTo>
                  <a:cubicBezTo>
                    <a:pt x="43161" y="23007"/>
                    <a:pt x="42875" y="24543"/>
                    <a:pt x="42470" y="25900"/>
                  </a:cubicBezTo>
                  <a:cubicBezTo>
                    <a:pt x="42351" y="26317"/>
                    <a:pt x="42172" y="26733"/>
                    <a:pt x="41970" y="27138"/>
                  </a:cubicBezTo>
                  <a:cubicBezTo>
                    <a:pt x="41307" y="28393"/>
                    <a:pt x="40255" y="29460"/>
                    <a:pt x="39002" y="29460"/>
                  </a:cubicBezTo>
                  <a:cubicBezTo>
                    <a:pt x="38995" y="29460"/>
                    <a:pt x="38989" y="29460"/>
                    <a:pt x="38982" y="29460"/>
                  </a:cubicBezTo>
                  <a:cubicBezTo>
                    <a:pt x="38803" y="29460"/>
                    <a:pt x="38624" y="29436"/>
                    <a:pt x="38446" y="29388"/>
                  </a:cubicBezTo>
                  <a:cubicBezTo>
                    <a:pt x="38172" y="29317"/>
                    <a:pt x="37934" y="29210"/>
                    <a:pt x="37720" y="29067"/>
                  </a:cubicBezTo>
                  <a:cubicBezTo>
                    <a:pt x="36588" y="28317"/>
                    <a:pt x="36148" y="26650"/>
                    <a:pt x="35910" y="25221"/>
                  </a:cubicBezTo>
                  <a:cubicBezTo>
                    <a:pt x="35898" y="25138"/>
                    <a:pt x="35886" y="25043"/>
                    <a:pt x="35874" y="24947"/>
                  </a:cubicBezTo>
                  <a:cubicBezTo>
                    <a:pt x="35564" y="23114"/>
                    <a:pt x="35291" y="21245"/>
                    <a:pt x="35541" y="19411"/>
                  </a:cubicBezTo>
                  <a:cubicBezTo>
                    <a:pt x="35553" y="19280"/>
                    <a:pt x="35576" y="19149"/>
                    <a:pt x="35600" y="19018"/>
                  </a:cubicBezTo>
                  <a:cubicBezTo>
                    <a:pt x="35815" y="17839"/>
                    <a:pt x="36303" y="16684"/>
                    <a:pt x="37053" y="15756"/>
                  </a:cubicBezTo>
                  <a:cubicBezTo>
                    <a:pt x="37517" y="15172"/>
                    <a:pt x="38089" y="14684"/>
                    <a:pt x="38767" y="14351"/>
                  </a:cubicBezTo>
                  <a:cubicBezTo>
                    <a:pt x="38886" y="14291"/>
                    <a:pt x="38993" y="14244"/>
                    <a:pt x="39124" y="14196"/>
                  </a:cubicBezTo>
                  <a:cubicBezTo>
                    <a:pt x="39934" y="13887"/>
                    <a:pt x="40791" y="13803"/>
                    <a:pt x="41672" y="13767"/>
                  </a:cubicBezTo>
                  <a:cubicBezTo>
                    <a:pt x="42792" y="13720"/>
                    <a:pt x="43935" y="13744"/>
                    <a:pt x="44994" y="13410"/>
                  </a:cubicBezTo>
                  <a:cubicBezTo>
                    <a:pt x="47006" y="12767"/>
                    <a:pt x="48399" y="10993"/>
                    <a:pt x="49661" y="9303"/>
                  </a:cubicBezTo>
                  <a:cubicBezTo>
                    <a:pt x="50269" y="8493"/>
                    <a:pt x="51769" y="6933"/>
                    <a:pt x="52912" y="5326"/>
                  </a:cubicBezTo>
                  <a:cubicBezTo>
                    <a:pt x="52948" y="5278"/>
                    <a:pt x="52983" y="5219"/>
                    <a:pt x="53031" y="5159"/>
                  </a:cubicBezTo>
                  <a:cubicBezTo>
                    <a:pt x="53102" y="5052"/>
                    <a:pt x="53174" y="4945"/>
                    <a:pt x="53257" y="4826"/>
                  </a:cubicBezTo>
                  <a:cubicBezTo>
                    <a:pt x="53305" y="4743"/>
                    <a:pt x="53364" y="4647"/>
                    <a:pt x="53424" y="4564"/>
                  </a:cubicBezTo>
                  <a:cubicBezTo>
                    <a:pt x="53448" y="4516"/>
                    <a:pt x="53471" y="4481"/>
                    <a:pt x="53507" y="4433"/>
                  </a:cubicBezTo>
                  <a:cubicBezTo>
                    <a:pt x="53555" y="4350"/>
                    <a:pt x="53602" y="4254"/>
                    <a:pt x="53662" y="4171"/>
                  </a:cubicBezTo>
                  <a:cubicBezTo>
                    <a:pt x="53686" y="4112"/>
                    <a:pt x="53722" y="4064"/>
                    <a:pt x="53745" y="4004"/>
                  </a:cubicBezTo>
                  <a:cubicBezTo>
                    <a:pt x="53972" y="3588"/>
                    <a:pt x="54138" y="3195"/>
                    <a:pt x="54245" y="2814"/>
                  </a:cubicBezTo>
                  <a:cubicBezTo>
                    <a:pt x="54257" y="2754"/>
                    <a:pt x="54269" y="2707"/>
                    <a:pt x="54281" y="2659"/>
                  </a:cubicBezTo>
                  <a:cubicBezTo>
                    <a:pt x="54329" y="2445"/>
                    <a:pt x="54364" y="2230"/>
                    <a:pt x="54353" y="2028"/>
                  </a:cubicBezTo>
                  <a:cubicBezTo>
                    <a:pt x="54341" y="1385"/>
                    <a:pt x="54031" y="849"/>
                    <a:pt x="53281" y="504"/>
                  </a:cubicBezTo>
                  <a:cubicBezTo>
                    <a:pt x="52769" y="254"/>
                    <a:pt x="52126" y="111"/>
                    <a:pt x="51412" y="52"/>
                  </a:cubicBezTo>
                  <a:cubicBezTo>
                    <a:pt x="51185" y="28"/>
                    <a:pt x="50935" y="16"/>
                    <a:pt x="50685" y="4"/>
                  </a:cubicBezTo>
                  <a:cubicBezTo>
                    <a:pt x="50582" y="1"/>
                    <a:pt x="50477" y="0"/>
                    <a:pt x="50372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238;p59">
              <a:extLst>
                <a:ext uri="{FF2B5EF4-FFF2-40B4-BE49-F238E27FC236}">
                  <a16:creationId xmlns:a16="http://schemas.microsoft.com/office/drawing/2014/main" id="{E6B46918-D018-FFFA-0030-EEBA15ABB54B}"/>
                </a:ext>
              </a:extLst>
            </p:cNvPr>
            <p:cNvSpPr/>
            <p:nvPr/>
          </p:nvSpPr>
          <p:spPr>
            <a:xfrm>
              <a:off x="4425550" y="2593500"/>
              <a:ext cx="693250" cy="1113350"/>
            </a:xfrm>
            <a:custGeom>
              <a:avLst/>
              <a:gdLst/>
              <a:ahLst/>
              <a:cxnLst/>
              <a:rect l="l" t="t" r="r" b="b"/>
              <a:pathLst>
                <a:path w="27730" h="44534" extrusionOk="0">
                  <a:moveTo>
                    <a:pt x="10737" y="1"/>
                  </a:moveTo>
                  <a:cubicBezTo>
                    <a:pt x="10425" y="1"/>
                    <a:pt x="10118" y="69"/>
                    <a:pt x="9823" y="231"/>
                  </a:cubicBezTo>
                  <a:cubicBezTo>
                    <a:pt x="9275" y="529"/>
                    <a:pt x="8930" y="1088"/>
                    <a:pt x="8608" y="1636"/>
                  </a:cubicBezTo>
                  <a:cubicBezTo>
                    <a:pt x="6346" y="5481"/>
                    <a:pt x="4072" y="9327"/>
                    <a:pt x="1810" y="13161"/>
                  </a:cubicBezTo>
                  <a:cubicBezTo>
                    <a:pt x="1096" y="14364"/>
                    <a:pt x="381" y="15602"/>
                    <a:pt x="191" y="16971"/>
                  </a:cubicBezTo>
                  <a:cubicBezTo>
                    <a:pt x="0" y="18352"/>
                    <a:pt x="464" y="19912"/>
                    <a:pt x="1667" y="20614"/>
                  </a:cubicBezTo>
                  <a:cubicBezTo>
                    <a:pt x="536" y="21555"/>
                    <a:pt x="1417" y="23508"/>
                    <a:pt x="2739" y="24127"/>
                  </a:cubicBezTo>
                  <a:cubicBezTo>
                    <a:pt x="4060" y="24758"/>
                    <a:pt x="5608" y="24639"/>
                    <a:pt x="7001" y="25079"/>
                  </a:cubicBezTo>
                  <a:cubicBezTo>
                    <a:pt x="8394" y="25532"/>
                    <a:pt x="9692" y="27067"/>
                    <a:pt x="9013" y="28353"/>
                  </a:cubicBezTo>
                  <a:cubicBezTo>
                    <a:pt x="8442" y="29413"/>
                    <a:pt x="6870" y="29627"/>
                    <a:pt x="6334" y="30699"/>
                  </a:cubicBezTo>
                  <a:cubicBezTo>
                    <a:pt x="6084" y="31199"/>
                    <a:pt x="6108" y="31794"/>
                    <a:pt x="6144" y="32354"/>
                  </a:cubicBezTo>
                  <a:cubicBezTo>
                    <a:pt x="6406" y="36414"/>
                    <a:pt x="6668" y="40474"/>
                    <a:pt x="6918" y="44534"/>
                  </a:cubicBezTo>
                  <a:cubicBezTo>
                    <a:pt x="19800" y="34473"/>
                    <a:pt x="27670" y="16769"/>
                    <a:pt x="27730" y="433"/>
                  </a:cubicBezTo>
                  <a:lnTo>
                    <a:pt x="27730" y="433"/>
                  </a:lnTo>
                  <a:cubicBezTo>
                    <a:pt x="25585" y="2169"/>
                    <a:pt x="22826" y="3056"/>
                    <a:pt x="20073" y="3056"/>
                  </a:cubicBezTo>
                  <a:cubicBezTo>
                    <a:pt x="17859" y="3056"/>
                    <a:pt x="15648" y="2482"/>
                    <a:pt x="13764" y="1314"/>
                  </a:cubicBezTo>
                  <a:cubicBezTo>
                    <a:pt x="12834" y="731"/>
                    <a:pt x="11757" y="1"/>
                    <a:pt x="10737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239;p59">
              <a:extLst>
                <a:ext uri="{FF2B5EF4-FFF2-40B4-BE49-F238E27FC236}">
                  <a16:creationId xmlns:a16="http://schemas.microsoft.com/office/drawing/2014/main" id="{5D9CDB6B-2549-0EA0-2AD6-A0509A890397}"/>
                </a:ext>
              </a:extLst>
            </p:cNvPr>
            <p:cNvSpPr/>
            <p:nvPr/>
          </p:nvSpPr>
          <p:spPr>
            <a:xfrm>
              <a:off x="4544900" y="1687825"/>
              <a:ext cx="551875" cy="796575"/>
            </a:xfrm>
            <a:custGeom>
              <a:avLst/>
              <a:gdLst/>
              <a:ahLst/>
              <a:cxnLst/>
              <a:rect l="l" t="t" r="r" b="b"/>
              <a:pathLst>
                <a:path w="22075" h="31863" extrusionOk="0">
                  <a:moveTo>
                    <a:pt x="9073" y="1"/>
                  </a:moveTo>
                  <a:cubicBezTo>
                    <a:pt x="8490" y="882"/>
                    <a:pt x="8228" y="1692"/>
                    <a:pt x="7656" y="2573"/>
                  </a:cubicBezTo>
                  <a:cubicBezTo>
                    <a:pt x="7811" y="4025"/>
                    <a:pt x="8049" y="5645"/>
                    <a:pt x="9204" y="6526"/>
                  </a:cubicBezTo>
                  <a:cubicBezTo>
                    <a:pt x="9811" y="7002"/>
                    <a:pt x="10573" y="7180"/>
                    <a:pt x="11288" y="7454"/>
                  </a:cubicBezTo>
                  <a:cubicBezTo>
                    <a:pt x="13800" y="8419"/>
                    <a:pt x="15883" y="10800"/>
                    <a:pt x="15872" y="13491"/>
                  </a:cubicBezTo>
                  <a:cubicBezTo>
                    <a:pt x="15860" y="14146"/>
                    <a:pt x="15717" y="14836"/>
                    <a:pt x="15252" y="15300"/>
                  </a:cubicBezTo>
                  <a:cubicBezTo>
                    <a:pt x="14946" y="15599"/>
                    <a:pt x="14625" y="15794"/>
                    <a:pt x="14293" y="15794"/>
                  </a:cubicBezTo>
                  <a:cubicBezTo>
                    <a:pt x="14108" y="15794"/>
                    <a:pt x="13920" y="15734"/>
                    <a:pt x="13728" y="15598"/>
                  </a:cubicBezTo>
                  <a:cubicBezTo>
                    <a:pt x="13109" y="15146"/>
                    <a:pt x="12800" y="14384"/>
                    <a:pt x="12550" y="13657"/>
                  </a:cubicBezTo>
                  <a:cubicBezTo>
                    <a:pt x="12300" y="12931"/>
                    <a:pt x="12050" y="12157"/>
                    <a:pt x="11490" y="11633"/>
                  </a:cubicBezTo>
                  <a:cubicBezTo>
                    <a:pt x="11179" y="11348"/>
                    <a:pt x="10740" y="11179"/>
                    <a:pt x="10324" y="11179"/>
                  </a:cubicBezTo>
                  <a:cubicBezTo>
                    <a:pt x="9977" y="11179"/>
                    <a:pt x="9646" y="11297"/>
                    <a:pt x="9418" y="11562"/>
                  </a:cubicBezTo>
                  <a:cubicBezTo>
                    <a:pt x="9835" y="12455"/>
                    <a:pt x="10252" y="13431"/>
                    <a:pt x="10073" y="14396"/>
                  </a:cubicBezTo>
                  <a:cubicBezTo>
                    <a:pt x="9919" y="15174"/>
                    <a:pt x="9176" y="15868"/>
                    <a:pt x="8437" y="15868"/>
                  </a:cubicBezTo>
                  <a:cubicBezTo>
                    <a:pt x="8261" y="15868"/>
                    <a:pt x="8086" y="15828"/>
                    <a:pt x="7918" y="15741"/>
                  </a:cubicBezTo>
                  <a:cubicBezTo>
                    <a:pt x="7763" y="16443"/>
                    <a:pt x="7597" y="17146"/>
                    <a:pt x="7430" y="17860"/>
                  </a:cubicBezTo>
                  <a:cubicBezTo>
                    <a:pt x="6798" y="17416"/>
                    <a:pt x="6025" y="17190"/>
                    <a:pt x="5251" y="17190"/>
                  </a:cubicBezTo>
                  <a:cubicBezTo>
                    <a:pt x="4698" y="17190"/>
                    <a:pt x="4145" y="17306"/>
                    <a:pt x="3644" y="17539"/>
                  </a:cubicBezTo>
                  <a:cubicBezTo>
                    <a:pt x="2441" y="18098"/>
                    <a:pt x="1584" y="18980"/>
                    <a:pt x="1489" y="20301"/>
                  </a:cubicBezTo>
                  <a:cubicBezTo>
                    <a:pt x="1382" y="21670"/>
                    <a:pt x="1" y="22790"/>
                    <a:pt x="167" y="24159"/>
                  </a:cubicBezTo>
                  <a:cubicBezTo>
                    <a:pt x="251" y="24849"/>
                    <a:pt x="751" y="25457"/>
                    <a:pt x="1370" y="25778"/>
                  </a:cubicBezTo>
                  <a:cubicBezTo>
                    <a:pt x="1854" y="26029"/>
                    <a:pt x="2404" y="26135"/>
                    <a:pt x="2956" y="26135"/>
                  </a:cubicBezTo>
                  <a:cubicBezTo>
                    <a:pt x="3110" y="26135"/>
                    <a:pt x="3265" y="26127"/>
                    <a:pt x="3418" y="26111"/>
                  </a:cubicBezTo>
                  <a:cubicBezTo>
                    <a:pt x="4561" y="26016"/>
                    <a:pt x="5680" y="25552"/>
                    <a:pt x="6478" y="24742"/>
                  </a:cubicBezTo>
                  <a:cubicBezTo>
                    <a:pt x="7275" y="23921"/>
                    <a:pt x="7740" y="22754"/>
                    <a:pt x="7597" y="21623"/>
                  </a:cubicBezTo>
                  <a:cubicBezTo>
                    <a:pt x="7823" y="21551"/>
                    <a:pt x="8037" y="21480"/>
                    <a:pt x="8263" y="21396"/>
                  </a:cubicBezTo>
                  <a:cubicBezTo>
                    <a:pt x="8629" y="20782"/>
                    <a:pt x="9160" y="20548"/>
                    <a:pt x="9766" y="20548"/>
                  </a:cubicBezTo>
                  <a:cubicBezTo>
                    <a:pt x="10205" y="20548"/>
                    <a:pt x="10683" y="20671"/>
                    <a:pt x="11169" y="20861"/>
                  </a:cubicBezTo>
                  <a:cubicBezTo>
                    <a:pt x="12335" y="21301"/>
                    <a:pt x="13157" y="22397"/>
                    <a:pt x="13526" y="23587"/>
                  </a:cubicBezTo>
                  <a:cubicBezTo>
                    <a:pt x="14014" y="25171"/>
                    <a:pt x="13645" y="27135"/>
                    <a:pt x="12264" y="28052"/>
                  </a:cubicBezTo>
                  <a:cubicBezTo>
                    <a:pt x="13288" y="28016"/>
                    <a:pt x="14312" y="27969"/>
                    <a:pt x="15324" y="27933"/>
                  </a:cubicBezTo>
                  <a:cubicBezTo>
                    <a:pt x="15459" y="27516"/>
                    <a:pt x="15872" y="27216"/>
                    <a:pt x="16310" y="27216"/>
                  </a:cubicBezTo>
                  <a:cubicBezTo>
                    <a:pt x="16335" y="27216"/>
                    <a:pt x="16359" y="27217"/>
                    <a:pt x="16384" y="27219"/>
                  </a:cubicBezTo>
                  <a:cubicBezTo>
                    <a:pt x="16431" y="27373"/>
                    <a:pt x="16491" y="27540"/>
                    <a:pt x="16550" y="27695"/>
                  </a:cubicBezTo>
                  <a:lnTo>
                    <a:pt x="17586" y="27016"/>
                  </a:lnTo>
                  <a:cubicBezTo>
                    <a:pt x="16360" y="25516"/>
                    <a:pt x="15717" y="23552"/>
                    <a:pt x="15824" y="21611"/>
                  </a:cubicBezTo>
                  <a:cubicBezTo>
                    <a:pt x="15838" y="21284"/>
                    <a:pt x="16057" y="21161"/>
                    <a:pt x="16339" y="21161"/>
                  </a:cubicBezTo>
                  <a:cubicBezTo>
                    <a:pt x="16519" y="21161"/>
                    <a:pt x="16725" y="21211"/>
                    <a:pt x="16919" y="21289"/>
                  </a:cubicBezTo>
                  <a:cubicBezTo>
                    <a:pt x="17419" y="21480"/>
                    <a:pt x="17777" y="21908"/>
                    <a:pt x="18074" y="22361"/>
                  </a:cubicBezTo>
                  <a:cubicBezTo>
                    <a:pt x="19539" y="24659"/>
                    <a:pt x="19563" y="27790"/>
                    <a:pt x="18134" y="30100"/>
                  </a:cubicBezTo>
                  <a:cubicBezTo>
                    <a:pt x="17872" y="30529"/>
                    <a:pt x="17634" y="31219"/>
                    <a:pt x="18086" y="31422"/>
                  </a:cubicBezTo>
                  <a:cubicBezTo>
                    <a:pt x="18149" y="31450"/>
                    <a:pt x="18208" y="31462"/>
                    <a:pt x="18265" y="31462"/>
                  </a:cubicBezTo>
                  <a:cubicBezTo>
                    <a:pt x="18820" y="31462"/>
                    <a:pt x="19144" y="30262"/>
                    <a:pt x="19783" y="30262"/>
                  </a:cubicBezTo>
                  <a:cubicBezTo>
                    <a:pt x="19804" y="30262"/>
                    <a:pt x="19826" y="30264"/>
                    <a:pt x="19848" y="30267"/>
                  </a:cubicBezTo>
                  <a:cubicBezTo>
                    <a:pt x="20134" y="30588"/>
                    <a:pt x="20420" y="30921"/>
                    <a:pt x="20717" y="31243"/>
                  </a:cubicBezTo>
                  <a:cubicBezTo>
                    <a:pt x="20967" y="31517"/>
                    <a:pt x="21110" y="31600"/>
                    <a:pt x="21384" y="31862"/>
                  </a:cubicBezTo>
                  <a:cubicBezTo>
                    <a:pt x="21610" y="31612"/>
                    <a:pt x="21849" y="31350"/>
                    <a:pt x="22075" y="31100"/>
                  </a:cubicBezTo>
                  <a:cubicBezTo>
                    <a:pt x="21515" y="19349"/>
                    <a:pt x="16800" y="8871"/>
                    <a:pt x="9073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240;p59">
              <a:extLst>
                <a:ext uri="{FF2B5EF4-FFF2-40B4-BE49-F238E27FC236}">
                  <a16:creationId xmlns:a16="http://schemas.microsoft.com/office/drawing/2014/main" id="{D8660F65-52D6-462A-C14B-15C7842AC16F}"/>
                </a:ext>
              </a:extLst>
            </p:cNvPr>
            <p:cNvSpPr/>
            <p:nvPr/>
          </p:nvSpPr>
          <p:spPr>
            <a:xfrm>
              <a:off x="3923100" y="1353375"/>
              <a:ext cx="693275" cy="506525"/>
            </a:xfrm>
            <a:custGeom>
              <a:avLst/>
              <a:gdLst/>
              <a:ahLst/>
              <a:cxnLst/>
              <a:rect l="l" t="t" r="r" b="b"/>
              <a:pathLst>
                <a:path w="27731" h="20261" extrusionOk="0">
                  <a:moveTo>
                    <a:pt x="7262" y="0"/>
                  </a:moveTo>
                  <a:cubicBezTo>
                    <a:pt x="4011" y="0"/>
                    <a:pt x="1538" y="1348"/>
                    <a:pt x="1060" y="4628"/>
                  </a:cubicBezTo>
                  <a:cubicBezTo>
                    <a:pt x="0" y="11867"/>
                    <a:pt x="13383" y="14748"/>
                    <a:pt x="17657" y="18380"/>
                  </a:cubicBezTo>
                  <a:cubicBezTo>
                    <a:pt x="18995" y="19523"/>
                    <a:pt x="20895" y="20261"/>
                    <a:pt x="22659" y="20261"/>
                  </a:cubicBezTo>
                  <a:cubicBezTo>
                    <a:pt x="24678" y="20261"/>
                    <a:pt x="26518" y="19295"/>
                    <a:pt x="27135" y="16868"/>
                  </a:cubicBezTo>
                  <a:cubicBezTo>
                    <a:pt x="27730" y="14522"/>
                    <a:pt x="26980" y="12093"/>
                    <a:pt x="25396" y="9831"/>
                  </a:cubicBezTo>
                  <a:cubicBezTo>
                    <a:pt x="21620" y="4436"/>
                    <a:pt x="13160" y="0"/>
                    <a:pt x="7262" y="0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241;p59">
              <a:extLst>
                <a:ext uri="{FF2B5EF4-FFF2-40B4-BE49-F238E27FC236}">
                  <a16:creationId xmlns:a16="http://schemas.microsoft.com/office/drawing/2014/main" id="{047150B6-A79C-5160-9F0C-EBB4E4ACA18D}"/>
                </a:ext>
              </a:extLst>
            </p:cNvPr>
            <p:cNvSpPr/>
            <p:nvPr/>
          </p:nvSpPr>
          <p:spPr>
            <a:xfrm>
              <a:off x="3688550" y="1272475"/>
              <a:ext cx="221775" cy="224825"/>
            </a:xfrm>
            <a:custGeom>
              <a:avLst/>
              <a:gdLst/>
              <a:ahLst/>
              <a:cxnLst/>
              <a:rect l="l" t="t" r="r" b="b"/>
              <a:pathLst>
                <a:path w="8871" h="8993" extrusionOk="0">
                  <a:moveTo>
                    <a:pt x="5344" y="1"/>
                  </a:moveTo>
                  <a:cubicBezTo>
                    <a:pt x="4979" y="1"/>
                    <a:pt x="4613" y="44"/>
                    <a:pt x="4263" y="125"/>
                  </a:cubicBezTo>
                  <a:cubicBezTo>
                    <a:pt x="2227" y="589"/>
                    <a:pt x="477" y="2316"/>
                    <a:pt x="238" y="4387"/>
                  </a:cubicBezTo>
                  <a:cubicBezTo>
                    <a:pt x="0" y="6447"/>
                    <a:pt x="1489" y="8650"/>
                    <a:pt x="3548" y="8959"/>
                  </a:cubicBezTo>
                  <a:cubicBezTo>
                    <a:pt x="3698" y="8982"/>
                    <a:pt x="3848" y="8993"/>
                    <a:pt x="3998" y="8993"/>
                  </a:cubicBezTo>
                  <a:cubicBezTo>
                    <a:pt x="5910" y="8993"/>
                    <a:pt x="7757" y="7226"/>
                    <a:pt x="7525" y="5316"/>
                  </a:cubicBezTo>
                  <a:lnTo>
                    <a:pt x="8001" y="4125"/>
                  </a:lnTo>
                  <a:cubicBezTo>
                    <a:pt x="8870" y="3256"/>
                    <a:pt x="8644" y="1661"/>
                    <a:pt x="7727" y="839"/>
                  </a:cubicBezTo>
                  <a:cubicBezTo>
                    <a:pt x="7089" y="251"/>
                    <a:pt x="6219" y="1"/>
                    <a:pt x="5344" y="1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242;p59">
              <a:extLst>
                <a:ext uri="{FF2B5EF4-FFF2-40B4-BE49-F238E27FC236}">
                  <a16:creationId xmlns:a16="http://schemas.microsoft.com/office/drawing/2014/main" id="{3B3AC2E6-719C-1CDD-4960-400643095E7A}"/>
                </a:ext>
              </a:extLst>
            </p:cNvPr>
            <p:cNvSpPr/>
            <p:nvPr/>
          </p:nvSpPr>
          <p:spPr>
            <a:xfrm>
              <a:off x="4197150" y="2813075"/>
              <a:ext cx="152225" cy="260150"/>
            </a:xfrm>
            <a:custGeom>
              <a:avLst/>
              <a:gdLst/>
              <a:ahLst/>
              <a:cxnLst/>
              <a:rect l="l" t="t" r="r" b="b"/>
              <a:pathLst>
                <a:path w="6089" h="10406" extrusionOk="0">
                  <a:moveTo>
                    <a:pt x="2948" y="0"/>
                  </a:moveTo>
                  <a:cubicBezTo>
                    <a:pt x="2274" y="0"/>
                    <a:pt x="1598" y="215"/>
                    <a:pt x="1076" y="639"/>
                  </a:cubicBezTo>
                  <a:cubicBezTo>
                    <a:pt x="376" y="1216"/>
                    <a:pt x="0" y="2134"/>
                    <a:pt x="28" y="3035"/>
                  </a:cubicBezTo>
                  <a:lnTo>
                    <a:pt x="28" y="3035"/>
                  </a:lnTo>
                  <a:lnTo>
                    <a:pt x="28" y="3033"/>
                  </a:lnTo>
                  <a:lnTo>
                    <a:pt x="28" y="3033"/>
                  </a:lnTo>
                  <a:cubicBezTo>
                    <a:pt x="28" y="3034"/>
                    <a:pt x="28" y="3036"/>
                    <a:pt x="28" y="3037"/>
                  </a:cubicBezTo>
                  <a:lnTo>
                    <a:pt x="28" y="3037"/>
                  </a:lnTo>
                  <a:cubicBezTo>
                    <a:pt x="35" y="3243"/>
                    <a:pt x="62" y="3447"/>
                    <a:pt x="112" y="3646"/>
                  </a:cubicBezTo>
                  <a:lnTo>
                    <a:pt x="112" y="3646"/>
                  </a:lnTo>
                  <a:cubicBezTo>
                    <a:pt x="310" y="5094"/>
                    <a:pt x="508" y="6534"/>
                    <a:pt x="707" y="7974"/>
                  </a:cubicBezTo>
                  <a:cubicBezTo>
                    <a:pt x="814" y="8783"/>
                    <a:pt x="980" y="9688"/>
                    <a:pt x="1659" y="10141"/>
                  </a:cubicBezTo>
                  <a:cubicBezTo>
                    <a:pt x="1922" y="10324"/>
                    <a:pt x="2225" y="10405"/>
                    <a:pt x="2536" y="10405"/>
                  </a:cubicBezTo>
                  <a:cubicBezTo>
                    <a:pt x="3114" y="10405"/>
                    <a:pt x="3718" y="10126"/>
                    <a:pt x="4136" y="9700"/>
                  </a:cubicBezTo>
                  <a:cubicBezTo>
                    <a:pt x="4778" y="9045"/>
                    <a:pt x="5076" y="8152"/>
                    <a:pt x="5350" y="7283"/>
                  </a:cubicBezTo>
                  <a:cubicBezTo>
                    <a:pt x="5719" y="6140"/>
                    <a:pt x="6088" y="4973"/>
                    <a:pt x="6088" y="3771"/>
                  </a:cubicBezTo>
                  <a:cubicBezTo>
                    <a:pt x="6088" y="2568"/>
                    <a:pt x="5671" y="1306"/>
                    <a:pt x="4707" y="568"/>
                  </a:cubicBezTo>
                  <a:cubicBezTo>
                    <a:pt x="4206" y="188"/>
                    <a:pt x="3578" y="0"/>
                    <a:pt x="2948" y="0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243;p59">
              <a:extLst>
                <a:ext uri="{FF2B5EF4-FFF2-40B4-BE49-F238E27FC236}">
                  <a16:creationId xmlns:a16="http://schemas.microsoft.com/office/drawing/2014/main" id="{42361A2F-5338-58CE-4CB4-C571E33CCD29}"/>
                </a:ext>
              </a:extLst>
            </p:cNvPr>
            <p:cNvSpPr/>
            <p:nvPr/>
          </p:nvSpPr>
          <p:spPr>
            <a:xfrm>
              <a:off x="2208000" y="4479550"/>
              <a:ext cx="433700" cy="102725"/>
            </a:xfrm>
            <a:custGeom>
              <a:avLst/>
              <a:gdLst/>
              <a:ahLst/>
              <a:cxnLst/>
              <a:rect l="l" t="t" r="r" b="b"/>
              <a:pathLst>
                <a:path w="17348" h="4109" extrusionOk="0">
                  <a:moveTo>
                    <a:pt x="8680" y="0"/>
                  </a:moveTo>
                  <a:cubicBezTo>
                    <a:pt x="3882" y="0"/>
                    <a:pt x="1" y="917"/>
                    <a:pt x="1" y="2048"/>
                  </a:cubicBezTo>
                  <a:cubicBezTo>
                    <a:pt x="1" y="3191"/>
                    <a:pt x="3882" y="4108"/>
                    <a:pt x="8680" y="4108"/>
                  </a:cubicBezTo>
                  <a:cubicBezTo>
                    <a:pt x="13467" y="4108"/>
                    <a:pt x="17348" y="3191"/>
                    <a:pt x="17348" y="2048"/>
                  </a:cubicBezTo>
                  <a:cubicBezTo>
                    <a:pt x="17348" y="917"/>
                    <a:pt x="13467" y="0"/>
                    <a:pt x="8680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2244;p59">
              <a:extLst>
                <a:ext uri="{FF2B5EF4-FFF2-40B4-BE49-F238E27FC236}">
                  <a16:creationId xmlns:a16="http://schemas.microsoft.com/office/drawing/2014/main" id="{1762629D-289B-469A-8B38-3C5025B74A87}"/>
                </a:ext>
              </a:extLst>
            </p:cNvPr>
            <p:cNvSpPr/>
            <p:nvPr/>
          </p:nvSpPr>
          <p:spPr>
            <a:xfrm>
              <a:off x="4741950" y="4188150"/>
              <a:ext cx="709350" cy="102700"/>
            </a:xfrm>
            <a:custGeom>
              <a:avLst/>
              <a:gdLst/>
              <a:ahLst/>
              <a:cxnLst/>
              <a:rect l="l" t="t" r="r" b="b"/>
              <a:pathLst>
                <a:path w="28374" h="4108" extrusionOk="0">
                  <a:moveTo>
                    <a:pt x="14193" y="0"/>
                  </a:moveTo>
                  <a:cubicBezTo>
                    <a:pt x="6358" y="0"/>
                    <a:pt x="0" y="917"/>
                    <a:pt x="0" y="2060"/>
                  </a:cubicBezTo>
                  <a:cubicBezTo>
                    <a:pt x="0" y="3191"/>
                    <a:pt x="6358" y="4108"/>
                    <a:pt x="14193" y="4108"/>
                  </a:cubicBezTo>
                  <a:cubicBezTo>
                    <a:pt x="22027" y="4108"/>
                    <a:pt x="28373" y="3191"/>
                    <a:pt x="28373" y="2060"/>
                  </a:cubicBezTo>
                  <a:cubicBezTo>
                    <a:pt x="28373" y="917"/>
                    <a:pt x="22027" y="0"/>
                    <a:pt x="14193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245;p59">
              <a:extLst>
                <a:ext uri="{FF2B5EF4-FFF2-40B4-BE49-F238E27FC236}">
                  <a16:creationId xmlns:a16="http://schemas.microsoft.com/office/drawing/2014/main" id="{08425D04-D3BF-B700-5864-003D6455A884}"/>
                </a:ext>
              </a:extLst>
            </p:cNvPr>
            <p:cNvSpPr/>
            <p:nvPr/>
          </p:nvSpPr>
          <p:spPr>
            <a:xfrm>
              <a:off x="3285525" y="4421800"/>
              <a:ext cx="1228450" cy="185175"/>
            </a:xfrm>
            <a:custGeom>
              <a:avLst/>
              <a:gdLst/>
              <a:ahLst/>
              <a:cxnLst/>
              <a:rect l="l" t="t" r="r" b="b"/>
              <a:pathLst>
                <a:path w="49138" h="7407" extrusionOk="0">
                  <a:moveTo>
                    <a:pt x="24575" y="1"/>
                  </a:moveTo>
                  <a:cubicBezTo>
                    <a:pt x="11002" y="1"/>
                    <a:pt x="0" y="1656"/>
                    <a:pt x="0" y="3704"/>
                  </a:cubicBezTo>
                  <a:cubicBezTo>
                    <a:pt x="0" y="5739"/>
                    <a:pt x="11002" y="7406"/>
                    <a:pt x="24575" y="7406"/>
                  </a:cubicBezTo>
                  <a:cubicBezTo>
                    <a:pt x="38136" y="7406"/>
                    <a:pt x="49137" y="5739"/>
                    <a:pt x="49137" y="3704"/>
                  </a:cubicBezTo>
                  <a:cubicBezTo>
                    <a:pt x="49137" y="1656"/>
                    <a:pt x="38136" y="1"/>
                    <a:pt x="24575" y="1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246;p59">
              <a:extLst>
                <a:ext uri="{FF2B5EF4-FFF2-40B4-BE49-F238E27FC236}">
                  <a16:creationId xmlns:a16="http://schemas.microsoft.com/office/drawing/2014/main" id="{5E82155D-CAA1-8A6A-F3C4-FCE425823742}"/>
                </a:ext>
              </a:extLst>
            </p:cNvPr>
            <p:cNvSpPr/>
            <p:nvPr/>
          </p:nvSpPr>
          <p:spPr>
            <a:xfrm>
              <a:off x="3547750" y="3962525"/>
              <a:ext cx="633725" cy="170575"/>
            </a:xfrm>
            <a:custGeom>
              <a:avLst/>
              <a:gdLst/>
              <a:ahLst/>
              <a:cxnLst/>
              <a:rect l="l" t="t" r="r" b="b"/>
              <a:pathLst>
                <a:path w="25349" h="6823" extrusionOk="0">
                  <a:moveTo>
                    <a:pt x="25349" y="0"/>
                  </a:moveTo>
                  <a:cubicBezTo>
                    <a:pt x="25348" y="0"/>
                    <a:pt x="1" y="512"/>
                    <a:pt x="513" y="512"/>
                  </a:cubicBezTo>
                  <a:cubicBezTo>
                    <a:pt x="584" y="512"/>
                    <a:pt x="5085" y="6823"/>
                    <a:pt x="5085" y="6823"/>
                  </a:cubicBezTo>
                  <a:lnTo>
                    <a:pt x="22003" y="6394"/>
                  </a:lnTo>
                  <a:lnTo>
                    <a:pt x="25349" y="0"/>
                  </a:lnTo>
                  <a:close/>
                </a:path>
              </a:pathLst>
            </a:custGeom>
            <a:solidFill>
              <a:srgbClr val="C9283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247;p59">
              <a:extLst>
                <a:ext uri="{FF2B5EF4-FFF2-40B4-BE49-F238E27FC236}">
                  <a16:creationId xmlns:a16="http://schemas.microsoft.com/office/drawing/2014/main" id="{D06E4C3C-4641-0D3B-B044-5EB6DE545C07}"/>
                </a:ext>
              </a:extLst>
            </p:cNvPr>
            <p:cNvSpPr/>
            <p:nvPr/>
          </p:nvSpPr>
          <p:spPr>
            <a:xfrm>
              <a:off x="3551325" y="3964900"/>
              <a:ext cx="503650" cy="79875"/>
            </a:xfrm>
            <a:custGeom>
              <a:avLst/>
              <a:gdLst/>
              <a:ahLst/>
              <a:cxnLst/>
              <a:rect l="l" t="t" r="r" b="b"/>
              <a:pathLst>
                <a:path w="20146" h="3195" extrusionOk="0">
                  <a:moveTo>
                    <a:pt x="20146" y="1"/>
                  </a:moveTo>
                  <a:lnTo>
                    <a:pt x="20146" y="1"/>
                  </a:lnTo>
                  <a:cubicBezTo>
                    <a:pt x="12788" y="155"/>
                    <a:pt x="0" y="417"/>
                    <a:pt x="370" y="417"/>
                  </a:cubicBezTo>
                  <a:cubicBezTo>
                    <a:pt x="393" y="417"/>
                    <a:pt x="1215" y="1537"/>
                    <a:pt x="2156" y="2834"/>
                  </a:cubicBezTo>
                  <a:cubicBezTo>
                    <a:pt x="3562" y="3078"/>
                    <a:pt x="4992" y="3194"/>
                    <a:pt x="6433" y="3194"/>
                  </a:cubicBezTo>
                  <a:cubicBezTo>
                    <a:pt x="11041" y="3194"/>
                    <a:pt x="15756" y="2005"/>
                    <a:pt x="20146" y="1"/>
                  </a:cubicBezTo>
                  <a:close/>
                </a:path>
              </a:pathLst>
            </a:custGeom>
            <a:solidFill>
              <a:srgbClr val="C9283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248;p59">
              <a:extLst>
                <a:ext uri="{FF2B5EF4-FFF2-40B4-BE49-F238E27FC236}">
                  <a16:creationId xmlns:a16="http://schemas.microsoft.com/office/drawing/2014/main" id="{21E14125-2B3E-3B5F-2609-5AD4D045EE8A}"/>
                </a:ext>
              </a:extLst>
            </p:cNvPr>
            <p:cNvSpPr/>
            <p:nvPr/>
          </p:nvSpPr>
          <p:spPr>
            <a:xfrm>
              <a:off x="3560550" y="3906275"/>
              <a:ext cx="620925" cy="69075"/>
            </a:xfrm>
            <a:custGeom>
              <a:avLst/>
              <a:gdLst/>
              <a:ahLst/>
              <a:cxnLst/>
              <a:rect l="l" t="t" r="r" b="b"/>
              <a:pathLst>
                <a:path w="24837" h="2763" extrusionOk="0">
                  <a:moveTo>
                    <a:pt x="21551" y="0"/>
                  </a:moveTo>
                  <a:lnTo>
                    <a:pt x="4775" y="214"/>
                  </a:lnTo>
                  <a:lnTo>
                    <a:pt x="1" y="2762"/>
                  </a:lnTo>
                  <a:lnTo>
                    <a:pt x="24837" y="2250"/>
                  </a:lnTo>
                  <a:lnTo>
                    <a:pt x="21551" y="0"/>
                  </a:lnTo>
                  <a:close/>
                </a:path>
              </a:pathLst>
            </a:custGeom>
            <a:solidFill>
              <a:srgbClr val="ED627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249;p59">
              <a:extLst>
                <a:ext uri="{FF2B5EF4-FFF2-40B4-BE49-F238E27FC236}">
                  <a16:creationId xmlns:a16="http://schemas.microsoft.com/office/drawing/2014/main" id="{CF796386-A0DD-6E3B-06C6-FA311F5436B0}"/>
                </a:ext>
              </a:extLst>
            </p:cNvPr>
            <p:cNvSpPr/>
            <p:nvPr/>
          </p:nvSpPr>
          <p:spPr>
            <a:xfrm>
              <a:off x="3560550" y="3906275"/>
              <a:ext cx="544150" cy="69075"/>
            </a:xfrm>
            <a:custGeom>
              <a:avLst/>
              <a:gdLst/>
              <a:ahLst/>
              <a:cxnLst/>
              <a:rect l="l" t="t" r="r" b="b"/>
              <a:pathLst>
                <a:path w="21766" h="2763" extrusionOk="0">
                  <a:moveTo>
                    <a:pt x="21551" y="0"/>
                  </a:moveTo>
                  <a:lnTo>
                    <a:pt x="4775" y="214"/>
                  </a:lnTo>
                  <a:lnTo>
                    <a:pt x="1" y="2762"/>
                  </a:lnTo>
                  <a:lnTo>
                    <a:pt x="13086" y="2488"/>
                  </a:lnTo>
                  <a:cubicBezTo>
                    <a:pt x="15979" y="1738"/>
                    <a:pt x="18872" y="988"/>
                    <a:pt x="21765" y="155"/>
                  </a:cubicBezTo>
                  <a:lnTo>
                    <a:pt x="21551" y="0"/>
                  </a:lnTo>
                  <a:close/>
                </a:path>
              </a:pathLst>
            </a:custGeom>
            <a:solidFill>
              <a:srgbClr val="ED627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250;p59">
              <a:extLst>
                <a:ext uri="{FF2B5EF4-FFF2-40B4-BE49-F238E27FC236}">
                  <a16:creationId xmlns:a16="http://schemas.microsoft.com/office/drawing/2014/main" id="{7A4DDD2E-C5C9-E579-61E7-69168952A277}"/>
                </a:ext>
              </a:extLst>
            </p:cNvPr>
            <p:cNvSpPr/>
            <p:nvPr/>
          </p:nvSpPr>
          <p:spPr>
            <a:xfrm>
              <a:off x="4099300" y="3763400"/>
              <a:ext cx="155125" cy="199150"/>
            </a:xfrm>
            <a:custGeom>
              <a:avLst/>
              <a:gdLst/>
              <a:ahLst/>
              <a:cxnLst/>
              <a:rect l="l" t="t" r="r" b="b"/>
              <a:pathLst>
                <a:path w="6205" h="7966" extrusionOk="0">
                  <a:moveTo>
                    <a:pt x="3751" y="822"/>
                  </a:moveTo>
                  <a:lnTo>
                    <a:pt x="5299" y="1357"/>
                  </a:lnTo>
                  <a:lnTo>
                    <a:pt x="3037" y="7346"/>
                  </a:lnTo>
                  <a:lnTo>
                    <a:pt x="525" y="5715"/>
                  </a:lnTo>
                  <a:lnTo>
                    <a:pt x="3751" y="822"/>
                  </a:lnTo>
                  <a:close/>
                  <a:moveTo>
                    <a:pt x="3585" y="0"/>
                  </a:moveTo>
                  <a:lnTo>
                    <a:pt x="1" y="5715"/>
                  </a:lnTo>
                  <a:lnTo>
                    <a:pt x="3287" y="7965"/>
                  </a:lnTo>
                  <a:lnTo>
                    <a:pt x="6204" y="810"/>
                  </a:lnTo>
                  <a:lnTo>
                    <a:pt x="3585" y="0"/>
                  </a:lnTo>
                  <a:close/>
                </a:path>
              </a:pathLst>
            </a:custGeom>
            <a:solidFill>
              <a:srgbClr val="7A15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51;p59">
              <a:extLst>
                <a:ext uri="{FF2B5EF4-FFF2-40B4-BE49-F238E27FC236}">
                  <a16:creationId xmlns:a16="http://schemas.microsoft.com/office/drawing/2014/main" id="{4DA62C0B-7790-BDD9-52BA-9CE55FB73F20}"/>
                </a:ext>
              </a:extLst>
            </p:cNvPr>
            <p:cNvSpPr/>
            <p:nvPr/>
          </p:nvSpPr>
          <p:spPr>
            <a:xfrm>
              <a:off x="4099300" y="3763400"/>
              <a:ext cx="155125" cy="199150"/>
            </a:xfrm>
            <a:custGeom>
              <a:avLst/>
              <a:gdLst/>
              <a:ahLst/>
              <a:cxnLst/>
              <a:rect l="l" t="t" r="r" b="b"/>
              <a:pathLst>
                <a:path w="6205" h="7966" extrusionOk="0">
                  <a:moveTo>
                    <a:pt x="3751" y="822"/>
                  </a:moveTo>
                  <a:lnTo>
                    <a:pt x="5299" y="1357"/>
                  </a:lnTo>
                  <a:lnTo>
                    <a:pt x="5299" y="1369"/>
                  </a:lnTo>
                  <a:lnTo>
                    <a:pt x="3037" y="7346"/>
                  </a:lnTo>
                  <a:lnTo>
                    <a:pt x="1596" y="6406"/>
                  </a:lnTo>
                  <a:lnTo>
                    <a:pt x="525" y="5715"/>
                  </a:lnTo>
                  <a:lnTo>
                    <a:pt x="3751" y="822"/>
                  </a:lnTo>
                  <a:close/>
                  <a:moveTo>
                    <a:pt x="3585" y="0"/>
                  </a:moveTo>
                  <a:lnTo>
                    <a:pt x="1" y="5715"/>
                  </a:lnTo>
                  <a:lnTo>
                    <a:pt x="1442" y="6703"/>
                  </a:lnTo>
                  <a:lnTo>
                    <a:pt x="3287" y="7965"/>
                  </a:lnTo>
                  <a:lnTo>
                    <a:pt x="6204" y="810"/>
                  </a:lnTo>
                  <a:lnTo>
                    <a:pt x="5847" y="703"/>
                  </a:lnTo>
                  <a:lnTo>
                    <a:pt x="3585" y="0"/>
                  </a:lnTo>
                  <a:close/>
                </a:path>
              </a:pathLst>
            </a:custGeom>
            <a:solidFill>
              <a:srgbClr val="C9283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252;p59">
              <a:extLst>
                <a:ext uri="{FF2B5EF4-FFF2-40B4-BE49-F238E27FC236}">
                  <a16:creationId xmlns:a16="http://schemas.microsoft.com/office/drawing/2014/main" id="{D5ACEC41-04A9-94A4-1581-98B8336D4E38}"/>
                </a:ext>
              </a:extLst>
            </p:cNvPr>
            <p:cNvSpPr/>
            <p:nvPr/>
          </p:nvSpPr>
          <p:spPr>
            <a:xfrm>
              <a:off x="3790050" y="3884525"/>
              <a:ext cx="119975" cy="88450"/>
            </a:xfrm>
            <a:custGeom>
              <a:avLst/>
              <a:gdLst/>
              <a:ahLst/>
              <a:cxnLst/>
              <a:rect l="l" t="t" r="r" b="b"/>
              <a:pathLst>
                <a:path w="4799" h="3538" extrusionOk="0">
                  <a:moveTo>
                    <a:pt x="0" y="1"/>
                  </a:moveTo>
                  <a:lnTo>
                    <a:pt x="107" y="3537"/>
                  </a:lnTo>
                  <a:lnTo>
                    <a:pt x="4799" y="3430"/>
                  </a:lnTo>
                  <a:lnTo>
                    <a:pt x="4739" y="1"/>
                  </a:lnTo>
                  <a:close/>
                </a:path>
              </a:pathLst>
            </a:custGeom>
            <a:solidFill>
              <a:srgbClr val="043A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253;p59">
              <a:extLst>
                <a:ext uri="{FF2B5EF4-FFF2-40B4-BE49-F238E27FC236}">
                  <a16:creationId xmlns:a16="http://schemas.microsoft.com/office/drawing/2014/main" id="{9A5C2D43-B6DE-76EB-D7EC-EAB392036C27}"/>
                </a:ext>
              </a:extLst>
            </p:cNvPr>
            <p:cNvSpPr/>
            <p:nvPr/>
          </p:nvSpPr>
          <p:spPr>
            <a:xfrm>
              <a:off x="3754625" y="3512775"/>
              <a:ext cx="159275" cy="299450"/>
            </a:xfrm>
            <a:custGeom>
              <a:avLst/>
              <a:gdLst/>
              <a:ahLst/>
              <a:cxnLst/>
              <a:rect l="l" t="t" r="r" b="b"/>
              <a:pathLst>
                <a:path w="6371" h="11978" extrusionOk="0">
                  <a:moveTo>
                    <a:pt x="2548" y="0"/>
                  </a:moveTo>
                  <a:cubicBezTo>
                    <a:pt x="1143" y="0"/>
                    <a:pt x="0" y="1131"/>
                    <a:pt x="0" y="2536"/>
                  </a:cubicBezTo>
                  <a:lnTo>
                    <a:pt x="0" y="9442"/>
                  </a:lnTo>
                  <a:cubicBezTo>
                    <a:pt x="0" y="10847"/>
                    <a:pt x="1143" y="11978"/>
                    <a:pt x="2548" y="11978"/>
                  </a:cubicBezTo>
                  <a:lnTo>
                    <a:pt x="3834" y="11978"/>
                  </a:lnTo>
                  <a:cubicBezTo>
                    <a:pt x="5239" y="11978"/>
                    <a:pt x="6370" y="10847"/>
                    <a:pt x="6370" y="9442"/>
                  </a:cubicBezTo>
                  <a:lnTo>
                    <a:pt x="6370" y="2536"/>
                  </a:lnTo>
                  <a:cubicBezTo>
                    <a:pt x="6370" y="1131"/>
                    <a:pt x="5239" y="0"/>
                    <a:pt x="3834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254;p59">
              <a:extLst>
                <a:ext uri="{FF2B5EF4-FFF2-40B4-BE49-F238E27FC236}">
                  <a16:creationId xmlns:a16="http://schemas.microsoft.com/office/drawing/2014/main" id="{2250DD1B-B927-A792-EDF4-A643F3C68ACF}"/>
                </a:ext>
              </a:extLst>
            </p:cNvPr>
            <p:cNvSpPr/>
            <p:nvPr/>
          </p:nvSpPr>
          <p:spPr>
            <a:xfrm>
              <a:off x="3754625" y="3556225"/>
              <a:ext cx="159275" cy="256000"/>
            </a:xfrm>
            <a:custGeom>
              <a:avLst/>
              <a:gdLst/>
              <a:ahLst/>
              <a:cxnLst/>
              <a:rect l="l" t="t" r="r" b="b"/>
              <a:pathLst>
                <a:path w="6371" h="10240" extrusionOk="0">
                  <a:moveTo>
                    <a:pt x="358" y="0"/>
                  </a:moveTo>
                  <a:cubicBezTo>
                    <a:pt x="131" y="429"/>
                    <a:pt x="0" y="929"/>
                    <a:pt x="0" y="1453"/>
                  </a:cubicBezTo>
                  <a:lnTo>
                    <a:pt x="0" y="7061"/>
                  </a:lnTo>
                  <a:cubicBezTo>
                    <a:pt x="0" y="8811"/>
                    <a:pt x="1429" y="10240"/>
                    <a:pt x="3191" y="10240"/>
                  </a:cubicBezTo>
                  <a:cubicBezTo>
                    <a:pt x="4953" y="10240"/>
                    <a:pt x="6370" y="8811"/>
                    <a:pt x="6370" y="7061"/>
                  </a:cubicBezTo>
                  <a:lnTo>
                    <a:pt x="6370" y="7025"/>
                  </a:lnTo>
                  <a:cubicBezTo>
                    <a:pt x="5989" y="6835"/>
                    <a:pt x="5489" y="6692"/>
                    <a:pt x="4799" y="6596"/>
                  </a:cubicBezTo>
                  <a:cubicBezTo>
                    <a:pt x="3197" y="6193"/>
                    <a:pt x="5982" y="328"/>
                    <a:pt x="3128" y="328"/>
                  </a:cubicBezTo>
                  <a:cubicBezTo>
                    <a:pt x="2863" y="328"/>
                    <a:pt x="2550" y="378"/>
                    <a:pt x="2179" y="489"/>
                  </a:cubicBezTo>
                  <a:cubicBezTo>
                    <a:pt x="1870" y="489"/>
                    <a:pt x="1405" y="608"/>
                    <a:pt x="977" y="846"/>
                  </a:cubicBezTo>
                  <a:cubicBezTo>
                    <a:pt x="786" y="596"/>
                    <a:pt x="584" y="358"/>
                    <a:pt x="441" y="60"/>
                  </a:cubicBezTo>
                  <a:cubicBezTo>
                    <a:pt x="417" y="36"/>
                    <a:pt x="381" y="24"/>
                    <a:pt x="358" y="0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255;p59">
              <a:extLst>
                <a:ext uri="{FF2B5EF4-FFF2-40B4-BE49-F238E27FC236}">
                  <a16:creationId xmlns:a16="http://schemas.microsoft.com/office/drawing/2014/main" id="{5CC40917-3BCB-A771-3194-64E5D1B53356}"/>
                </a:ext>
              </a:extLst>
            </p:cNvPr>
            <p:cNvSpPr/>
            <p:nvPr/>
          </p:nvSpPr>
          <p:spPr>
            <a:xfrm>
              <a:off x="3763550" y="3512775"/>
              <a:ext cx="150350" cy="219100"/>
            </a:xfrm>
            <a:custGeom>
              <a:avLst/>
              <a:gdLst/>
              <a:ahLst/>
              <a:cxnLst/>
              <a:rect l="l" t="t" r="r" b="b"/>
              <a:pathLst>
                <a:path w="6014" h="8764" extrusionOk="0">
                  <a:moveTo>
                    <a:pt x="2834" y="0"/>
                  </a:moveTo>
                  <a:cubicBezTo>
                    <a:pt x="1596" y="0"/>
                    <a:pt x="525" y="703"/>
                    <a:pt x="1" y="1738"/>
                  </a:cubicBezTo>
                  <a:cubicBezTo>
                    <a:pt x="24" y="1762"/>
                    <a:pt x="60" y="1774"/>
                    <a:pt x="84" y="1798"/>
                  </a:cubicBezTo>
                  <a:cubicBezTo>
                    <a:pt x="227" y="2096"/>
                    <a:pt x="429" y="2334"/>
                    <a:pt x="620" y="2584"/>
                  </a:cubicBezTo>
                  <a:cubicBezTo>
                    <a:pt x="1048" y="2346"/>
                    <a:pt x="1513" y="2227"/>
                    <a:pt x="1822" y="2227"/>
                  </a:cubicBezTo>
                  <a:cubicBezTo>
                    <a:pt x="2193" y="2116"/>
                    <a:pt x="2506" y="2066"/>
                    <a:pt x="2771" y="2066"/>
                  </a:cubicBezTo>
                  <a:cubicBezTo>
                    <a:pt x="5625" y="2066"/>
                    <a:pt x="2840" y="7931"/>
                    <a:pt x="4442" y="8334"/>
                  </a:cubicBezTo>
                  <a:cubicBezTo>
                    <a:pt x="5132" y="8430"/>
                    <a:pt x="5632" y="8573"/>
                    <a:pt x="6013" y="8763"/>
                  </a:cubicBezTo>
                  <a:lnTo>
                    <a:pt x="6013" y="3191"/>
                  </a:lnTo>
                  <a:cubicBezTo>
                    <a:pt x="6013" y="1429"/>
                    <a:pt x="4596" y="0"/>
                    <a:pt x="2834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256;p59">
              <a:extLst>
                <a:ext uri="{FF2B5EF4-FFF2-40B4-BE49-F238E27FC236}">
                  <a16:creationId xmlns:a16="http://schemas.microsoft.com/office/drawing/2014/main" id="{18663266-D4D5-5F51-4D51-3D82931A30CC}"/>
                </a:ext>
              </a:extLst>
            </p:cNvPr>
            <p:cNvSpPr/>
            <p:nvPr/>
          </p:nvSpPr>
          <p:spPr>
            <a:xfrm>
              <a:off x="3790050" y="3872325"/>
              <a:ext cx="118475" cy="24450"/>
            </a:xfrm>
            <a:custGeom>
              <a:avLst/>
              <a:gdLst/>
              <a:ahLst/>
              <a:cxnLst/>
              <a:rect l="l" t="t" r="r" b="b"/>
              <a:pathLst>
                <a:path w="4739" h="978" extrusionOk="0">
                  <a:moveTo>
                    <a:pt x="2370" y="1"/>
                  </a:moveTo>
                  <a:cubicBezTo>
                    <a:pt x="1060" y="1"/>
                    <a:pt x="0" y="215"/>
                    <a:pt x="0" y="489"/>
                  </a:cubicBezTo>
                  <a:cubicBezTo>
                    <a:pt x="0" y="751"/>
                    <a:pt x="1060" y="977"/>
                    <a:pt x="2370" y="977"/>
                  </a:cubicBezTo>
                  <a:cubicBezTo>
                    <a:pt x="3679" y="977"/>
                    <a:pt x="4739" y="751"/>
                    <a:pt x="4739" y="489"/>
                  </a:cubicBezTo>
                  <a:cubicBezTo>
                    <a:pt x="4739" y="215"/>
                    <a:pt x="3679" y="1"/>
                    <a:pt x="2370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257;p59">
              <a:extLst>
                <a:ext uri="{FF2B5EF4-FFF2-40B4-BE49-F238E27FC236}">
                  <a16:creationId xmlns:a16="http://schemas.microsoft.com/office/drawing/2014/main" id="{9D587502-0607-D60A-704B-53DCA9155F66}"/>
                </a:ext>
              </a:extLst>
            </p:cNvPr>
            <p:cNvSpPr/>
            <p:nvPr/>
          </p:nvSpPr>
          <p:spPr>
            <a:xfrm>
              <a:off x="3806725" y="3706250"/>
              <a:ext cx="44950" cy="177200"/>
            </a:xfrm>
            <a:custGeom>
              <a:avLst/>
              <a:gdLst/>
              <a:ahLst/>
              <a:cxnLst/>
              <a:rect l="l" t="t" r="r" b="b"/>
              <a:pathLst>
                <a:path w="1798" h="7088" extrusionOk="0">
                  <a:moveTo>
                    <a:pt x="1179" y="0"/>
                  </a:moveTo>
                  <a:lnTo>
                    <a:pt x="1072" y="2477"/>
                  </a:lnTo>
                  <a:lnTo>
                    <a:pt x="381" y="1107"/>
                  </a:lnTo>
                  <a:lnTo>
                    <a:pt x="0" y="1048"/>
                  </a:lnTo>
                  <a:lnTo>
                    <a:pt x="917" y="2977"/>
                  </a:lnTo>
                  <a:lnTo>
                    <a:pt x="1119" y="6906"/>
                  </a:lnTo>
                  <a:cubicBezTo>
                    <a:pt x="1254" y="7040"/>
                    <a:pt x="1370" y="7087"/>
                    <a:pt x="1466" y="7087"/>
                  </a:cubicBezTo>
                  <a:cubicBezTo>
                    <a:pt x="1683" y="7087"/>
                    <a:pt x="1798" y="6846"/>
                    <a:pt x="1798" y="6846"/>
                  </a:cubicBezTo>
                  <a:lnTo>
                    <a:pt x="1679" y="155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258;p59">
              <a:extLst>
                <a:ext uri="{FF2B5EF4-FFF2-40B4-BE49-F238E27FC236}">
                  <a16:creationId xmlns:a16="http://schemas.microsoft.com/office/drawing/2014/main" id="{29F1F0ED-2790-06D6-F3D4-1386C780EA51}"/>
                </a:ext>
              </a:extLst>
            </p:cNvPr>
            <p:cNvSpPr/>
            <p:nvPr/>
          </p:nvSpPr>
          <p:spPr>
            <a:xfrm>
              <a:off x="3615925" y="3884525"/>
              <a:ext cx="119675" cy="88450"/>
            </a:xfrm>
            <a:custGeom>
              <a:avLst/>
              <a:gdLst/>
              <a:ahLst/>
              <a:cxnLst/>
              <a:rect l="l" t="t" r="r" b="b"/>
              <a:pathLst>
                <a:path w="4787" h="3538" extrusionOk="0">
                  <a:moveTo>
                    <a:pt x="0" y="1"/>
                  </a:moveTo>
                  <a:lnTo>
                    <a:pt x="107" y="3537"/>
                  </a:lnTo>
                  <a:lnTo>
                    <a:pt x="4786" y="3430"/>
                  </a:lnTo>
                  <a:lnTo>
                    <a:pt x="4739" y="1"/>
                  </a:lnTo>
                  <a:close/>
                </a:path>
              </a:pathLst>
            </a:custGeom>
            <a:solidFill>
              <a:srgbClr val="043A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2259;p59">
              <a:extLst>
                <a:ext uri="{FF2B5EF4-FFF2-40B4-BE49-F238E27FC236}">
                  <a16:creationId xmlns:a16="http://schemas.microsoft.com/office/drawing/2014/main" id="{48410E04-E5ED-B5B2-FB33-618E6AC7486A}"/>
                </a:ext>
              </a:extLst>
            </p:cNvPr>
            <p:cNvSpPr/>
            <p:nvPr/>
          </p:nvSpPr>
          <p:spPr>
            <a:xfrm>
              <a:off x="3580500" y="3512775"/>
              <a:ext cx="159275" cy="299450"/>
            </a:xfrm>
            <a:custGeom>
              <a:avLst/>
              <a:gdLst/>
              <a:ahLst/>
              <a:cxnLst/>
              <a:rect l="l" t="t" r="r" b="b"/>
              <a:pathLst>
                <a:path w="6371" h="11978" extrusionOk="0">
                  <a:moveTo>
                    <a:pt x="2536" y="0"/>
                  </a:moveTo>
                  <a:cubicBezTo>
                    <a:pt x="1131" y="0"/>
                    <a:pt x="0" y="1131"/>
                    <a:pt x="0" y="2536"/>
                  </a:cubicBezTo>
                  <a:lnTo>
                    <a:pt x="0" y="9442"/>
                  </a:lnTo>
                  <a:cubicBezTo>
                    <a:pt x="0" y="10847"/>
                    <a:pt x="1131" y="11978"/>
                    <a:pt x="2536" y="11978"/>
                  </a:cubicBezTo>
                  <a:lnTo>
                    <a:pt x="3834" y="11978"/>
                  </a:lnTo>
                  <a:cubicBezTo>
                    <a:pt x="5227" y="11978"/>
                    <a:pt x="6370" y="10847"/>
                    <a:pt x="6370" y="9442"/>
                  </a:cubicBezTo>
                  <a:lnTo>
                    <a:pt x="6370" y="2536"/>
                  </a:lnTo>
                  <a:cubicBezTo>
                    <a:pt x="6370" y="1131"/>
                    <a:pt x="5227" y="0"/>
                    <a:pt x="3834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2260;p59">
              <a:extLst>
                <a:ext uri="{FF2B5EF4-FFF2-40B4-BE49-F238E27FC236}">
                  <a16:creationId xmlns:a16="http://schemas.microsoft.com/office/drawing/2014/main" id="{4F720D1A-201E-BD60-FC5F-AA76E336EEC2}"/>
                </a:ext>
              </a:extLst>
            </p:cNvPr>
            <p:cNvSpPr/>
            <p:nvPr/>
          </p:nvSpPr>
          <p:spPr>
            <a:xfrm>
              <a:off x="3677825" y="3666650"/>
              <a:ext cx="625" cy="4500"/>
            </a:xfrm>
            <a:custGeom>
              <a:avLst/>
              <a:gdLst/>
              <a:ahLst/>
              <a:cxnLst/>
              <a:rect l="l" t="t" r="r" b="b"/>
              <a:pathLst>
                <a:path w="25" h="180" extrusionOk="0">
                  <a:moveTo>
                    <a:pt x="1" y="179"/>
                  </a:moveTo>
                  <a:cubicBezTo>
                    <a:pt x="13" y="120"/>
                    <a:pt x="24" y="60"/>
                    <a:pt x="24" y="1"/>
                  </a:cubicBezTo>
                  <a:cubicBezTo>
                    <a:pt x="24" y="60"/>
                    <a:pt x="13" y="120"/>
                    <a:pt x="1" y="179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2261;p59">
              <a:extLst>
                <a:ext uri="{FF2B5EF4-FFF2-40B4-BE49-F238E27FC236}">
                  <a16:creationId xmlns:a16="http://schemas.microsoft.com/office/drawing/2014/main" id="{FD01B1DB-92A1-3B8C-270B-13572B5A3600}"/>
                </a:ext>
              </a:extLst>
            </p:cNvPr>
            <p:cNvSpPr/>
            <p:nvPr/>
          </p:nvSpPr>
          <p:spPr>
            <a:xfrm>
              <a:off x="3670675" y="3671125"/>
              <a:ext cx="7175" cy="15800"/>
            </a:xfrm>
            <a:custGeom>
              <a:avLst/>
              <a:gdLst/>
              <a:ahLst/>
              <a:cxnLst/>
              <a:rect l="l" t="t" r="r" b="b"/>
              <a:pathLst>
                <a:path w="287" h="632" extrusionOk="0">
                  <a:moveTo>
                    <a:pt x="287" y="0"/>
                  </a:moveTo>
                  <a:cubicBezTo>
                    <a:pt x="251" y="191"/>
                    <a:pt x="132" y="405"/>
                    <a:pt x="1" y="631"/>
                  </a:cubicBezTo>
                  <a:cubicBezTo>
                    <a:pt x="144" y="465"/>
                    <a:pt x="251" y="250"/>
                    <a:pt x="287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2262;p59">
              <a:extLst>
                <a:ext uri="{FF2B5EF4-FFF2-40B4-BE49-F238E27FC236}">
                  <a16:creationId xmlns:a16="http://schemas.microsoft.com/office/drawing/2014/main" id="{15068859-24F4-CE65-C970-4172BCB05B01}"/>
                </a:ext>
              </a:extLst>
            </p:cNvPr>
            <p:cNvSpPr/>
            <p:nvPr/>
          </p:nvSpPr>
          <p:spPr>
            <a:xfrm>
              <a:off x="3580500" y="3682725"/>
              <a:ext cx="155700" cy="129500"/>
            </a:xfrm>
            <a:custGeom>
              <a:avLst/>
              <a:gdLst/>
              <a:ahLst/>
              <a:cxnLst/>
              <a:rect l="l" t="t" r="r" b="b"/>
              <a:pathLst>
                <a:path w="6228" h="5180" extrusionOk="0">
                  <a:moveTo>
                    <a:pt x="0" y="1"/>
                  </a:moveTo>
                  <a:lnTo>
                    <a:pt x="0" y="2001"/>
                  </a:lnTo>
                  <a:cubicBezTo>
                    <a:pt x="0" y="3751"/>
                    <a:pt x="1429" y="5180"/>
                    <a:pt x="3179" y="5180"/>
                  </a:cubicBezTo>
                  <a:cubicBezTo>
                    <a:pt x="4620" y="5180"/>
                    <a:pt x="5822" y="4239"/>
                    <a:pt x="6227" y="2941"/>
                  </a:cubicBezTo>
                  <a:lnTo>
                    <a:pt x="6227" y="2941"/>
                  </a:lnTo>
                  <a:cubicBezTo>
                    <a:pt x="5921" y="2999"/>
                    <a:pt x="5612" y="3030"/>
                    <a:pt x="5304" y="3030"/>
                  </a:cubicBezTo>
                  <a:cubicBezTo>
                    <a:pt x="4536" y="3030"/>
                    <a:pt x="3771" y="2839"/>
                    <a:pt x="3048" y="2406"/>
                  </a:cubicBezTo>
                  <a:cubicBezTo>
                    <a:pt x="2417" y="1775"/>
                    <a:pt x="3155" y="917"/>
                    <a:pt x="3608" y="167"/>
                  </a:cubicBezTo>
                  <a:lnTo>
                    <a:pt x="3608" y="167"/>
                  </a:lnTo>
                  <a:cubicBezTo>
                    <a:pt x="3310" y="501"/>
                    <a:pt x="2882" y="667"/>
                    <a:pt x="2608" y="667"/>
                  </a:cubicBezTo>
                  <a:cubicBezTo>
                    <a:pt x="2457" y="678"/>
                    <a:pt x="2311" y="683"/>
                    <a:pt x="2171" y="683"/>
                  </a:cubicBezTo>
                  <a:cubicBezTo>
                    <a:pt x="1209" y="683"/>
                    <a:pt x="510" y="437"/>
                    <a:pt x="0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2263;p59">
              <a:extLst>
                <a:ext uri="{FF2B5EF4-FFF2-40B4-BE49-F238E27FC236}">
                  <a16:creationId xmlns:a16="http://schemas.microsoft.com/office/drawing/2014/main" id="{244EFA17-5DBC-6090-649A-1486CB80D0CE}"/>
                </a:ext>
              </a:extLst>
            </p:cNvPr>
            <p:cNvSpPr/>
            <p:nvPr/>
          </p:nvSpPr>
          <p:spPr>
            <a:xfrm>
              <a:off x="3659975" y="3592525"/>
              <a:ext cx="79800" cy="219700"/>
            </a:xfrm>
            <a:custGeom>
              <a:avLst/>
              <a:gdLst/>
              <a:ahLst/>
              <a:cxnLst/>
              <a:rect l="l" t="t" r="r" b="b"/>
              <a:pathLst>
                <a:path w="3192" h="8788" extrusionOk="0">
                  <a:moveTo>
                    <a:pt x="3191" y="1"/>
                  </a:moveTo>
                  <a:lnTo>
                    <a:pt x="0" y="8788"/>
                  </a:lnTo>
                  <a:cubicBezTo>
                    <a:pt x="1762" y="8788"/>
                    <a:pt x="3191" y="7359"/>
                    <a:pt x="3191" y="5609"/>
                  </a:cubicBezTo>
                  <a:lnTo>
                    <a:pt x="3191" y="1"/>
                  </a:ln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2264;p59">
              <a:extLst>
                <a:ext uri="{FF2B5EF4-FFF2-40B4-BE49-F238E27FC236}">
                  <a16:creationId xmlns:a16="http://schemas.microsoft.com/office/drawing/2014/main" id="{8815A2A7-8262-9691-4B23-B2A2138BE228}"/>
                </a:ext>
              </a:extLst>
            </p:cNvPr>
            <p:cNvSpPr/>
            <p:nvPr/>
          </p:nvSpPr>
          <p:spPr>
            <a:xfrm>
              <a:off x="3615925" y="3872325"/>
              <a:ext cx="118475" cy="24450"/>
            </a:xfrm>
            <a:custGeom>
              <a:avLst/>
              <a:gdLst/>
              <a:ahLst/>
              <a:cxnLst/>
              <a:rect l="l" t="t" r="r" b="b"/>
              <a:pathLst>
                <a:path w="4739" h="978" extrusionOk="0">
                  <a:moveTo>
                    <a:pt x="2369" y="1"/>
                  </a:moveTo>
                  <a:cubicBezTo>
                    <a:pt x="1060" y="1"/>
                    <a:pt x="0" y="215"/>
                    <a:pt x="0" y="489"/>
                  </a:cubicBezTo>
                  <a:cubicBezTo>
                    <a:pt x="0" y="751"/>
                    <a:pt x="1060" y="977"/>
                    <a:pt x="2369" y="977"/>
                  </a:cubicBezTo>
                  <a:cubicBezTo>
                    <a:pt x="3679" y="977"/>
                    <a:pt x="4739" y="751"/>
                    <a:pt x="4739" y="489"/>
                  </a:cubicBezTo>
                  <a:cubicBezTo>
                    <a:pt x="4739" y="215"/>
                    <a:pt x="3679" y="1"/>
                    <a:pt x="2369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2265;p59">
              <a:extLst>
                <a:ext uri="{FF2B5EF4-FFF2-40B4-BE49-F238E27FC236}">
                  <a16:creationId xmlns:a16="http://schemas.microsoft.com/office/drawing/2014/main" id="{E46C16C3-2EFC-2EA3-0CBF-F2DE84D9782E}"/>
                </a:ext>
              </a:extLst>
            </p:cNvPr>
            <p:cNvSpPr/>
            <p:nvPr/>
          </p:nvSpPr>
          <p:spPr>
            <a:xfrm>
              <a:off x="3632575" y="3638375"/>
              <a:ext cx="44975" cy="245075"/>
            </a:xfrm>
            <a:custGeom>
              <a:avLst/>
              <a:gdLst/>
              <a:ahLst/>
              <a:cxnLst/>
              <a:rect l="l" t="t" r="r" b="b"/>
              <a:pathLst>
                <a:path w="1799" h="9803" extrusionOk="0">
                  <a:moveTo>
                    <a:pt x="1180" y="0"/>
                  </a:moveTo>
                  <a:lnTo>
                    <a:pt x="1061" y="5192"/>
                  </a:lnTo>
                  <a:lnTo>
                    <a:pt x="370" y="3822"/>
                  </a:lnTo>
                  <a:lnTo>
                    <a:pt x="1" y="3763"/>
                  </a:lnTo>
                  <a:lnTo>
                    <a:pt x="918" y="5692"/>
                  </a:lnTo>
                  <a:lnTo>
                    <a:pt x="1120" y="9621"/>
                  </a:lnTo>
                  <a:cubicBezTo>
                    <a:pt x="1255" y="9755"/>
                    <a:pt x="1371" y="9802"/>
                    <a:pt x="1466" y="9802"/>
                  </a:cubicBezTo>
                  <a:cubicBezTo>
                    <a:pt x="1684" y="9802"/>
                    <a:pt x="1799" y="9561"/>
                    <a:pt x="1799" y="9561"/>
                  </a:cubicBezTo>
                  <a:lnTo>
                    <a:pt x="1680" y="143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2266;p59">
              <a:extLst>
                <a:ext uri="{FF2B5EF4-FFF2-40B4-BE49-F238E27FC236}">
                  <a16:creationId xmlns:a16="http://schemas.microsoft.com/office/drawing/2014/main" id="{DAEE6CCB-5E59-F705-0F9F-22BC4915E51A}"/>
                </a:ext>
              </a:extLst>
            </p:cNvPr>
            <p:cNvSpPr/>
            <p:nvPr/>
          </p:nvSpPr>
          <p:spPr>
            <a:xfrm>
              <a:off x="3967150" y="3884525"/>
              <a:ext cx="119675" cy="88450"/>
            </a:xfrm>
            <a:custGeom>
              <a:avLst/>
              <a:gdLst/>
              <a:ahLst/>
              <a:cxnLst/>
              <a:rect l="l" t="t" r="r" b="b"/>
              <a:pathLst>
                <a:path w="4787" h="3538" extrusionOk="0">
                  <a:moveTo>
                    <a:pt x="1" y="1"/>
                  </a:moveTo>
                  <a:lnTo>
                    <a:pt x="108" y="3537"/>
                  </a:lnTo>
                  <a:lnTo>
                    <a:pt x="4787" y="3430"/>
                  </a:lnTo>
                  <a:lnTo>
                    <a:pt x="4739" y="1"/>
                  </a:lnTo>
                  <a:close/>
                </a:path>
              </a:pathLst>
            </a:custGeom>
            <a:solidFill>
              <a:srgbClr val="043A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2267;p59">
              <a:extLst>
                <a:ext uri="{FF2B5EF4-FFF2-40B4-BE49-F238E27FC236}">
                  <a16:creationId xmlns:a16="http://schemas.microsoft.com/office/drawing/2014/main" id="{AB0A9594-3825-3C77-85C9-B3A820AF6249}"/>
                </a:ext>
              </a:extLst>
            </p:cNvPr>
            <p:cNvSpPr/>
            <p:nvPr/>
          </p:nvSpPr>
          <p:spPr>
            <a:xfrm>
              <a:off x="3931725" y="3512775"/>
              <a:ext cx="159275" cy="299450"/>
            </a:xfrm>
            <a:custGeom>
              <a:avLst/>
              <a:gdLst/>
              <a:ahLst/>
              <a:cxnLst/>
              <a:rect l="l" t="t" r="r" b="b"/>
              <a:pathLst>
                <a:path w="6371" h="11978" extrusionOk="0">
                  <a:moveTo>
                    <a:pt x="2537" y="0"/>
                  </a:moveTo>
                  <a:cubicBezTo>
                    <a:pt x="1144" y="0"/>
                    <a:pt x="1" y="1131"/>
                    <a:pt x="1" y="2536"/>
                  </a:cubicBezTo>
                  <a:lnTo>
                    <a:pt x="1" y="9442"/>
                  </a:lnTo>
                  <a:cubicBezTo>
                    <a:pt x="1" y="10847"/>
                    <a:pt x="1144" y="11978"/>
                    <a:pt x="2537" y="11978"/>
                  </a:cubicBezTo>
                  <a:lnTo>
                    <a:pt x="3834" y="11978"/>
                  </a:lnTo>
                  <a:cubicBezTo>
                    <a:pt x="5239" y="11978"/>
                    <a:pt x="6371" y="10847"/>
                    <a:pt x="6371" y="9442"/>
                  </a:cubicBezTo>
                  <a:lnTo>
                    <a:pt x="6371" y="2536"/>
                  </a:lnTo>
                  <a:cubicBezTo>
                    <a:pt x="6371" y="1131"/>
                    <a:pt x="5239" y="0"/>
                    <a:pt x="3834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2268;p59">
              <a:extLst>
                <a:ext uri="{FF2B5EF4-FFF2-40B4-BE49-F238E27FC236}">
                  <a16:creationId xmlns:a16="http://schemas.microsoft.com/office/drawing/2014/main" id="{FD1FC947-9105-5822-818A-478A0E532408}"/>
                </a:ext>
              </a:extLst>
            </p:cNvPr>
            <p:cNvSpPr/>
            <p:nvPr/>
          </p:nvSpPr>
          <p:spPr>
            <a:xfrm>
              <a:off x="3904350" y="3547000"/>
              <a:ext cx="186650" cy="265225"/>
            </a:xfrm>
            <a:custGeom>
              <a:avLst/>
              <a:gdLst/>
              <a:ahLst/>
              <a:cxnLst/>
              <a:rect l="l" t="t" r="r" b="b"/>
              <a:pathLst>
                <a:path w="7466" h="10609" extrusionOk="0">
                  <a:moveTo>
                    <a:pt x="1667" y="0"/>
                  </a:moveTo>
                  <a:lnTo>
                    <a:pt x="1667" y="0"/>
                  </a:lnTo>
                  <a:cubicBezTo>
                    <a:pt x="1310" y="512"/>
                    <a:pt x="1096" y="1143"/>
                    <a:pt x="1096" y="1822"/>
                  </a:cubicBezTo>
                  <a:lnTo>
                    <a:pt x="1096" y="7430"/>
                  </a:lnTo>
                  <a:cubicBezTo>
                    <a:pt x="1096" y="9180"/>
                    <a:pt x="2524" y="10609"/>
                    <a:pt x="4287" y="10609"/>
                  </a:cubicBezTo>
                  <a:cubicBezTo>
                    <a:pt x="6037" y="10609"/>
                    <a:pt x="7466" y="9180"/>
                    <a:pt x="7466" y="7430"/>
                  </a:cubicBezTo>
                  <a:lnTo>
                    <a:pt x="7466" y="6156"/>
                  </a:lnTo>
                  <a:cubicBezTo>
                    <a:pt x="6906" y="6001"/>
                    <a:pt x="6608" y="5656"/>
                    <a:pt x="5775" y="5656"/>
                  </a:cubicBezTo>
                  <a:cubicBezTo>
                    <a:pt x="5655" y="5615"/>
                    <a:pt x="5534" y="5597"/>
                    <a:pt x="5414" y="5597"/>
                  </a:cubicBezTo>
                  <a:cubicBezTo>
                    <a:pt x="4355" y="5597"/>
                    <a:pt x="3316" y="7022"/>
                    <a:pt x="2544" y="7022"/>
                  </a:cubicBezTo>
                  <a:cubicBezTo>
                    <a:pt x="2459" y="7022"/>
                    <a:pt x="2377" y="7004"/>
                    <a:pt x="2298" y="6965"/>
                  </a:cubicBezTo>
                  <a:cubicBezTo>
                    <a:pt x="0" y="5811"/>
                    <a:pt x="2751" y="2310"/>
                    <a:pt x="1667" y="0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2269;p59">
              <a:extLst>
                <a:ext uri="{FF2B5EF4-FFF2-40B4-BE49-F238E27FC236}">
                  <a16:creationId xmlns:a16="http://schemas.microsoft.com/office/drawing/2014/main" id="{043F7064-9386-3C02-7B17-227C12CE568B}"/>
                </a:ext>
              </a:extLst>
            </p:cNvPr>
            <p:cNvSpPr/>
            <p:nvPr/>
          </p:nvSpPr>
          <p:spPr>
            <a:xfrm>
              <a:off x="3904350" y="3512775"/>
              <a:ext cx="186650" cy="209775"/>
            </a:xfrm>
            <a:custGeom>
              <a:avLst/>
              <a:gdLst/>
              <a:ahLst/>
              <a:cxnLst/>
              <a:rect l="l" t="t" r="r" b="b"/>
              <a:pathLst>
                <a:path w="7466" h="8391" extrusionOk="0">
                  <a:moveTo>
                    <a:pt x="4287" y="0"/>
                  </a:moveTo>
                  <a:cubicBezTo>
                    <a:pt x="3203" y="0"/>
                    <a:pt x="2239" y="536"/>
                    <a:pt x="1667" y="1369"/>
                  </a:cubicBezTo>
                  <a:cubicBezTo>
                    <a:pt x="2751" y="3679"/>
                    <a:pt x="0" y="7180"/>
                    <a:pt x="2298" y="8334"/>
                  </a:cubicBezTo>
                  <a:cubicBezTo>
                    <a:pt x="2377" y="8373"/>
                    <a:pt x="2459" y="8391"/>
                    <a:pt x="2544" y="8391"/>
                  </a:cubicBezTo>
                  <a:cubicBezTo>
                    <a:pt x="3316" y="8391"/>
                    <a:pt x="4355" y="6966"/>
                    <a:pt x="5414" y="6966"/>
                  </a:cubicBezTo>
                  <a:cubicBezTo>
                    <a:pt x="5534" y="6966"/>
                    <a:pt x="5655" y="6984"/>
                    <a:pt x="5775" y="7025"/>
                  </a:cubicBezTo>
                  <a:cubicBezTo>
                    <a:pt x="6608" y="7025"/>
                    <a:pt x="6906" y="7370"/>
                    <a:pt x="7466" y="7525"/>
                  </a:cubicBezTo>
                  <a:lnTo>
                    <a:pt x="7466" y="3191"/>
                  </a:lnTo>
                  <a:cubicBezTo>
                    <a:pt x="7466" y="1429"/>
                    <a:pt x="6037" y="0"/>
                    <a:pt x="4287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2270;p59">
              <a:extLst>
                <a:ext uri="{FF2B5EF4-FFF2-40B4-BE49-F238E27FC236}">
                  <a16:creationId xmlns:a16="http://schemas.microsoft.com/office/drawing/2014/main" id="{4C87E3BD-88EA-B60B-8314-52E36E229F72}"/>
                </a:ext>
              </a:extLst>
            </p:cNvPr>
            <p:cNvSpPr/>
            <p:nvPr/>
          </p:nvSpPr>
          <p:spPr>
            <a:xfrm>
              <a:off x="3967150" y="3872325"/>
              <a:ext cx="118500" cy="24450"/>
            </a:xfrm>
            <a:custGeom>
              <a:avLst/>
              <a:gdLst/>
              <a:ahLst/>
              <a:cxnLst/>
              <a:rect l="l" t="t" r="r" b="b"/>
              <a:pathLst>
                <a:path w="4740" h="978" extrusionOk="0">
                  <a:moveTo>
                    <a:pt x="2370" y="1"/>
                  </a:moveTo>
                  <a:cubicBezTo>
                    <a:pt x="1060" y="1"/>
                    <a:pt x="1" y="215"/>
                    <a:pt x="1" y="489"/>
                  </a:cubicBezTo>
                  <a:cubicBezTo>
                    <a:pt x="1" y="751"/>
                    <a:pt x="1060" y="977"/>
                    <a:pt x="2370" y="977"/>
                  </a:cubicBezTo>
                  <a:cubicBezTo>
                    <a:pt x="3680" y="977"/>
                    <a:pt x="4739" y="751"/>
                    <a:pt x="4739" y="489"/>
                  </a:cubicBezTo>
                  <a:cubicBezTo>
                    <a:pt x="4739" y="215"/>
                    <a:pt x="3680" y="1"/>
                    <a:pt x="2370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2271;p59">
              <a:extLst>
                <a:ext uri="{FF2B5EF4-FFF2-40B4-BE49-F238E27FC236}">
                  <a16:creationId xmlns:a16="http://schemas.microsoft.com/office/drawing/2014/main" id="{9A5C159A-78C3-7052-326A-3583AD73F2B2}"/>
                </a:ext>
              </a:extLst>
            </p:cNvPr>
            <p:cNvSpPr/>
            <p:nvPr/>
          </p:nvSpPr>
          <p:spPr>
            <a:xfrm>
              <a:off x="3959125" y="3681525"/>
              <a:ext cx="69675" cy="201925"/>
            </a:xfrm>
            <a:custGeom>
              <a:avLst/>
              <a:gdLst/>
              <a:ahLst/>
              <a:cxnLst/>
              <a:rect l="l" t="t" r="r" b="b"/>
              <a:pathLst>
                <a:path w="2787" h="8077" extrusionOk="0">
                  <a:moveTo>
                    <a:pt x="0" y="1"/>
                  </a:moveTo>
                  <a:lnTo>
                    <a:pt x="1905" y="3966"/>
                  </a:lnTo>
                  <a:lnTo>
                    <a:pt x="2107" y="7895"/>
                  </a:lnTo>
                  <a:cubicBezTo>
                    <a:pt x="2242" y="8029"/>
                    <a:pt x="2358" y="8076"/>
                    <a:pt x="2454" y="8076"/>
                  </a:cubicBezTo>
                  <a:cubicBezTo>
                    <a:pt x="2671" y="8076"/>
                    <a:pt x="2786" y="7835"/>
                    <a:pt x="2786" y="7835"/>
                  </a:cubicBezTo>
                  <a:lnTo>
                    <a:pt x="2667" y="1144"/>
                  </a:lnTo>
                  <a:lnTo>
                    <a:pt x="2167" y="989"/>
                  </a:lnTo>
                  <a:lnTo>
                    <a:pt x="1953" y="2620"/>
                  </a:lnTo>
                  <a:lnTo>
                    <a:pt x="369" y="6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2272;p59">
              <a:extLst>
                <a:ext uri="{FF2B5EF4-FFF2-40B4-BE49-F238E27FC236}">
                  <a16:creationId xmlns:a16="http://schemas.microsoft.com/office/drawing/2014/main" id="{5A7153E2-D51E-333D-E434-3E72121EFBDF}"/>
                </a:ext>
              </a:extLst>
            </p:cNvPr>
            <p:cNvSpPr/>
            <p:nvPr/>
          </p:nvSpPr>
          <p:spPr>
            <a:xfrm>
              <a:off x="3970725" y="4122375"/>
              <a:ext cx="162850" cy="283375"/>
            </a:xfrm>
            <a:custGeom>
              <a:avLst/>
              <a:gdLst/>
              <a:ahLst/>
              <a:cxnLst/>
              <a:rect l="l" t="t" r="r" b="b"/>
              <a:pathLst>
                <a:path w="6514" h="11335" extrusionOk="0">
                  <a:moveTo>
                    <a:pt x="5084" y="0"/>
                  </a:moveTo>
                  <a:lnTo>
                    <a:pt x="0" y="71"/>
                  </a:lnTo>
                  <a:lnTo>
                    <a:pt x="5394" y="11335"/>
                  </a:lnTo>
                  <a:lnTo>
                    <a:pt x="6513" y="10894"/>
                  </a:lnTo>
                  <a:lnTo>
                    <a:pt x="5084" y="0"/>
                  </a:lnTo>
                  <a:close/>
                </a:path>
              </a:pathLst>
            </a:custGeom>
            <a:solidFill>
              <a:srgbClr val="7A15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2273;p59">
              <a:extLst>
                <a:ext uri="{FF2B5EF4-FFF2-40B4-BE49-F238E27FC236}">
                  <a16:creationId xmlns:a16="http://schemas.microsoft.com/office/drawing/2014/main" id="{1A70821D-9A15-D5AB-48D5-0A289382597F}"/>
                </a:ext>
              </a:extLst>
            </p:cNvPr>
            <p:cNvSpPr/>
            <p:nvPr/>
          </p:nvSpPr>
          <p:spPr>
            <a:xfrm>
              <a:off x="3469175" y="4153900"/>
              <a:ext cx="429250" cy="392350"/>
            </a:xfrm>
            <a:custGeom>
              <a:avLst/>
              <a:gdLst/>
              <a:ahLst/>
              <a:cxnLst/>
              <a:rect l="l" t="t" r="r" b="b"/>
              <a:pathLst>
                <a:path w="17170" h="15694" extrusionOk="0">
                  <a:moveTo>
                    <a:pt x="8583" y="1"/>
                  </a:moveTo>
                  <a:cubicBezTo>
                    <a:pt x="8568" y="1"/>
                    <a:pt x="8552" y="1"/>
                    <a:pt x="8537" y="1"/>
                  </a:cubicBezTo>
                  <a:cubicBezTo>
                    <a:pt x="6525" y="13"/>
                    <a:pt x="4596" y="799"/>
                    <a:pt x="3156" y="2192"/>
                  </a:cubicBezTo>
                  <a:lnTo>
                    <a:pt x="3144" y="2192"/>
                  </a:lnTo>
                  <a:cubicBezTo>
                    <a:pt x="3108" y="2228"/>
                    <a:pt x="3072" y="2263"/>
                    <a:pt x="3036" y="2299"/>
                  </a:cubicBezTo>
                  <a:cubicBezTo>
                    <a:pt x="0" y="5347"/>
                    <a:pt x="0" y="10348"/>
                    <a:pt x="3036" y="13396"/>
                  </a:cubicBezTo>
                  <a:cubicBezTo>
                    <a:pt x="3084" y="13443"/>
                    <a:pt x="3132" y="13479"/>
                    <a:pt x="3179" y="13527"/>
                  </a:cubicBezTo>
                  <a:cubicBezTo>
                    <a:pt x="3179" y="13538"/>
                    <a:pt x="3191" y="13538"/>
                    <a:pt x="3191" y="13538"/>
                  </a:cubicBezTo>
                  <a:cubicBezTo>
                    <a:pt x="3191" y="13550"/>
                    <a:pt x="3203" y="13550"/>
                    <a:pt x="3215" y="13562"/>
                  </a:cubicBezTo>
                  <a:cubicBezTo>
                    <a:pt x="4669" y="14934"/>
                    <a:pt x="6596" y="15694"/>
                    <a:pt x="8588" y="15694"/>
                  </a:cubicBezTo>
                  <a:cubicBezTo>
                    <a:pt x="8619" y="15694"/>
                    <a:pt x="8649" y="15694"/>
                    <a:pt x="8680" y="15693"/>
                  </a:cubicBezTo>
                  <a:cubicBezTo>
                    <a:pt x="10728" y="15658"/>
                    <a:pt x="12681" y="14836"/>
                    <a:pt x="14133" y="13396"/>
                  </a:cubicBezTo>
                  <a:cubicBezTo>
                    <a:pt x="17169" y="10348"/>
                    <a:pt x="17169" y="5347"/>
                    <a:pt x="14133" y="2299"/>
                  </a:cubicBezTo>
                  <a:cubicBezTo>
                    <a:pt x="14109" y="2287"/>
                    <a:pt x="14085" y="2263"/>
                    <a:pt x="14074" y="2251"/>
                  </a:cubicBezTo>
                  <a:lnTo>
                    <a:pt x="14074" y="2239"/>
                  </a:lnTo>
                  <a:cubicBezTo>
                    <a:pt x="14062" y="2239"/>
                    <a:pt x="14062" y="2239"/>
                    <a:pt x="14050" y="2228"/>
                  </a:cubicBezTo>
                  <a:cubicBezTo>
                    <a:pt x="14038" y="2216"/>
                    <a:pt x="14014" y="2192"/>
                    <a:pt x="14002" y="2180"/>
                  </a:cubicBezTo>
                  <a:cubicBezTo>
                    <a:pt x="12537" y="785"/>
                    <a:pt x="10602" y="1"/>
                    <a:pt x="8583" y="1"/>
                  </a:cubicBezTo>
                  <a:close/>
                </a:path>
              </a:pathLst>
            </a:custGeom>
            <a:solidFill>
              <a:srgbClr val="7A15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2274;p59">
              <a:extLst>
                <a:ext uri="{FF2B5EF4-FFF2-40B4-BE49-F238E27FC236}">
                  <a16:creationId xmlns:a16="http://schemas.microsoft.com/office/drawing/2014/main" id="{715F0AFF-286B-2E7A-B680-148FFC41A706}"/>
                </a:ext>
              </a:extLst>
            </p:cNvPr>
            <p:cNvSpPr/>
            <p:nvPr/>
          </p:nvSpPr>
          <p:spPr>
            <a:xfrm>
              <a:off x="3651050" y="4317325"/>
              <a:ext cx="65500" cy="65500"/>
            </a:xfrm>
            <a:custGeom>
              <a:avLst/>
              <a:gdLst/>
              <a:ahLst/>
              <a:cxnLst/>
              <a:rect l="l" t="t" r="r" b="b"/>
              <a:pathLst>
                <a:path w="2620" h="2620" extrusionOk="0">
                  <a:moveTo>
                    <a:pt x="1310" y="1"/>
                  </a:moveTo>
                  <a:cubicBezTo>
                    <a:pt x="583" y="1"/>
                    <a:pt x="0" y="584"/>
                    <a:pt x="0" y="1310"/>
                  </a:cubicBezTo>
                  <a:cubicBezTo>
                    <a:pt x="0" y="2037"/>
                    <a:pt x="583" y="2620"/>
                    <a:pt x="1310" y="2620"/>
                  </a:cubicBezTo>
                  <a:cubicBezTo>
                    <a:pt x="2024" y="2620"/>
                    <a:pt x="2619" y="2037"/>
                    <a:pt x="2619" y="1310"/>
                  </a:cubicBezTo>
                  <a:cubicBezTo>
                    <a:pt x="2619" y="584"/>
                    <a:pt x="2024" y="1"/>
                    <a:pt x="1310" y="1"/>
                  </a:cubicBezTo>
                  <a:close/>
                </a:path>
              </a:pathLst>
            </a:custGeom>
            <a:solidFill>
              <a:srgbClr val="7A151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2275;p59">
              <a:extLst>
                <a:ext uri="{FF2B5EF4-FFF2-40B4-BE49-F238E27FC236}">
                  <a16:creationId xmlns:a16="http://schemas.microsoft.com/office/drawing/2014/main" id="{74589FFD-DD75-A67E-55DA-949ACCF7DC89}"/>
                </a:ext>
              </a:extLst>
            </p:cNvPr>
            <p:cNvSpPr/>
            <p:nvPr/>
          </p:nvSpPr>
          <p:spPr>
            <a:xfrm>
              <a:off x="3623650" y="4016100"/>
              <a:ext cx="356925" cy="389650"/>
            </a:xfrm>
            <a:custGeom>
              <a:avLst/>
              <a:gdLst/>
              <a:ahLst/>
              <a:cxnLst/>
              <a:rect l="l" t="t" r="r" b="b"/>
              <a:pathLst>
                <a:path w="14277" h="15586" extrusionOk="0">
                  <a:moveTo>
                    <a:pt x="14276" y="0"/>
                  </a:moveTo>
                  <a:lnTo>
                    <a:pt x="9538" y="346"/>
                  </a:lnTo>
                  <a:lnTo>
                    <a:pt x="6049" y="6085"/>
                  </a:lnTo>
                  <a:lnTo>
                    <a:pt x="2870" y="11299"/>
                  </a:lnTo>
                  <a:cubicBezTo>
                    <a:pt x="2668" y="11228"/>
                    <a:pt x="2441" y="11192"/>
                    <a:pt x="2203" y="11192"/>
                  </a:cubicBezTo>
                  <a:cubicBezTo>
                    <a:pt x="989" y="11192"/>
                    <a:pt x="1" y="12181"/>
                    <a:pt x="1" y="13383"/>
                  </a:cubicBezTo>
                  <a:cubicBezTo>
                    <a:pt x="1" y="14598"/>
                    <a:pt x="989" y="15586"/>
                    <a:pt x="2203" y="15586"/>
                  </a:cubicBezTo>
                  <a:cubicBezTo>
                    <a:pt x="3418" y="15586"/>
                    <a:pt x="4406" y="14598"/>
                    <a:pt x="4406" y="13383"/>
                  </a:cubicBezTo>
                  <a:cubicBezTo>
                    <a:pt x="4406" y="13109"/>
                    <a:pt x="4346" y="12835"/>
                    <a:pt x="4251" y="12585"/>
                  </a:cubicBezTo>
                  <a:lnTo>
                    <a:pt x="11883" y="3001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C9283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2276;p59">
              <a:extLst>
                <a:ext uri="{FF2B5EF4-FFF2-40B4-BE49-F238E27FC236}">
                  <a16:creationId xmlns:a16="http://schemas.microsoft.com/office/drawing/2014/main" id="{78DD28B1-8B51-87CA-A754-BE2A62CE6D7D}"/>
                </a:ext>
              </a:extLst>
            </p:cNvPr>
            <p:cNvSpPr/>
            <p:nvPr/>
          </p:nvSpPr>
          <p:spPr>
            <a:xfrm>
              <a:off x="4062400" y="4375675"/>
              <a:ext cx="144400" cy="144375"/>
            </a:xfrm>
            <a:custGeom>
              <a:avLst/>
              <a:gdLst/>
              <a:ahLst/>
              <a:cxnLst/>
              <a:rect l="l" t="t" r="r" b="b"/>
              <a:pathLst>
                <a:path w="5776" h="5775" extrusionOk="0">
                  <a:moveTo>
                    <a:pt x="2882" y="1310"/>
                  </a:moveTo>
                  <a:cubicBezTo>
                    <a:pt x="3763" y="1310"/>
                    <a:pt x="4465" y="2024"/>
                    <a:pt x="4465" y="2893"/>
                  </a:cubicBezTo>
                  <a:cubicBezTo>
                    <a:pt x="4465" y="3763"/>
                    <a:pt x="3763" y="4465"/>
                    <a:pt x="2882" y="4465"/>
                  </a:cubicBezTo>
                  <a:cubicBezTo>
                    <a:pt x="2013" y="4465"/>
                    <a:pt x="1310" y="3763"/>
                    <a:pt x="1310" y="2893"/>
                  </a:cubicBezTo>
                  <a:cubicBezTo>
                    <a:pt x="1310" y="2024"/>
                    <a:pt x="2013" y="1310"/>
                    <a:pt x="2882" y="1310"/>
                  </a:cubicBezTo>
                  <a:close/>
                  <a:moveTo>
                    <a:pt x="2882" y="0"/>
                  </a:moveTo>
                  <a:cubicBezTo>
                    <a:pt x="1298" y="0"/>
                    <a:pt x="1" y="1298"/>
                    <a:pt x="1" y="2893"/>
                  </a:cubicBezTo>
                  <a:cubicBezTo>
                    <a:pt x="1" y="4489"/>
                    <a:pt x="1298" y="5775"/>
                    <a:pt x="2882" y="5775"/>
                  </a:cubicBezTo>
                  <a:cubicBezTo>
                    <a:pt x="4477" y="5775"/>
                    <a:pt x="5775" y="4489"/>
                    <a:pt x="5775" y="2893"/>
                  </a:cubicBezTo>
                  <a:cubicBezTo>
                    <a:pt x="5775" y="1298"/>
                    <a:pt x="4477" y="0"/>
                    <a:pt x="2882" y="0"/>
                  </a:cubicBezTo>
                  <a:close/>
                </a:path>
              </a:pathLst>
            </a:custGeom>
            <a:solidFill>
              <a:srgbClr val="C92830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2277;p59">
              <a:extLst>
                <a:ext uri="{FF2B5EF4-FFF2-40B4-BE49-F238E27FC236}">
                  <a16:creationId xmlns:a16="http://schemas.microsoft.com/office/drawing/2014/main" id="{1DE51249-4210-B5FD-B308-040B1B487088}"/>
                </a:ext>
              </a:extLst>
            </p:cNvPr>
            <p:cNvSpPr/>
            <p:nvPr/>
          </p:nvSpPr>
          <p:spPr>
            <a:xfrm>
              <a:off x="2229425" y="4366750"/>
              <a:ext cx="83375" cy="151825"/>
            </a:xfrm>
            <a:custGeom>
              <a:avLst/>
              <a:gdLst/>
              <a:ahLst/>
              <a:cxnLst/>
              <a:rect l="l" t="t" r="r" b="b"/>
              <a:pathLst>
                <a:path w="3335" h="6073" extrusionOk="0">
                  <a:moveTo>
                    <a:pt x="3061" y="0"/>
                  </a:moveTo>
                  <a:lnTo>
                    <a:pt x="1525" y="2548"/>
                  </a:lnTo>
                  <a:cubicBezTo>
                    <a:pt x="1346" y="2834"/>
                    <a:pt x="1096" y="3060"/>
                    <a:pt x="810" y="3215"/>
                  </a:cubicBezTo>
                  <a:cubicBezTo>
                    <a:pt x="644" y="3310"/>
                    <a:pt x="465" y="3417"/>
                    <a:pt x="334" y="3536"/>
                  </a:cubicBezTo>
                  <a:cubicBezTo>
                    <a:pt x="239" y="3631"/>
                    <a:pt x="120" y="3750"/>
                    <a:pt x="1" y="3858"/>
                  </a:cubicBezTo>
                  <a:cubicBezTo>
                    <a:pt x="656" y="5822"/>
                    <a:pt x="2001" y="6048"/>
                    <a:pt x="2346" y="6072"/>
                  </a:cubicBezTo>
                  <a:cubicBezTo>
                    <a:pt x="2108" y="5751"/>
                    <a:pt x="1977" y="4810"/>
                    <a:pt x="2013" y="4393"/>
                  </a:cubicBezTo>
                  <a:lnTo>
                    <a:pt x="2025" y="4203"/>
                  </a:lnTo>
                  <a:cubicBezTo>
                    <a:pt x="2049" y="3834"/>
                    <a:pt x="2168" y="3465"/>
                    <a:pt x="2382" y="3155"/>
                  </a:cubicBezTo>
                  <a:lnTo>
                    <a:pt x="3335" y="1703"/>
                  </a:lnTo>
                  <a:lnTo>
                    <a:pt x="3061" y="0"/>
                  </a:ln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2278;p59">
              <a:extLst>
                <a:ext uri="{FF2B5EF4-FFF2-40B4-BE49-F238E27FC236}">
                  <a16:creationId xmlns:a16="http://schemas.microsoft.com/office/drawing/2014/main" id="{B245308C-4E31-DA18-5D8D-2A032FC36EE2}"/>
                </a:ext>
              </a:extLst>
            </p:cNvPr>
            <p:cNvSpPr/>
            <p:nvPr/>
          </p:nvSpPr>
          <p:spPr>
            <a:xfrm>
              <a:off x="2220800" y="4457825"/>
              <a:ext cx="96450" cy="83625"/>
            </a:xfrm>
            <a:custGeom>
              <a:avLst/>
              <a:gdLst/>
              <a:ahLst/>
              <a:cxnLst/>
              <a:rect l="l" t="t" r="r" b="b"/>
              <a:pathLst>
                <a:path w="3858" h="3345" extrusionOk="0">
                  <a:moveTo>
                    <a:pt x="572" y="0"/>
                  </a:moveTo>
                  <a:cubicBezTo>
                    <a:pt x="429" y="143"/>
                    <a:pt x="262" y="310"/>
                    <a:pt x="132" y="429"/>
                  </a:cubicBezTo>
                  <a:cubicBezTo>
                    <a:pt x="24" y="536"/>
                    <a:pt x="1" y="703"/>
                    <a:pt x="96" y="834"/>
                  </a:cubicBezTo>
                  <a:cubicBezTo>
                    <a:pt x="96" y="834"/>
                    <a:pt x="1560" y="3179"/>
                    <a:pt x="1834" y="3275"/>
                  </a:cubicBezTo>
                  <a:cubicBezTo>
                    <a:pt x="2149" y="3326"/>
                    <a:pt x="2539" y="3345"/>
                    <a:pt x="2900" y="3345"/>
                  </a:cubicBezTo>
                  <a:cubicBezTo>
                    <a:pt x="3291" y="3345"/>
                    <a:pt x="3649" y="3323"/>
                    <a:pt x="3846" y="3298"/>
                  </a:cubicBezTo>
                  <a:cubicBezTo>
                    <a:pt x="3857" y="2738"/>
                    <a:pt x="3214" y="2377"/>
                    <a:pt x="2800" y="2377"/>
                  </a:cubicBezTo>
                  <a:cubicBezTo>
                    <a:pt x="2775" y="2377"/>
                    <a:pt x="2751" y="2379"/>
                    <a:pt x="2727" y="2382"/>
                  </a:cubicBezTo>
                  <a:cubicBezTo>
                    <a:pt x="2695" y="2384"/>
                    <a:pt x="2664" y="2385"/>
                    <a:pt x="2633" y="2385"/>
                  </a:cubicBezTo>
                  <a:cubicBezTo>
                    <a:pt x="1666" y="2385"/>
                    <a:pt x="918" y="1154"/>
                    <a:pt x="572" y="0"/>
                  </a:cubicBezTo>
                  <a:close/>
                </a:path>
              </a:pathLst>
            </a:custGeom>
            <a:solidFill>
              <a:srgbClr val="053B5C"/>
            </a:solidFill>
            <a:ln w="2075" cap="flat" cmpd="sng">
              <a:solidFill>
                <a:srgbClr val="053B5C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2279;p59">
              <a:extLst>
                <a:ext uri="{FF2B5EF4-FFF2-40B4-BE49-F238E27FC236}">
                  <a16:creationId xmlns:a16="http://schemas.microsoft.com/office/drawing/2014/main" id="{B940FBFE-87D4-A404-8AE7-4AF8D022A29C}"/>
                </a:ext>
              </a:extLst>
            </p:cNvPr>
            <p:cNvSpPr/>
            <p:nvPr/>
          </p:nvSpPr>
          <p:spPr>
            <a:xfrm>
              <a:off x="2576500" y="3311250"/>
              <a:ext cx="40200" cy="116400"/>
            </a:xfrm>
            <a:custGeom>
              <a:avLst/>
              <a:gdLst/>
              <a:ahLst/>
              <a:cxnLst/>
              <a:rect l="l" t="t" r="r" b="b"/>
              <a:pathLst>
                <a:path w="1608" h="4656" extrusionOk="0">
                  <a:moveTo>
                    <a:pt x="1417" y="1"/>
                  </a:moveTo>
                  <a:cubicBezTo>
                    <a:pt x="167" y="322"/>
                    <a:pt x="1" y="2144"/>
                    <a:pt x="262" y="2751"/>
                  </a:cubicBezTo>
                  <a:cubicBezTo>
                    <a:pt x="512" y="3370"/>
                    <a:pt x="667" y="4656"/>
                    <a:pt x="667" y="4656"/>
                  </a:cubicBezTo>
                  <a:cubicBezTo>
                    <a:pt x="1417" y="3834"/>
                    <a:pt x="1608" y="2715"/>
                    <a:pt x="1310" y="1798"/>
                  </a:cubicBezTo>
                  <a:cubicBezTo>
                    <a:pt x="1013" y="894"/>
                    <a:pt x="1417" y="1"/>
                    <a:pt x="1417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2280;p59">
              <a:extLst>
                <a:ext uri="{FF2B5EF4-FFF2-40B4-BE49-F238E27FC236}">
                  <a16:creationId xmlns:a16="http://schemas.microsoft.com/office/drawing/2014/main" id="{0BEA24EA-0665-73DB-0A1E-19F3AD509198}"/>
                </a:ext>
              </a:extLst>
            </p:cNvPr>
            <p:cNvSpPr/>
            <p:nvPr/>
          </p:nvSpPr>
          <p:spPr>
            <a:xfrm>
              <a:off x="2562225" y="3282525"/>
              <a:ext cx="52875" cy="69225"/>
            </a:xfrm>
            <a:custGeom>
              <a:avLst/>
              <a:gdLst/>
              <a:ahLst/>
              <a:cxnLst/>
              <a:rect l="l" t="t" r="r" b="b"/>
              <a:pathLst>
                <a:path w="2115" h="2769" extrusionOk="0">
                  <a:moveTo>
                    <a:pt x="1706" y="1"/>
                  </a:moveTo>
                  <a:cubicBezTo>
                    <a:pt x="1104" y="1"/>
                    <a:pt x="0" y="757"/>
                    <a:pt x="0" y="757"/>
                  </a:cubicBezTo>
                  <a:cubicBezTo>
                    <a:pt x="0" y="757"/>
                    <a:pt x="1357" y="1614"/>
                    <a:pt x="1191" y="2769"/>
                  </a:cubicBezTo>
                  <a:cubicBezTo>
                    <a:pt x="1191" y="2769"/>
                    <a:pt x="1917" y="2257"/>
                    <a:pt x="2084" y="483"/>
                  </a:cubicBezTo>
                  <a:cubicBezTo>
                    <a:pt x="2115" y="127"/>
                    <a:pt x="1952" y="1"/>
                    <a:pt x="1706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2281;p59">
              <a:extLst>
                <a:ext uri="{FF2B5EF4-FFF2-40B4-BE49-F238E27FC236}">
                  <a16:creationId xmlns:a16="http://schemas.microsoft.com/office/drawing/2014/main" id="{ECCA63B4-434B-5266-77E1-25DF291814AC}"/>
                </a:ext>
              </a:extLst>
            </p:cNvPr>
            <p:cNvSpPr/>
            <p:nvPr/>
          </p:nvSpPr>
          <p:spPr>
            <a:xfrm>
              <a:off x="2311875" y="3306500"/>
              <a:ext cx="293525" cy="353325"/>
            </a:xfrm>
            <a:custGeom>
              <a:avLst/>
              <a:gdLst/>
              <a:ahLst/>
              <a:cxnLst/>
              <a:rect l="l" t="t" r="r" b="b"/>
              <a:pathLst>
                <a:path w="11741" h="14133" extrusionOk="0">
                  <a:moveTo>
                    <a:pt x="7157" y="0"/>
                  </a:moveTo>
                  <a:cubicBezTo>
                    <a:pt x="7157" y="548"/>
                    <a:pt x="6835" y="1024"/>
                    <a:pt x="6335" y="1226"/>
                  </a:cubicBezTo>
                  <a:cubicBezTo>
                    <a:pt x="5335" y="1667"/>
                    <a:pt x="4525" y="2536"/>
                    <a:pt x="4085" y="3655"/>
                  </a:cubicBezTo>
                  <a:cubicBezTo>
                    <a:pt x="3823" y="4346"/>
                    <a:pt x="3251" y="4858"/>
                    <a:pt x="2573" y="5155"/>
                  </a:cubicBezTo>
                  <a:cubicBezTo>
                    <a:pt x="1072" y="5822"/>
                    <a:pt x="1" y="7513"/>
                    <a:pt x="1" y="9489"/>
                  </a:cubicBezTo>
                  <a:cubicBezTo>
                    <a:pt x="1" y="12061"/>
                    <a:pt x="1787" y="14133"/>
                    <a:pt x="4001" y="14133"/>
                  </a:cubicBezTo>
                  <a:cubicBezTo>
                    <a:pt x="6014" y="14133"/>
                    <a:pt x="7668" y="12430"/>
                    <a:pt x="7966" y="10216"/>
                  </a:cubicBezTo>
                  <a:cubicBezTo>
                    <a:pt x="10074" y="10073"/>
                    <a:pt x="11740" y="8061"/>
                    <a:pt x="11740" y="5584"/>
                  </a:cubicBezTo>
                  <a:cubicBezTo>
                    <a:pt x="11740" y="3322"/>
                    <a:pt x="10347" y="1441"/>
                    <a:pt x="8502" y="1024"/>
                  </a:cubicBezTo>
                  <a:lnTo>
                    <a:pt x="8502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2282;p59">
              <a:extLst>
                <a:ext uri="{FF2B5EF4-FFF2-40B4-BE49-F238E27FC236}">
                  <a16:creationId xmlns:a16="http://schemas.microsoft.com/office/drawing/2014/main" id="{95EBF6BE-4F47-AA3F-3AF3-69D72B22EEAB}"/>
                </a:ext>
              </a:extLst>
            </p:cNvPr>
            <p:cNvSpPr/>
            <p:nvPr/>
          </p:nvSpPr>
          <p:spPr>
            <a:xfrm>
              <a:off x="2550900" y="3439850"/>
              <a:ext cx="344475" cy="155050"/>
            </a:xfrm>
            <a:custGeom>
              <a:avLst/>
              <a:gdLst/>
              <a:ahLst/>
              <a:cxnLst/>
              <a:rect l="l" t="t" r="r" b="b"/>
              <a:pathLst>
                <a:path w="13779" h="6202" extrusionOk="0">
                  <a:moveTo>
                    <a:pt x="2197" y="0"/>
                  </a:moveTo>
                  <a:cubicBezTo>
                    <a:pt x="1087" y="0"/>
                    <a:pt x="1" y="1162"/>
                    <a:pt x="1477" y="3715"/>
                  </a:cubicBezTo>
                  <a:cubicBezTo>
                    <a:pt x="2500" y="5494"/>
                    <a:pt x="3985" y="6202"/>
                    <a:pt x="5667" y="6202"/>
                  </a:cubicBezTo>
                  <a:cubicBezTo>
                    <a:pt x="8113" y="6202"/>
                    <a:pt x="10975" y="4704"/>
                    <a:pt x="13431" y="2834"/>
                  </a:cubicBezTo>
                  <a:cubicBezTo>
                    <a:pt x="13779" y="2578"/>
                    <a:pt x="13546" y="2076"/>
                    <a:pt x="13179" y="2076"/>
                  </a:cubicBezTo>
                  <a:cubicBezTo>
                    <a:pt x="13119" y="2076"/>
                    <a:pt x="13056" y="2089"/>
                    <a:pt x="12990" y="2119"/>
                  </a:cubicBezTo>
                  <a:cubicBezTo>
                    <a:pt x="10970" y="3072"/>
                    <a:pt x="8521" y="3996"/>
                    <a:pt x="6643" y="3996"/>
                  </a:cubicBezTo>
                  <a:cubicBezTo>
                    <a:pt x="5046" y="3996"/>
                    <a:pt x="3862" y="3328"/>
                    <a:pt x="3703" y="1441"/>
                  </a:cubicBezTo>
                  <a:cubicBezTo>
                    <a:pt x="3693" y="1410"/>
                    <a:pt x="3692" y="1353"/>
                    <a:pt x="3692" y="1353"/>
                  </a:cubicBezTo>
                  <a:cubicBezTo>
                    <a:pt x="3692" y="1353"/>
                    <a:pt x="3692" y="1354"/>
                    <a:pt x="3692" y="1357"/>
                  </a:cubicBezTo>
                  <a:cubicBezTo>
                    <a:pt x="3622" y="472"/>
                    <a:pt x="2905" y="0"/>
                    <a:pt x="2197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2283;p59">
              <a:extLst>
                <a:ext uri="{FF2B5EF4-FFF2-40B4-BE49-F238E27FC236}">
                  <a16:creationId xmlns:a16="http://schemas.microsoft.com/office/drawing/2014/main" id="{93004592-94D3-09A3-1379-DEEAACF48FA8}"/>
                </a:ext>
              </a:extLst>
            </p:cNvPr>
            <p:cNvSpPr/>
            <p:nvPr/>
          </p:nvSpPr>
          <p:spPr>
            <a:xfrm>
              <a:off x="2414875" y="3437750"/>
              <a:ext cx="260175" cy="411400"/>
            </a:xfrm>
            <a:custGeom>
              <a:avLst/>
              <a:gdLst/>
              <a:ahLst/>
              <a:cxnLst/>
              <a:rect l="l" t="t" r="r" b="b"/>
              <a:pathLst>
                <a:path w="10407" h="16456" extrusionOk="0">
                  <a:moveTo>
                    <a:pt x="2834" y="1"/>
                  </a:moveTo>
                  <a:cubicBezTo>
                    <a:pt x="2048" y="1"/>
                    <a:pt x="1405" y="632"/>
                    <a:pt x="1382" y="1406"/>
                  </a:cubicBezTo>
                  <a:cubicBezTo>
                    <a:pt x="1334" y="3299"/>
                    <a:pt x="2560" y="8549"/>
                    <a:pt x="2560" y="8549"/>
                  </a:cubicBezTo>
                  <a:cubicBezTo>
                    <a:pt x="2560" y="8549"/>
                    <a:pt x="0" y="15824"/>
                    <a:pt x="548" y="16455"/>
                  </a:cubicBezTo>
                  <a:cubicBezTo>
                    <a:pt x="548" y="16455"/>
                    <a:pt x="8001" y="15836"/>
                    <a:pt x="9287" y="14360"/>
                  </a:cubicBezTo>
                  <a:cubicBezTo>
                    <a:pt x="10406" y="13086"/>
                    <a:pt x="7120" y="8383"/>
                    <a:pt x="7120" y="8383"/>
                  </a:cubicBezTo>
                  <a:cubicBezTo>
                    <a:pt x="7120" y="8383"/>
                    <a:pt x="9073" y="2787"/>
                    <a:pt x="8954" y="1287"/>
                  </a:cubicBezTo>
                  <a:cubicBezTo>
                    <a:pt x="8894" y="560"/>
                    <a:pt x="8287" y="1"/>
                    <a:pt x="7561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2284;p59">
              <a:extLst>
                <a:ext uri="{FF2B5EF4-FFF2-40B4-BE49-F238E27FC236}">
                  <a16:creationId xmlns:a16="http://schemas.microsoft.com/office/drawing/2014/main" id="{7F7D7DD4-85BE-21E2-C99E-475470F6FD21}"/>
                </a:ext>
              </a:extLst>
            </p:cNvPr>
            <p:cNvSpPr/>
            <p:nvPr/>
          </p:nvSpPr>
          <p:spPr>
            <a:xfrm>
              <a:off x="2492850" y="4401900"/>
              <a:ext cx="97675" cy="128925"/>
            </a:xfrm>
            <a:custGeom>
              <a:avLst/>
              <a:gdLst/>
              <a:ahLst/>
              <a:cxnLst/>
              <a:rect l="l" t="t" r="r" b="b"/>
              <a:pathLst>
                <a:path w="3907" h="5157" extrusionOk="0">
                  <a:moveTo>
                    <a:pt x="835" y="1"/>
                  </a:moveTo>
                  <a:cubicBezTo>
                    <a:pt x="735" y="1"/>
                    <a:pt x="632" y="30"/>
                    <a:pt x="537" y="94"/>
                  </a:cubicBezTo>
                  <a:cubicBezTo>
                    <a:pt x="239" y="297"/>
                    <a:pt x="72" y="630"/>
                    <a:pt x="84" y="987"/>
                  </a:cubicBezTo>
                  <a:lnTo>
                    <a:pt x="203" y="3499"/>
                  </a:lnTo>
                  <a:cubicBezTo>
                    <a:pt x="203" y="3583"/>
                    <a:pt x="191" y="3666"/>
                    <a:pt x="179" y="3738"/>
                  </a:cubicBezTo>
                  <a:lnTo>
                    <a:pt x="1" y="4773"/>
                  </a:lnTo>
                  <a:cubicBezTo>
                    <a:pt x="465" y="4988"/>
                    <a:pt x="894" y="5131"/>
                    <a:pt x="1787" y="5154"/>
                  </a:cubicBezTo>
                  <a:cubicBezTo>
                    <a:pt x="1816" y="5156"/>
                    <a:pt x="1848" y="5156"/>
                    <a:pt x="1881" y="5156"/>
                  </a:cubicBezTo>
                  <a:cubicBezTo>
                    <a:pt x="2403" y="5156"/>
                    <a:pt x="3391" y="4985"/>
                    <a:pt x="3906" y="4761"/>
                  </a:cubicBezTo>
                  <a:cubicBezTo>
                    <a:pt x="3668" y="4702"/>
                    <a:pt x="2275" y="4226"/>
                    <a:pt x="2061" y="4154"/>
                  </a:cubicBezTo>
                  <a:cubicBezTo>
                    <a:pt x="1299" y="3892"/>
                    <a:pt x="1287" y="1856"/>
                    <a:pt x="1370" y="559"/>
                  </a:cubicBezTo>
                  <a:cubicBezTo>
                    <a:pt x="1388" y="240"/>
                    <a:pt x="1123" y="1"/>
                    <a:pt x="835" y="1"/>
                  </a:cubicBezTo>
                  <a:close/>
                </a:path>
              </a:pathLst>
            </a:custGeom>
            <a:solidFill>
              <a:srgbClr val="ED867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2285;p59">
              <a:extLst>
                <a:ext uri="{FF2B5EF4-FFF2-40B4-BE49-F238E27FC236}">
                  <a16:creationId xmlns:a16="http://schemas.microsoft.com/office/drawing/2014/main" id="{3DCB3CA2-49F7-C25A-9EC6-5DD107EB342C}"/>
                </a:ext>
              </a:extLst>
            </p:cNvPr>
            <p:cNvSpPr/>
            <p:nvPr/>
          </p:nvSpPr>
          <p:spPr>
            <a:xfrm>
              <a:off x="2490775" y="4516750"/>
              <a:ext cx="124750" cy="24550"/>
            </a:xfrm>
            <a:custGeom>
              <a:avLst/>
              <a:gdLst/>
              <a:ahLst/>
              <a:cxnLst/>
              <a:rect l="l" t="t" r="r" b="b"/>
              <a:pathLst>
                <a:path w="4990" h="982" extrusionOk="0">
                  <a:moveTo>
                    <a:pt x="120" y="1"/>
                  </a:moveTo>
                  <a:lnTo>
                    <a:pt x="36" y="453"/>
                  </a:lnTo>
                  <a:cubicBezTo>
                    <a:pt x="1" y="703"/>
                    <a:pt x="179" y="929"/>
                    <a:pt x="429" y="929"/>
                  </a:cubicBezTo>
                  <a:cubicBezTo>
                    <a:pt x="1109" y="950"/>
                    <a:pt x="2386" y="981"/>
                    <a:pt x="3383" y="981"/>
                  </a:cubicBezTo>
                  <a:cubicBezTo>
                    <a:pt x="4150" y="981"/>
                    <a:pt x="4751" y="963"/>
                    <a:pt x="4787" y="906"/>
                  </a:cubicBezTo>
                  <a:cubicBezTo>
                    <a:pt x="4989" y="572"/>
                    <a:pt x="4596" y="358"/>
                    <a:pt x="4001" y="144"/>
                  </a:cubicBezTo>
                  <a:cubicBezTo>
                    <a:pt x="3959" y="130"/>
                    <a:pt x="3917" y="124"/>
                    <a:pt x="3875" y="124"/>
                  </a:cubicBezTo>
                  <a:cubicBezTo>
                    <a:pt x="3846" y="124"/>
                    <a:pt x="3816" y="127"/>
                    <a:pt x="3787" y="132"/>
                  </a:cubicBezTo>
                  <a:cubicBezTo>
                    <a:pt x="3275" y="227"/>
                    <a:pt x="2739" y="275"/>
                    <a:pt x="2191" y="275"/>
                  </a:cubicBezTo>
                  <a:cubicBezTo>
                    <a:pt x="1489" y="275"/>
                    <a:pt x="798" y="179"/>
                    <a:pt x="120" y="1"/>
                  </a:cubicBezTo>
                  <a:close/>
                </a:path>
              </a:pathLst>
            </a:custGeom>
            <a:solidFill>
              <a:srgbClr val="053B5C"/>
            </a:solidFill>
            <a:ln w="2075" cap="flat" cmpd="sng">
              <a:solidFill>
                <a:srgbClr val="053B5C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2286;p59">
              <a:extLst>
                <a:ext uri="{FF2B5EF4-FFF2-40B4-BE49-F238E27FC236}">
                  <a16:creationId xmlns:a16="http://schemas.microsoft.com/office/drawing/2014/main" id="{8272EBFE-BE1C-F5D6-B372-B7F5AB0B270A}"/>
                </a:ext>
              </a:extLst>
            </p:cNvPr>
            <p:cNvSpPr/>
            <p:nvPr/>
          </p:nvSpPr>
          <p:spPr>
            <a:xfrm>
              <a:off x="2269325" y="4099200"/>
              <a:ext cx="245000" cy="346425"/>
            </a:xfrm>
            <a:custGeom>
              <a:avLst/>
              <a:gdLst/>
              <a:ahLst/>
              <a:cxnLst/>
              <a:rect l="l" t="t" r="r" b="b"/>
              <a:pathLst>
                <a:path w="9800" h="13857" extrusionOk="0">
                  <a:moveTo>
                    <a:pt x="8159" y="1"/>
                  </a:moveTo>
                  <a:cubicBezTo>
                    <a:pt x="7455" y="1"/>
                    <a:pt x="6628" y="391"/>
                    <a:pt x="6025" y="1260"/>
                  </a:cubicBezTo>
                  <a:cubicBezTo>
                    <a:pt x="5144" y="2534"/>
                    <a:pt x="0" y="13500"/>
                    <a:pt x="310" y="13845"/>
                  </a:cubicBezTo>
                  <a:cubicBezTo>
                    <a:pt x="317" y="13853"/>
                    <a:pt x="326" y="13857"/>
                    <a:pt x="339" y="13857"/>
                  </a:cubicBezTo>
                  <a:cubicBezTo>
                    <a:pt x="946" y="13857"/>
                    <a:pt x="7876" y="4379"/>
                    <a:pt x="8739" y="3130"/>
                  </a:cubicBezTo>
                  <a:cubicBezTo>
                    <a:pt x="9621" y="1844"/>
                    <a:pt x="9799" y="772"/>
                    <a:pt x="9049" y="260"/>
                  </a:cubicBezTo>
                  <a:cubicBezTo>
                    <a:pt x="8806" y="90"/>
                    <a:pt x="8497" y="1"/>
                    <a:pt x="8159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2287;p59">
              <a:extLst>
                <a:ext uri="{FF2B5EF4-FFF2-40B4-BE49-F238E27FC236}">
                  <a16:creationId xmlns:a16="http://schemas.microsoft.com/office/drawing/2014/main" id="{EDDC795A-A0B6-4CAC-476F-81FFE584D3F8}"/>
                </a:ext>
              </a:extLst>
            </p:cNvPr>
            <p:cNvSpPr/>
            <p:nvPr/>
          </p:nvSpPr>
          <p:spPr>
            <a:xfrm>
              <a:off x="2490475" y="4089850"/>
              <a:ext cx="97350" cy="407950"/>
            </a:xfrm>
            <a:custGeom>
              <a:avLst/>
              <a:gdLst/>
              <a:ahLst/>
              <a:cxnLst/>
              <a:rect l="l" t="t" r="r" b="b"/>
              <a:pathLst>
                <a:path w="3894" h="16318" extrusionOk="0">
                  <a:moveTo>
                    <a:pt x="2333" y="1"/>
                  </a:moveTo>
                  <a:cubicBezTo>
                    <a:pt x="1491" y="1"/>
                    <a:pt x="638" y="1064"/>
                    <a:pt x="382" y="2504"/>
                  </a:cubicBezTo>
                  <a:cubicBezTo>
                    <a:pt x="108" y="4028"/>
                    <a:pt x="1" y="16136"/>
                    <a:pt x="429" y="16315"/>
                  </a:cubicBezTo>
                  <a:cubicBezTo>
                    <a:pt x="434" y="16317"/>
                    <a:pt x="438" y="16318"/>
                    <a:pt x="442" y="16318"/>
                  </a:cubicBezTo>
                  <a:cubicBezTo>
                    <a:pt x="606" y="16318"/>
                    <a:pt x="798" y="15018"/>
                    <a:pt x="1239" y="13255"/>
                  </a:cubicBezTo>
                  <a:cubicBezTo>
                    <a:pt x="2120" y="9671"/>
                    <a:pt x="3442" y="4099"/>
                    <a:pt x="3632" y="3075"/>
                  </a:cubicBezTo>
                  <a:cubicBezTo>
                    <a:pt x="3894" y="1539"/>
                    <a:pt x="3394" y="170"/>
                    <a:pt x="2501" y="15"/>
                  </a:cubicBezTo>
                  <a:cubicBezTo>
                    <a:pt x="2445" y="5"/>
                    <a:pt x="2389" y="1"/>
                    <a:pt x="2333" y="1"/>
                  </a:cubicBezTo>
                  <a:close/>
                </a:path>
              </a:pathLst>
            </a:custGeom>
            <a:solidFill>
              <a:srgbClr val="ED867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2288;p59">
              <a:extLst>
                <a:ext uri="{FF2B5EF4-FFF2-40B4-BE49-F238E27FC236}">
                  <a16:creationId xmlns:a16="http://schemas.microsoft.com/office/drawing/2014/main" id="{2A2B2DF1-DFD1-74D6-B3A5-606ED8C46365}"/>
                </a:ext>
              </a:extLst>
            </p:cNvPr>
            <p:cNvSpPr/>
            <p:nvPr/>
          </p:nvSpPr>
          <p:spPr>
            <a:xfrm>
              <a:off x="2497625" y="3732325"/>
              <a:ext cx="148850" cy="464200"/>
            </a:xfrm>
            <a:custGeom>
              <a:avLst/>
              <a:gdLst/>
              <a:ahLst/>
              <a:cxnLst/>
              <a:rect l="l" t="t" r="r" b="b"/>
              <a:pathLst>
                <a:path w="5954" h="18568" extrusionOk="0">
                  <a:moveTo>
                    <a:pt x="3055" y="1"/>
                  </a:moveTo>
                  <a:cubicBezTo>
                    <a:pt x="1530" y="1"/>
                    <a:pt x="235" y="1540"/>
                    <a:pt x="119" y="3517"/>
                  </a:cubicBezTo>
                  <a:cubicBezTo>
                    <a:pt x="0" y="5541"/>
                    <a:pt x="739" y="18483"/>
                    <a:pt x="2310" y="18567"/>
                  </a:cubicBezTo>
                  <a:cubicBezTo>
                    <a:pt x="2316" y="18567"/>
                    <a:pt x="2322" y="18567"/>
                    <a:pt x="2328" y="18567"/>
                  </a:cubicBezTo>
                  <a:cubicBezTo>
                    <a:pt x="3907" y="18567"/>
                    <a:pt x="5728" y="5867"/>
                    <a:pt x="5834" y="3839"/>
                  </a:cubicBezTo>
                  <a:cubicBezTo>
                    <a:pt x="5953" y="1815"/>
                    <a:pt x="4775" y="88"/>
                    <a:pt x="3191" y="5"/>
                  </a:cubicBezTo>
                  <a:cubicBezTo>
                    <a:pt x="3146" y="2"/>
                    <a:pt x="3100" y="1"/>
                    <a:pt x="3055" y="1"/>
                  </a:cubicBezTo>
                  <a:close/>
                </a:path>
              </a:pathLst>
            </a:custGeom>
            <a:solidFill>
              <a:srgbClr val="ED867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2289;p59">
              <a:extLst>
                <a:ext uri="{FF2B5EF4-FFF2-40B4-BE49-F238E27FC236}">
                  <a16:creationId xmlns:a16="http://schemas.microsoft.com/office/drawing/2014/main" id="{0BCE4E1D-00A6-8175-F7D2-D821A0B8CEC8}"/>
                </a:ext>
              </a:extLst>
            </p:cNvPr>
            <p:cNvSpPr/>
            <p:nvPr/>
          </p:nvSpPr>
          <p:spPr>
            <a:xfrm>
              <a:off x="2491375" y="3732325"/>
              <a:ext cx="153900" cy="697275"/>
            </a:xfrm>
            <a:custGeom>
              <a:avLst/>
              <a:gdLst/>
              <a:ahLst/>
              <a:cxnLst/>
              <a:rect l="l" t="t" r="r" b="b"/>
              <a:pathLst>
                <a:path w="6156" h="27891" extrusionOk="0">
                  <a:moveTo>
                    <a:pt x="3305" y="1"/>
                  </a:moveTo>
                  <a:cubicBezTo>
                    <a:pt x="1780" y="1"/>
                    <a:pt x="485" y="1540"/>
                    <a:pt x="369" y="3517"/>
                  </a:cubicBezTo>
                  <a:cubicBezTo>
                    <a:pt x="310" y="4541"/>
                    <a:pt x="465" y="8327"/>
                    <a:pt x="834" y="11852"/>
                  </a:cubicBezTo>
                  <a:cubicBezTo>
                    <a:pt x="1000" y="13399"/>
                    <a:pt x="798" y="14947"/>
                    <a:pt x="417" y="16459"/>
                  </a:cubicBezTo>
                  <a:cubicBezTo>
                    <a:pt x="393" y="16578"/>
                    <a:pt x="369" y="16685"/>
                    <a:pt x="346" y="16805"/>
                  </a:cubicBezTo>
                  <a:cubicBezTo>
                    <a:pt x="155" y="17864"/>
                    <a:pt x="0" y="24067"/>
                    <a:pt x="96" y="27782"/>
                  </a:cubicBezTo>
                  <a:cubicBezTo>
                    <a:pt x="183" y="27858"/>
                    <a:pt x="458" y="27891"/>
                    <a:pt x="736" y="27891"/>
                  </a:cubicBezTo>
                  <a:cubicBezTo>
                    <a:pt x="1027" y="27891"/>
                    <a:pt x="1320" y="27855"/>
                    <a:pt x="1405" y="27794"/>
                  </a:cubicBezTo>
                  <a:cubicBezTo>
                    <a:pt x="1417" y="27711"/>
                    <a:pt x="6156" y="8577"/>
                    <a:pt x="6144" y="3672"/>
                  </a:cubicBezTo>
                  <a:cubicBezTo>
                    <a:pt x="6144" y="1636"/>
                    <a:pt x="5025" y="88"/>
                    <a:pt x="3441" y="5"/>
                  </a:cubicBezTo>
                  <a:cubicBezTo>
                    <a:pt x="3396" y="2"/>
                    <a:pt x="3350" y="1"/>
                    <a:pt x="3305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2290;p59">
              <a:extLst>
                <a:ext uri="{FF2B5EF4-FFF2-40B4-BE49-F238E27FC236}">
                  <a16:creationId xmlns:a16="http://schemas.microsoft.com/office/drawing/2014/main" id="{6055D5EB-F15E-5489-B85F-8C17C03EDE5A}"/>
                </a:ext>
              </a:extLst>
            </p:cNvPr>
            <p:cNvSpPr/>
            <p:nvPr/>
          </p:nvSpPr>
          <p:spPr>
            <a:xfrm>
              <a:off x="2499100" y="3732325"/>
              <a:ext cx="145875" cy="276950"/>
            </a:xfrm>
            <a:custGeom>
              <a:avLst/>
              <a:gdLst/>
              <a:ahLst/>
              <a:cxnLst/>
              <a:rect l="l" t="t" r="r" b="b"/>
              <a:pathLst>
                <a:path w="5835" h="11078" extrusionOk="0">
                  <a:moveTo>
                    <a:pt x="2996" y="1"/>
                  </a:moveTo>
                  <a:cubicBezTo>
                    <a:pt x="1471" y="1"/>
                    <a:pt x="176" y="1540"/>
                    <a:pt x="60" y="3517"/>
                  </a:cubicBezTo>
                  <a:cubicBezTo>
                    <a:pt x="1" y="4458"/>
                    <a:pt x="132" y="7792"/>
                    <a:pt x="453" y="11078"/>
                  </a:cubicBezTo>
                  <a:cubicBezTo>
                    <a:pt x="1168" y="9649"/>
                    <a:pt x="1965" y="8268"/>
                    <a:pt x="2835" y="6934"/>
                  </a:cubicBezTo>
                  <a:cubicBezTo>
                    <a:pt x="2918" y="6815"/>
                    <a:pt x="3013" y="6744"/>
                    <a:pt x="3120" y="6708"/>
                  </a:cubicBezTo>
                  <a:cubicBezTo>
                    <a:pt x="3847" y="5720"/>
                    <a:pt x="4763" y="4875"/>
                    <a:pt x="5811" y="4255"/>
                  </a:cubicBezTo>
                  <a:cubicBezTo>
                    <a:pt x="5823" y="4041"/>
                    <a:pt x="5835" y="3851"/>
                    <a:pt x="5835" y="3672"/>
                  </a:cubicBezTo>
                  <a:cubicBezTo>
                    <a:pt x="5835" y="1636"/>
                    <a:pt x="4716" y="88"/>
                    <a:pt x="3132" y="5"/>
                  </a:cubicBezTo>
                  <a:cubicBezTo>
                    <a:pt x="3087" y="2"/>
                    <a:pt x="3041" y="1"/>
                    <a:pt x="2996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2291;p59">
              <a:extLst>
                <a:ext uri="{FF2B5EF4-FFF2-40B4-BE49-F238E27FC236}">
                  <a16:creationId xmlns:a16="http://schemas.microsoft.com/office/drawing/2014/main" id="{01A70AEE-0732-F356-5D3C-AC90736517DF}"/>
                </a:ext>
              </a:extLst>
            </p:cNvPr>
            <p:cNvSpPr/>
            <p:nvPr/>
          </p:nvSpPr>
          <p:spPr>
            <a:xfrm>
              <a:off x="2431550" y="3723200"/>
              <a:ext cx="152125" cy="432825"/>
            </a:xfrm>
            <a:custGeom>
              <a:avLst/>
              <a:gdLst/>
              <a:ahLst/>
              <a:cxnLst/>
              <a:rect l="l" t="t" r="r" b="b"/>
              <a:pathLst>
                <a:path w="6085" h="17313" extrusionOk="0">
                  <a:moveTo>
                    <a:pt x="3198" y="0"/>
                  </a:moveTo>
                  <a:cubicBezTo>
                    <a:pt x="1632" y="0"/>
                    <a:pt x="71" y="1571"/>
                    <a:pt x="36" y="3585"/>
                  </a:cubicBezTo>
                  <a:cubicBezTo>
                    <a:pt x="0" y="5620"/>
                    <a:pt x="572" y="17289"/>
                    <a:pt x="2155" y="17312"/>
                  </a:cubicBezTo>
                  <a:cubicBezTo>
                    <a:pt x="2158" y="17312"/>
                    <a:pt x="2160" y="17312"/>
                    <a:pt x="2163" y="17312"/>
                  </a:cubicBezTo>
                  <a:cubicBezTo>
                    <a:pt x="3746" y="17312"/>
                    <a:pt x="6025" y="5760"/>
                    <a:pt x="6049" y="3727"/>
                  </a:cubicBezTo>
                  <a:cubicBezTo>
                    <a:pt x="6084" y="1691"/>
                    <a:pt x="4834" y="25"/>
                    <a:pt x="3251" y="1"/>
                  </a:cubicBezTo>
                  <a:cubicBezTo>
                    <a:pt x="3233" y="0"/>
                    <a:pt x="3215" y="0"/>
                    <a:pt x="3198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2292;p59">
              <a:extLst>
                <a:ext uri="{FF2B5EF4-FFF2-40B4-BE49-F238E27FC236}">
                  <a16:creationId xmlns:a16="http://schemas.microsoft.com/office/drawing/2014/main" id="{719C50A9-BE75-9CC0-3F3C-69B0C12647AC}"/>
                </a:ext>
              </a:extLst>
            </p:cNvPr>
            <p:cNvSpPr/>
            <p:nvPr/>
          </p:nvSpPr>
          <p:spPr>
            <a:xfrm>
              <a:off x="2283900" y="3723200"/>
              <a:ext cx="305425" cy="695950"/>
            </a:xfrm>
            <a:custGeom>
              <a:avLst/>
              <a:gdLst/>
              <a:ahLst/>
              <a:cxnLst/>
              <a:rect l="l" t="t" r="r" b="b"/>
              <a:pathLst>
                <a:path w="12217" h="27838" extrusionOk="0">
                  <a:moveTo>
                    <a:pt x="9104" y="0"/>
                  </a:moveTo>
                  <a:cubicBezTo>
                    <a:pt x="7538" y="0"/>
                    <a:pt x="5977" y="1571"/>
                    <a:pt x="5942" y="3585"/>
                  </a:cubicBezTo>
                  <a:cubicBezTo>
                    <a:pt x="5918" y="5061"/>
                    <a:pt x="5882" y="15669"/>
                    <a:pt x="5442" y="16300"/>
                  </a:cubicBezTo>
                  <a:cubicBezTo>
                    <a:pt x="4763" y="17277"/>
                    <a:pt x="1298" y="23861"/>
                    <a:pt x="1" y="27064"/>
                  </a:cubicBezTo>
                  <a:cubicBezTo>
                    <a:pt x="144" y="27421"/>
                    <a:pt x="656" y="27754"/>
                    <a:pt x="894" y="27838"/>
                  </a:cubicBezTo>
                  <a:cubicBezTo>
                    <a:pt x="3061" y="25290"/>
                    <a:pt x="7537" y="19194"/>
                    <a:pt x="8156" y="18170"/>
                  </a:cubicBezTo>
                  <a:cubicBezTo>
                    <a:pt x="10526" y="14264"/>
                    <a:pt x="12157" y="5370"/>
                    <a:pt x="12181" y="3692"/>
                  </a:cubicBezTo>
                  <a:cubicBezTo>
                    <a:pt x="12216" y="1656"/>
                    <a:pt x="10740" y="25"/>
                    <a:pt x="9157" y="1"/>
                  </a:cubicBezTo>
                  <a:cubicBezTo>
                    <a:pt x="9139" y="0"/>
                    <a:pt x="9121" y="0"/>
                    <a:pt x="9104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2293;p59">
              <a:extLst>
                <a:ext uri="{FF2B5EF4-FFF2-40B4-BE49-F238E27FC236}">
                  <a16:creationId xmlns:a16="http://schemas.microsoft.com/office/drawing/2014/main" id="{D40C6F8A-3643-DECF-3F93-354C6FC99483}"/>
                </a:ext>
              </a:extLst>
            </p:cNvPr>
            <p:cNvSpPr/>
            <p:nvPr/>
          </p:nvSpPr>
          <p:spPr>
            <a:xfrm>
              <a:off x="2414875" y="3437750"/>
              <a:ext cx="260175" cy="411400"/>
            </a:xfrm>
            <a:custGeom>
              <a:avLst/>
              <a:gdLst/>
              <a:ahLst/>
              <a:cxnLst/>
              <a:rect l="l" t="t" r="r" b="b"/>
              <a:pathLst>
                <a:path w="10407" h="16456" extrusionOk="0">
                  <a:moveTo>
                    <a:pt x="2715" y="1"/>
                  </a:moveTo>
                  <a:cubicBezTo>
                    <a:pt x="2001" y="1"/>
                    <a:pt x="1405" y="572"/>
                    <a:pt x="1393" y="1287"/>
                  </a:cubicBezTo>
                  <a:cubicBezTo>
                    <a:pt x="1334" y="3144"/>
                    <a:pt x="2560" y="8549"/>
                    <a:pt x="2560" y="8549"/>
                  </a:cubicBezTo>
                  <a:cubicBezTo>
                    <a:pt x="2560" y="8549"/>
                    <a:pt x="0" y="15657"/>
                    <a:pt x="548" y="16455"/>
                  </a:cubicBezTo>
                  <a:cubicBezTo>
                    <a:pt x="548" y="16455"/>
                    <a:pt x="8001" y="15836"/>
                    <a:pt x="9287" y="14360"/>
                  </a:cubicBezTo>
                  <a:cubicBezTo>
                    <a:pt x="10406" y="13086"/>
                    <a:pt x="7120" y="8383"/>
                    <a:pt x="7120" y="8383"/>
                  </a:cubicBezTo>
                  <a:cubicBezTo>
                    <a:pt x="7120" y="8383"/>
                    <a:pt x="7739" y="6573"/>
                    <a:pt x="8263" y="4727"/>
                  </a:cubicBezTo>
                  <a:cubicBezTo>
                    <a:pt x="8632" y="1882"/>
                    <a:pt x="6775" y="1537"/>
                    <a:pt x="7489" y="1"/>
                  </a:cubicBezTo>
                  <a:lnTo>
                    <a:pt x="6835" y="1"/>
                  </a:lnTo>
                  <a:cubicBezTo>
                    <a:pt x="6573" y="620"/>
                    <a:pt x="6001" y="1096"/>
                    <a:pt x="5120" y="1096"/>
                  </a:cubicBezTo>
                  <a:cubicBezTo>
                    <a:pt x="4251" y="1096"/>
                    <a:pt x="3679" y="620"/>
                    <a:pt x="3418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2294;p59">
              <a:extLst>
                <a:ext uri="{FF2B5EF4-FFF2-40B4-BE49-F238E27FC236}">
                  <a16:creationId xmlns:a16="http://schemas.microsoft.com/office/drawing/2014/main" id="{B19580D3-B34F-7B39-9E5D-299C0DE6944D}"/>
                </a:ext>
              </a:extLst>
            </p:cNvPr>
            <p:cNvSpPr/>
            <p:nvPr/>
          </p:nvSpPr>
          <p:spPr>
            <a:xfrm>
              <a:off x="2508625" y="3381800"/>
              <a:ext cx="53600" cy="64325"/>
            </a:xfrm>
            <a:custGeom>
              <a:avLst/>
              <a:gdLst/>
              <a:ahLst/>
              <a:cxnLst/>
              <a:rect l="l" t="t" r="r" b="b"/>
              <a:pathLst>
                <a:path w="2144" h="2573" extrusionOk="0">
                  <a:moveTo>
                    <a:pt x="680" y="0"/>
                  </a:moveTo>
                  <a:lnTo>
                    <a:pt x="1" y="2346"/>
                  </a:lnTo>
                  <a:lnTo>
                    <a:pt x="2144" y="2572"/>
                  </a:lnTo>
                  <a:lnTo>
                    <a:pt x="2061" y="167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2295;p59">
              <a:extLst>
                <a:ext uri="{FF2B5EF4-FFF2-40B4-BE49-F238E27FC236}">
                  <a16:creationId xmlns:a16="http://schemas.microsoft.com/office/drawing/2014/main" id="{338D9D15-148B-14DE-0AB4-B6A2DE90F991}"/>
                </a:ext>
              </a:extLst>
            </p:cNvPr>
            <p:cNvSpPr/>
            <p:nvPr/>
          </p:nvSpPr>
          <p:spPr>
            <a:xfrm>
              <a:off x="2520250" y="3381800"/>
              <a:ext cx="41400" cy="45850"/>
            </a:xfrm>
            <a:custGeom>
              <a:avLst/>
              <a:gdLst/>
              <a:ahLst/>
              <a:cxnLst/>
              <a:rect l="l" t="t" r="r" b="b"/>
              <a:pathLst>
                <a:path w="1656" h="1834" extrusionOk="0">
                  <a:moveTo>
                    <a:pt x="215" y="0"/>
                  </a:moveTo>
                  <a:lnTo>
                    <a:pt x="0" y="739"/>
                  </a:lnTo>
                  <a:cubicBezTo>
                    <a:pt x="310" y="1084"/>
                    <a:pt x="703" y="1834"/>
                    <a:pt x="1215" y="1834"/>
                  </a:cubicBezTo>
                  <a:cubicBezTo>
                    <a:pt x="1369" y="1834"/>
                    <a:pt x="1524" y="1786"/>
                    <a:pt x="1655" y="1703"/>
                  </a:cubicBezTo>
                  <a:lnTo>
                    <a:pt x="1596" y="16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ED867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2296;p59">
              <a:extLst>
                <a:ext uri="{FF2B5EF4-FFF2-40B4-BE49-F238E27FC236}">
                  <a16:creationId xmlns:a16="http://schemas.microsoft.com/office/drawing/2014/main" id="{BC56E05E-476B-FE31-03E1-35A22A114159}"/>
                </a:ext>
              </a:extLst>
            </p:cNvPr>
            <p:cNvSpPr/>
            <p:nvPr/>
          </p:nvSpPr>
          <p:spPr>
            <a:xfrm>
              <a:off x="2501800" y="3301425"/>
              <a:ext cx="94975" cy="113125"/>
            </a:xfrm>
            <a:custGeom>
              <a:avLst/>
              <a:gdLst/>
              <a:ahLst/>
              <a:cxnLst/>
              <a:rect l="l" t="t" r="r" b="b"/>
              <a:pathLst>
                <a:path w="3799" h="4525" extrusionOk="0">
                  <a:moveTo>
                    <a:pt x="0" y="1"/>
                  </a:moveTo>
                  <a:lnTo>
                    <a:pt x="0" y="2299"/>
                  </a:lnTo>
                  <a:cubicBezTo>
                    <a:pt x="0" y="2703"/>
                    <a:pt x="298" y="3322"/>
                    <a:pt x="703" y="3668"/>
                  </a:cubicBezTo>
                  <a:cubicBezTo>
                    <a:pt x="1405" y="4287"/>
                    <a:pt x="1917" y="4525"/>
                    <a:pt x="2381" y="4525"/>
                  </a:cubicBezTo>
                  <a:cubicBezTo>
                    <a:pt x="2750" y="4525"/>
                    <a:pt x="3346" y="3334"/>
                    <a:pt x="3536" y="2430"/>
                  </a:cubicBezTo>
                  <a:cubicBezTo>
                    <a:pt x="3798" y="1227"/>
                    <a:pt x="3536" y="1"/>
                    <a:pt x="3536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2297;p59">
              <a:extLst>
                <a:ext uri="{FF2B5EF4-FFF2-40B4-BE49-F238E27FC236}">
                  <a16:creationId xmlns:a16="http://schemas.microsoft.com/office/drawing/2014/main" id="{7A18EC84-6BF0-6E9A-51FE-A81E8D44E044}"/>
                </a:ext>
              </a:extLst>
            </p:cNvPr>
            <p:cNvSpPr/>
            <p:nvPr/>
          </p:nvSpPr>
          <p:spPr>
            <a:xfrm>
              <a:off x="2497025" y="3323450"/>
              <a:ext cx="16700" cy="7475"/>
            </a:xfrm>
            <a:custGeom>
              <a:avLst/>
              <a:gdLst/>
              <a:ahLst/>
              <a:cxnLst/>
              <a:rect l="l" t="t" r="r" b="b"/>
              <a:pathLst>
                <a:path w="668" h="299" extrusionOk="0">
                  <a:moveTo>
                    <a:pt x="1" y="1"/>
                  </a:moveTo>
                  <a:lnTo>
                    <a:pt x="1" y="298"/>
                  </a:lnTo>
                  <a:lnTo>
                    <a:pt x="667" y="298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2298;p59">
              <a:extLst>
                <a:ext uri="{FF2B5EF4-FFF2-40B4-BE49-F238E27FC236}">
                  <a16:creationId xmlns:a16="http://schemas.microsoft.com/office/drawing/2014/main" id="{6241D515-F4B2-5B14-B3AA-02A0030B3FF6}"/>
                </a:ext>
              </a:extLst>
            </p:cNvPr>
            <p:cNvSpPr/>
            <p:nvPr/>
          </p:nvSpPr>
          <p:spPr>
            <a:xfrm>
              <a:off x="2490775" y="3327625"/>
              <a:ext cx="25925" cy="40500"/>
            </a:xfrm>
            <a:custGeom>
              <a:avLst/>
              <a:gdLst/>
              <a:ahLst/>
              <a:cxnLst/>
              <a:rect l="l" t="t" r="r" b="b"/>
              <a:pathLst>
                <a:path w="1037" h="1620" extrusionOk="0">
                  <a:moveTo>
                    <a:pt x="560" y="0"/>
                  </a:moveTo>
                  <a:cubicBezTo>
                    <a:pt x="298" y="0"/>
                    <a:pt x="1" y="143"/>
                    <a:pt x="1" y="596"/>
                  </a:cubicBezTo>
                  <a:cubicBezTo>
                    <a:pt x="1" y="1036"/>
                    <a:pt x="298" y="1620"/>
                    <a:pt x="560" y="1620"/>
                  </a:cubicBezTo>
                  <a:cubicBezTo>
                    <a:pt x="822" y="1620"/>
                    <a:pt x="1036" y="1262"/>
                    <a:pt x="1036" y="810"/>
                  </a:cubicBezTo>
                  <a:cubicBezTo>
                    <a:pt x="1036" y="369"/>
                    <a:pt x="822" y="0"/>
                    <a:pt x="560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2299;p59">
              <a:extLst>
                <a:ext uri="{FF2B5EF4-FFF2-40B4-BE49-F238E27FC236}">
                  <a16:creationId xmlns:a16="http://schemas.microsoft.com/office/drawing/2014/main" id="{45998E9B-A007-D4E3-3609-94E96A42985F}"/>
                </a:ext>
              </a:extLst>
            </p:cNvPr>
            <p:cNvSpPr/>
            <p:nvPr/>
          </p:nvSpPr>
          <p:spPr>
            <a:xfrm>
              <a:off x="2490775" y="3267000"/>
              <a:ext cx="127725" cy="75225"/>
            </a:xfrm>
            <a:custGeom>
              <a:avLst/>
              <a:gdLst/>
              <a:ahLst/>
              <a:cxnLst/>
              <a:rect l="l" t="t" r="r" b="b"/>
              <a:pathLst>
                <a:path w="5109" h="3009" extrusionOk="0">
                  <a:moveTo>
                    <a:pt x="3963" y="1"/>
                  </a:moveTo>
                  <a:cubicBezTo>
                    <a:pt x="3779" y="1"/>
                    <a:pt x="3591" y="48"/>
                    <a:pt x="3418" y="139"/>
                  </a:cubicBezTo>
                  <a:cubicBezTo>
                    <a:pt x="3132" y="282"/>
                    <a:pt x="2822" y="366"/>
                    <a:pt x="2489" y="366"/>
                  </a:cubicBezTo>
                  <a:lnTo>
                    <a:pt x="1298" y="366"/>
                  </a:lnTo>
                  <a:cubicBezTo>
                    <a:pt x="584" y="366"/>
                    <a:pt x="1" y="949"/>
                    <a:pt x="1" y="1663"/>
                  </a:cubicBezTo>
                  <a:lnTo>
                    <a:pt x="1" y="1937"/>
                  </a:lnTo>
                  <a:lnTo>
                    <a:pt x="596" y="2473"/>
                  </a:lnTo>
                  <a:lnTo>
                    <a:pt x="763" y="3009"/>
                  </a:lnTo>
                  <a:lnTo>
                    <a:pt x="810" y="3009"/>
                  </a:lnTo>
                  <a:cubicBezTo>
                    <a:pt x="1036" y="3009"/>
                    <a:pt x="1215" y="2842"/>
                    <a:pt x="1239" y="2616"/>
                  </a:cubicBezTo>
                  <a:cubicBezTo>
                    <a:pt x="1263" y="2247"/>
                    <a:pt x="1513" y="1937"/>
                    <a:pt x="1882" y="1937"/>
                  </a:cubicBezTo>
                  <a:lnTo>
                    <a:pt x="3013" y="1937"/>
                  </a:lnTo>
                  <a:cubicBezTo>
                    <a:pt x="3085" y="1915"/>
                    <a:pt x="3164" y="1907"/>
                    <a:pt x="3247" y="1907"/>
                  </a:cubicBezTo>
                  <a:cubicBezTo>
                    <a:pt x="3454" y="1907"/>
                    <a:pt x="3689" y="1957"/>
                    <a:pt x="3911" y="1957"/>
                  </a:cubicBezTo>
                  <a:cubicBezTo>
                    <a:pt x="4071" y="1957"/>
                    <a:pt x="4225" y="1931"/>
                    <a:pt x="4358" y="1842"/>
                  </a:cubicBezTo>
                  <a:cubicBezTo>
                    <a:pt x="5108" y="1342"/>
                    <a:pt x="5013" y="794"/>
                    <a:pt x="4727" y="389"/>
                  </a:cubicBezTo>
                  <a:cubicBezTo>
                    <a:pt x="4543" y="125"/>
                    <a:pt x="4260" y="1"/>
                    <a:pt x="3963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2300;p59">
              <a:extLst>
                <a:ext uri="{FF2B5EF4-FFF2-40B4-BE49-F238E27FC236}">
                  <a16:creationId xmlns:a16="http://schemas.microsoft.com/office/drawing/2014/main" id="{D1E92744-B860-5889-6740-EFC2028EC3BC}"/>
                </a:ext>
              </a:extLst>
            </p:cNvPr>
            <p:cNvSpPr/>
            <p:nvPr/>
          </p:nvSpPr>
          <p:spPr>
            <a:xfrm>
              <a:off x="2871475" y="3422575"/>
              <a:ext cx="56575" cy="87250"/>
            </a:xfrm>
            <a:custGeom>
              <a:avLst/>
              <a:gdLst/>
              <a:ahLst/>
              <a:cxnLst/>
              <a:rect l="l" t="t" r="r" b="b"/>
              <a:pathLst>
                <a:path w="2263" h="3490" extrusionOk="0">
                  <a:moveTo>
                    <a:pt x="1761" y="0"/>
                  </a:moveTo>
                  <a:cubicBezTo>
                    <a:pt x="1758" y="0"/>
                    <a:pt x="1754" y="0"/>
                    <a:pt x="1751" y="0"/>
                  </a:cubicBezTo>
                  <a:cubicBezTo>
                    <a:pt x="1632" y="0"/>
                    <a:pt x="870" y="548"/>
                    <a:pt x="596" y="989"/>
                  </a:cubicBezTo>
                  <a:cubicBezTo>
                    <a:pt x="322" y="1429"/>
                    <a:pt x="24" y="2215"/>
                    <a:pt x="13" y="2798"/>
                  </a:cubicBezTo>
                  <a:cubicBezTo>
                    <a:pt x="1" y="3382"/>
                    <a:pt x="263" y="3465"/>
                    <a:pt x="655" y="3489"/>
                  </a:cubicBezTo>
                  <a:cubicBezTo>
                    <a:pt x="660" y="3489"/>
                    <a:pt x="664" y="3489"/>
                    <a:pt x="668" y="3489"/>
                  </a:cubicBezTo>
                  <a:cubicBezTo>
                    <a:pt x="1070" y="3489"/>
                    <a:pt x="1525" y="2370"/>
                    <a:pt x="1525" y="2370"/>
                  </a:cubicBezTo>
                  <a:cubicBezTo>
                    <a:pt x="1525" y="2370"/>
                    <a:pt x="2263" y="1334"/>
                    <a:pt x="1989" y="1322"/>
                  </a:cubicBezTo>
                  <a:cubicBezTo>
                    <a:pt x="1728" y="1322"/>
                    <a:pt x="1303" y="2006"/>
                    <a:pt x="1079" y="2006"/>
                  </a:cubicBezTo>
                  <a:cubicBezTo>
                    <a:pt x="1068" y="2006"/>
                    <a:pt x="1058" y="2004"/>
                    <a:pt x="1048" y="2001"/>
                  </a:cubicBezTo>
                  <a:cubicBezTo>
                    <a:pt x="834" y="1929"/>
                    <a:pt x="1096" y="1477"/>
                    <a:pt x="1358" y="1108"/>
                  </a:cubicBezTo>
                  <a:cubicBezTo>
                    <a:pt x="1618" y="730"/>
                    <a:pt x="2182" y="0"/>
                    <a:pt x="1761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2301;p59">
              <a:extLst>
                <a:ext uri="{FF2B5EF4-FFF2-40B4-BE49-F238E27FC236}">
                  <a16:creationId xmlns:a16="http://schemas.microsoft.com/office/drawing/2014/main" id="{BD2D6272-9FF6-7582-577C-5A3AFE43A257}"/>
                </a:ext>
              </a:extLst>
            </p:cNvPr>
            <p:cNvSpPr/>
            <p:nvPr/>
          </p:nvSpPr>
          <p:spPr>
            <a:xfrm>
              <a:off x="2472625" y="3284175"/>
              <a:ext cx="116700" cy="69975"/>
            </a:xfrm>
            <a:custGeom>
              <a:avLst/>
              <a:gdLst/>
              <a:ahLst/>
              <a:cxnLst/>
              <a:rect l="l" t="t" r="r" b="b"/>
              <a:pathLst>
                <a:path w="4668" h="2799" extrusionOk="0">
                  <a:moveTo>
                    <a:pt x="4584" y="0"/>
                  </a:moveTo>
                  <a:lnTo>
                    <a:pt x="4584" y="0"/>
                  </a:lnTo>
                  <a:cubicBezTo>
                    <a:pt x="3882" y="988"/>
                    <a:pt x="2370" y="929"/>
                    <a:pt x="1441" y="1203"/>
                  </a:cubicBezTo>
                  <a:cubicBezTo>
                    <a:pt x="500" y="1465"/>
                    <a:pt x="0" y="2798"/>
                    <a:pt x="0" y="2798"/>
                  </a:cubicBezTo>
                  <a:cubicBezTo>
                    <a:pt x="655" y="2084"/>
                    <a:pt x="1060" y="2536"/>
                    <a:pt x="2727" y="2131"/>
                  </a:cubicBezTo>
                  <a:cubicBezTo>
                    <a:pt x="4406" y="1738"/>
                    <a:pt x="4310" y="1429"/>
                    <a:pt x="4525" y="953"/>
                  </a:cubicBezTo>
                  <a:cubicBezTo>
                    <a:pt x="4667" y="631"/>
                    <a:pt x="4584" y="0"/>
                    <a:pt x="4584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2302;p59">
              <a:extLst>
                <a:ext uri="{FF2B5EF4-FFF2-40B4-BE49-F238E27FC236}">
                  <a16:creationId xmlns:a16="http://schemas.microsoft.com/office/drawing/2014/main" id="{50A37F63-7D79-ADE8-4544-31206F8F1FBB}"/>
                </a:ext>
              </a:extLst>
            </p:cNvPr>
            <p:cNvSpPr/>
            <p:nvPr/>
          </p:nvSpPr>
          <p:spPr>
            <a:xfrm>
              <a:off x="2342850" y="3437625"/>
              <a:ext cx="172500" cy="467200"/>
            </a:xfrm>
            <a:custGeom>
              <a:avLst/>
              <a:gdLst/>
              <a:ahLst/>
              <a:cxnLst/>
              <a:rect l="l" t="t" r="r" b="b"/>
              <a:pathLst>
                <a:path w="6900" h="18688" extrusionOk="0">
                  <a:moveTo>
                    <a:pt x="4885" y="1"/>
                  </a:moveTo>
                  <a:cubicBezTo>
                    <a:pt x="4420" y="1"/>
                    <a:pt x="3956" y="222"/>
                    <a:pt x="3655" y="756"/>
                  </a:cubicBezTo>
                  <a:cubicBezTo>
                    <a:pt x="1846" y="3923"/>
                    <a:pt x="0" y="10424"/>
                    <a:pt x="119" y="18270"/>
                  </a:cubicBezTo>
                  <a:cubicBezTo>
                    <a:pt x="119" y="18501"/>
                    <a:pt x="310" y="18687"/>
                    <a:pt x="528" y="18687"/>
                  </a:cubicBezTo>
                  <a:cubicBezTo>
                    <a:pt x="534" y="18687"/>
                    <a:pt x="541" y="18687"/>
                    <a:pt x="548" y="18687"/>
                  </a:cubicBezTo>
                  <a:cubicBezTo>
                    <a:pt x="738" y="18687"/>
                    <a:pt x="917" y="18556"/>
                    <a:pt x="965" y="18341"/>
                  </a:cubicBezTo>
                  <a:cubicBezTo>
                    <a:pt x="3203" y="7114"/>
                    <a:pt x="6239" y="2208"/>
                    <a:pt x="6239" y="2208"/>
                  </a:cubicBezTo>
                  <a:cubicBezTo>
                    <a:pt x="6899" y="1043"/>
                    <a:pt x="5892" y="1"/>
                    <a:pt x="4885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2303;p59">
              <a:extLst>
                <a:ext uri="{FF2B5EF4-FFF2-40B4-BE49-F238E27FC236}">
                  <a16:creationId xmlns:a16="http://schemas.microsoft.com/office/drawing/2014/main" id="{A93AB4E0-AF2F-8A38-53F0-A350BDD1610B}"/>
                </a:ext>
              </a:extLst>
            </p:cNvPr>
            <p:cNvSpPr/>
            <p:nvPr/>
          </p:nvSpPr>
          <p:spPr>
            <a:xfrm>
              <a:off x="2335700" y="3898950"/>
              <a:ext cx="44050" cy="69875"/>
            </a:xfrm>
            <a:custGeom>
              <a:avLst/>
              <a:gdLst/>
              <a:ahLst/>
              <a:cxnLst/>
              <a:rect l="l" t="t" r="r" b="b"/>
              <a:pathLst>
                <a:path w="1762" h="2795" extrusionOk="0">
                  <a:moveTo>
                    <a:pt x="707" y="0"/>
                  </a:moveTo>
                  <a:cubicBezTo>
                    <a:pt x="496" y="0"/>
                    <a:pt x="331" y="116"/>
                    <a:pt x="203" y="484"/>
                  </a:cubicBezTo>
                  <a:cubicBezTo>
                    <a:pt x="36" y="948"/>
                    <a:pt x="0" y="1567"/>
                    <a:pt x="60" y="2067"/>
                  </a:cubicBezTo>
                  <a:cubicBezTo>
                    <a:pt x="60" y="2067"/>
                    <a:pt x="750" y="2758"/>
                    <a:pt x="1251" y="2793"/>
                  </a:cubicBezTo>
                  <a:cubicBezTo>
                    <a:pt x="1270" y="2794"/>
                    <a:pt x="1288" y="2795"/>
                    <a:pt x="1305" y="2795"/>
                  </a:cubicBezTo>
                  <a:cubicBezTo>
                    <a:pt x="1715" y="2795"/>
                    <a:pt x="1525" y="2542"/>
                    <a:pt x="1408" y="2542"/>
                  </a:cubicBezTo>
                  <a:cubicBezTo>
                    <a:pt x="1403" y="2542"/>
                    <a:pt x="1398" y="2542"/>
                    <a:pt x="1393" y="2543"/>
                  </a:cubicBezTo>
                  <a:cubicBezTo>
                    <a:pt x="1393" y="2543"/>
                    <a:pt x="1392" y="2543"/>
                    <a:pt x="1391" y="2543"/>
                  </a:cubicBezTo>
                  <a:cubicBezTo>
                    <a:pt x="1280" y="2543"/>
                    <a:pt x="834" y="1627"/>
                    <a:pt x="822" y="1615"/>
                  </a:cubicBezTo>
                  <a:cubicBezTo>
                    <a:pt x="839" y="1606"/>
                    <a:pt x="850" y="1598"/>
                    <a:pt x="863" y="1598"/>
                  </a:cubicBezTo>
                  <a:cubicBezTo>
                    <a:pt x="868" y="1598"/>
                    <a:pt x="874" y="1599"/>
                    <a:pt x="881" y="1603"/>
                  </a:cubicBezTo>
                  <a:cubicBezTo>
                    <a:pt x="1108" y="1603"/>
                    <a:pt x="1262" y="2472"/>
                    <a:pt x="1524" y="2555"/>
                  </a:cubicBezTo>
                  <a:cubicBezTo>
                    <a:pt x="1534" y="2559"/>
                    <a:pt x="1543" y="2561"/>
                    <a:pt x="1551" y="2561"/>
                  </a:cubicBezTo>
                  <a:cubicBezTo>
                    <a:pt x="1762" y="2561"/>
                    <a:pt x="1453" y="1424"/>
                    <a:pt x="1453" y="1424"/>
                  </a:cubicBezTo>
                  <a:cubicBezTo>
                    <a:pt x="1453" y="1424"/>
                    <a:pt x="1429" y="186"/>
                    <a:pt x="1048" y="67"/>
                  </a:cubicBezTo>
                  <a:cubicBezTo>
                    <a:pt x="923" y="28"/>
                    <a:pt x="810" y="0"/>
                    <a:pt x="707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2304;p59">
              <a:extLst>
                <a:ext uri="{FF2B5EF4-FFF2-40B4-BE49-F238E27FC236}">
                  <a16:creationId xmlns:a16="http://schemas.microsoft.com/office/drawing/2014/main" id="{F9F4C09F-ED30-ADEA-0F79-A5DDCB1808E3}"/>
                </a:ext>
              </a:extLst>
            </p:cNvPr>
            <p:cNvSpPr/>
            <p:nvPr/>
          </p:nvSpPr>
          <p:spPr>
            <a:xfrm>
              <a:off x="2816400" y="3985450"/>
              <a:ext cx="202150" cy="227725"/>
            </a:xfrm>
            <a:custGeom>
              <a:avLst/>
              <a:gdLst/>
              <a:ahLst/>
              <a:cxnLst/>
              <a:rect l="l" t="t" r="r" b="b"/>
              <a:pathLst>
                <a:path w="8086" h="9109" extrusionOk="0">
                  <a:moveTo>
                    <a:pt x="4037" y="0"/>
                  </a:moveTo>
                  <a:lnTo>
                    <a:pt x="1215" y="1524"/>
                  </a:lnTo>
                  <a:cubicBezTo>
                    <a:pt x="287" y="2024"/>
                    <a:pt x="1" y="3215"/>
                    <a:pt x="596" y="4084"/>
                  </a:cubicBezTo>
                  <a:lnTo>
                    <a:pt x="4037" y="9108"/>
                  </a:lnTo>
                  <a:lnTo>
                    <a:pt x="7490" y="4084"/>
                  </a:lnTo>
                  <a:cubicBezTo>
                    <a:pt x="8085" y="3215"/>
                    <a:pt x="7800" y="2024"/>
                    <a:pt x="6871" y="1524"/>
                  </a:cubicBezTo>
                  <a:lnTo>
                    <a:pt x="4037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2305;p59">
              <a:extLst>
                <a:ext uri="{FF2B5EF4-FFF2-40B4-BE49-F238E27FC236}">
                  <a16:creationId xmlns:a16="http://schemas.microsoft.com/office/drawing/2014/main" id="{B43214B3-B0B7-4B01-9021-5C19AE543048}"/>
                </a:ext>
              </a:extLst>
            </p:cNvPr>
            <p:cNvSpPr/>
            <p:nvPr/>
          </p:nvSpPr>
          <p:spPr>
            <a:xfrm>
              <a:off x="2720575" y="2891325"/>
              <a:ext cx="400075" cy="1231650"/>
            </a:xfrm>
            <a:custGeom>
              <a:avLst/>
              <a:gdLst/>
              <a:ahLst/>
              <a:cxnLst/>
              <a:rect l="l" t="t" r="r" b="b"/>
              <a:pathLst>
                <a:path w="16003" h="49266" extrusionOk="0">
                  <a:moveTo>
                    <a:pt x="7870" y="1"/>
                  </a:moveTo>
                  <a:cubicBezTo>
                    <a:pt x="7754" y="1"/>
                    <a:pt x="7638" y="75"/>
                    <a:pt x="7620" y="224"/>
                  </a:cubicBezTo>
                  <a:lnTo>
                    <a:pt x="7299" y="3379"/>
                  </a:lnTo>
                  <a:lnTo>
                    <a:pt x="7299" y="16631"/>
                  </a:lnTo>
                  <a:lnTo>
                    <a:pt x="703" y="5034"/>
                  </a:lnTo>
                  <a:cubicBezTo>
                    <a:pt x="638" y="4921"/>
                    <a:pt x="519" y="4858"/>
                    <a:pt x="398" y="4858"/>
                  </a:cubicBezTo>
                  <a:cubicBezTo>
                    <a:pt x="339" y="4858"/>
                    <a:pt x="280" y="4872"/>
                    <a:pt x="226" y="4903"/>
                  </a:cubicBezTo>
                  <a:cubicBezTo>
                    <a:pt x="60" y="4998"/>
                    <a:pt x="0" y="5213"/>
                    <a:pt x="95" y="5379"/>
                  </a:cubicBezTo>
                  <a:lnTo>
                    <a:pt x="6215" y="16131"/>
                  </a:lnTo>
                  <a:cubicBezTo>
                    <a:pt x="6930" y="17381"/>
                    <a:pt x="7299" y="18798"/>
                    <a:pt x="7299" y="20250"/>
                  </a:cubicBezTo>
                  <a:lnTo>
                    <a:pt x="7299" y="42074"/>
                  </a:lnTo>
                  <a:cubicBezTo>
                    <a:pt x="7299" y="43301"/>
                    <a:pt x="6632" y="44432"/>
                    <a:pt x="5548" y="45015"/>
                  </a:cubicBezTo>
                  <a:cubicBezTo>
                    <a:pt x="5489" y="45075"/>
                    <a:pt x="3679" y="45706"/>
                    <a:pt x="4191" y="47373"/>
                  </a:cubicBezTo>
                  <a:cubicBezTo>
                    <a:pt x="4239" y="47254"/>
                    <a:pt x="4286" y="47135"/>
                    <a:pt x="4346" y="47016"/>
                  </a:cubicBezTo>
                  <a:cubicBezTo>
                    <a:pt x="4572" y="46611"/>
                    <a:pt x="4989" y="46349"/>
                    <a:pt x="5441" y="46242"/>
                  </a:cubicBezTo>
                  <a:lnTo>
                    <a:pt x="6596" y="45944"/>
                  </a:lnTo>
                  <a:cubicBezTo>
                    <a:pt x="6646" y="45933"/>
                    <a:pt x="6696" y="45927"/>
                    <a:pt x="6745" y="45927"/>
                  </a:cubicBezTo>
                  <a:cubicBezTo>
                    <a:pt x="7057" y="45927"/>
                    <a:pt x="7332" y="46147"/>
                    <a:pt x="7394" y="46456"/>
                  </a:cubicBezTo>
                  <a:lnTo>
                    <a:pt x="7870" y="49266"/>
                  </a:lnTo>
                  <a:lnTo>
                    <a:pt x="8406" y="46456"/>
                  </a:lnTo>
                  <a:cubicBezTo>
                    <a:pt x="8467" y="46138"/>
                    <a:pt x="8749" y="45927"/>
                    <a:pt x="9054" y="45927"/>
                  </a:cubicBezTo>
                  <a:cubicBezTo>
                    <a:pt x="9103" y="45927"/>
                    <a:pt x="9154" y="45932"/>
                    <a:pt x="9204" y="45944"/>
                  </a:cubicBezTo>
                  <a:lnTo>
                    <a:pt x="10323" y="46242"/>
                  </a:lnTo>
                  <a:cubicBezTo>
                    <a:pt x="10763" y="46349"/>
                    <a:pt x="11180" y="46623"/>
                    <a:pt x="11406" y="47016"/>
                  </a:cubicBezTo>
                  <a:cubicBezTo>
                    <a:pt x="11466" y="47135"/>
                    <a:pt x="11513" y="47254"/>
                    <a:pt x="11549" y="47373"/>
                  </a:cubicBezTo>
                  <a:cubicBezTo>
                    <a:pt x="11799" y="46587"/>
                    <a:pt x="11466" y="45706"/>
                    <a:pt x="10704" y="45289"/>
                  </a:cubicBezTo>
                  <a:cubicBezTo>
                    <a:pt x="10585" y="45182"/>
                    <a:pt x="8454" y="44444"/>
                    <a:pt x="8454" y="42074"/>
                  </a:cubicBezTo>
                  <a:lnTo>
                    <a:pt x="8454" y="20548"/>
                  </a:lnTo>
                  <a:cubicBezTo>
                    <a:pt x="8454" y="18941"/>
                    <a:pt x="8918" y="17357"/>
                    <a:pt x="9799" y="16012"/>
                  </a:cubicBezTo>
                  <a:lnTo>
                    <a:pt x="15895" y="6618"/>
                  </a:lnTo>
                  <a:cubicBezTo>
                    <a:pt x="16002" y="6451"/>
                    <a:pt x="15955" y="6237"/>
                    <a:pt x="15788" y="6130"/>
                  </a:cubicBezTo>
                  <a:cubicBezTo>
                    <a:pt x="15732" y="6095"/>
                    <a:pt x="15667" y="6078"/>
                    <a:pt x="15603" y="6078"/>
                  </a:cubicBezTo>
                  <a:cubicBezTo>
                    <a:pt x="15491" y="6078"/>
                    <a:pt x="15380" y="6131"/>
                    <a:pt x="15312" y="6237"/>
                  </a:cubicBezTo>
                  <a:lnTo>
                    <a:pt x="8454" y="16798"/>
                  </a:lnTo>
                  <a:lnTo>
                    <a:pt x="8454" y="3379"/>
                  </a:lnTo>
                  <a:lnTo>
                    <a:pt x="8120" y="224"/>
                  </a:lnTo>
                  <a:cubicBezTo>
                    <a:pt x="8102" y="75"/>
                    <a:pt x="7986" y="1"/>
                    <a:pt x="7870" y="1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2306;p59">
              <a:extLst>
                <a:ext uri="{FF2B5EF4-FFF2-40B4-BE49-F238E27FC236}">
                  <a16:creationId xmlns:a16="http://schemas.microsoft.com/office/drawing/2014/main" id="{5D0180DB-5325-1F6C-384F-80C7C0FD487D}"/>
                </a:ext>
              </a:extLst>
            </p:cNvPr>
            <p:cNvSpPr/>
            <p:nvPr/>
          </p:nvSpPr>
          <p:spPr>
            <a:xfrm>
              <a:off x="2696450" y="2948700"/>
              <a:ext cx="58075" cy="73850"/>
            </a:xfrm>
            <a:custGeom>
              <a:avLst/>
              <a:gdLst/>
              <a:ahLst/>
              <a:cxnLst/>
              <a:rect l="l" t="t" r="r" b="b"/>
              <a:pathLst>
                <a:path w="2323" h="2954" extrusionOk="0">
                  <a:moveTo>
                    <a:pt x="370" y="1"/>
                  </a:moveTo>
                  <a:cubicBezTo>
                    <a:pt x="370" y="1"/>
                    <a:pt x="1" y="1501"/>
                    <a:pt x="263" y="2061"/>
                  </a:cubicBezTo>
                  <a:cubicBezTo>
                    <a:pt x="537" y="2620"/>
                    <a:pt x="1799" y="2954"/>
                    <a:pt x="1799" y="2954"/>
                  </a:cubicBezTo>
                  <a:cubicBezTo>
                    <a:pt x="1799" y="2954"/>
                    <a:pt x="2322" y="1763"/>
                    <a:pt x="2049" y="1203"/>
                  </a:cubicBezTo>
                  <a:cubicBezTo>
                    <a:pt x="1775" y="644"/>
                    <a:pt x="370" y="1"/>
                    <a:pt x="370" y="1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2307;p59">
              <a:extLst>
                <a:ext uri="{FF2B5EF4-FFF2-40B4-BE49-F238E27FC236}">
                  <a16:creationId xmlns:a16="http://schemas.microsoft.com/office/drawing/2014/main" id="{37BDD8FA-19DC-FEDB-553F-305D676F6015}"/>
                </a:ext>
              </a:extLst>
            </p:cNvPr>
            <p:cNvSpPr/>
            <p:nvPr/>
          </p:nvSpPr>
          <p:spPr>
            <a:xfrm>
              <a:off x="2682475" y="3026550"/>
              <a:ext cx="54475" cy="35975"/>
            </a:xfrm>
            <a:custGeom>
              <a:avLst/>
              <a:gdLst/>
              <a:ahLst/>
              <a:cxnLst/>
              <a:rect l="l" t="t" r="r" b="b"/>
              <a:pathLst>
                <a:path w="2179" h="1439" extrusionOk="0">
                  <a:moveTo>
                    <a:pt x="1182" y="0"/>
                  </a:moveTo>
                  <a:cubicBezTo>
                    <a:pt x="1074" y="0"/>
                    <a:pt x="974" y="16"/>
                    <a:pt x="893" y="54"/>
                  </a:cubicBezTo>
                  <a:cubicBezTo>
                    <a:pt x="476" y="256"/>
                    <a:pt x="0" y="1292"/>
                    <a:pt x="0" y="1292"/>
                  </a:cubicBezTo>
                  <a:cubicBezTo>
                    <a:pt x="0" y="1292"/>
                    <a:pt x="597" y="1438"/>
                    <a:pt x="1076" y="1438"/>
                  </a:cubicBezTo>
                  <a:cubicBezTo>
                    <a:pt x="1254" y="1438"/>
                    <a:pt x="1415" y="1418"/>
                    <a:pt x="1524" y="1364"/>
                  </a:cubicBezTo>
                  <a:cubicBezTo>
                    <a:pt x="1941" y="1173"/>
                    <a:pt x="2179" y="244"/>
                    <a:pt x="2179" y="244"/>
                  </a:cubicBezTo>
                  <a:cubicBezTo>
                    <a:pt x="2179" y="244"/>
                    <a:pt x="1615" y="0"/>
                    <a:pt x="1182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2308;p59">
              <a:extLst>
                <a:ext uri="{FF2B5EF4-FFF2-40B4-BE49-F238E27FC236}">
                  <a16:creationId xmlns:a16="http://schemas.microsoft.com/office/drawing/2014/main" id="{8783D853-4152-BB3B-8318-70EA864A7BBF}"/>
                </a:ext>
              </a:extLst>
            </p:cNvPr>
            <p:cNvSpPr/>
            <p:nvPr/>
          </p:nvSpPr>
          <p:spPr>
            <a:xfrm>
              <a:off x="2920900" y="3059350"/>
              <a:ext cx="54475" cy="36125"/>
            </a:xfrm>
            <a:custGeom>
              <a:avLst/>
              <a:gdLst/>
              <a:ahLst/>
              <a:cxnLst/>
              <a:rect l="l" t="t" r="r" b="b"/>
              <a:pathLst>
                <a:path w="2179" h="1445" extrusionOk="0">
                  <a:moveTo>
                    <a:pt x="1108" y="1"/>
                  </a:moveTo>
                  <a:cubicBezTo>
                    <a:pt x="930" y="1"/>
                    <a:pt x="767" y="21"/>
                    <a:pt x="655" y="75"/>
                  </a:cubicBezTo>
                  <a:cubicBezTo>
                    <a:pt x="238" y="278"/>
                    <a:pt x="0" y="1206"/>
                    <a:pt x="0" y="1206"/>
                  </a:cubicBezTo>
                  <a:cubicBezTo>
                    <a:pt x="0" y="1206"/>
                    <a:pt x="550" y="1444"/>
                    <a:pt x="981" y="1444"/>
                  </a:cubicBezTo>
                  <a:cubicBezTo>
                    <a:pt x="1095" y="1444"/>
                    <a:pt x="1201" y="1427"/>
                    <a:pt x="1286" y="1385"/>
                  </a:cubicBezTo>
                  <a:cubicBezTo>
                    <a:pt x="1703" y="1194"/>
                    <a:pt x="2179" y="147"/>
                    <a:pt x="2179" y="147"/>
                  </a:cubicBezTo>
                  <a:cubicBezTo>
                    <a:pt x="2179" y="147"/>
                    <a:pt x="1589" y="1"/>
                    <a:pt x="1108" y="1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2309;p59">
              <a:extLst>
                <a:ext uri="{FF2B5EF4-FFF2-40B4-BE49-F238E27FC236}">
                  <a16:creationId xmlns:a16="http://schemas.microsoft.com/office/drawing/2014/main" id="{74E35524-CBC0-7DBD-6458-BD4A7840A158}"/>
                </a:ext>
              </a:extLst>
            </p:cNvPr>
            <p:cNvSpPr/>
            <p:nvPr/>
          </p:nvSpPr>
          <p:spPr>
            <a:xfrm>
              <a:off x="2725025" y="3105675"/>
              <a:ext cx="57475" cy="36000"/>
            </a:xfrm>
            <a:custGeom>
              <a:avLst/>
              <a:gdLst/>
              <a:ahLst/>
              <a:cxnLst/>
              <a:rect l="l" t="t" r="r" b="b"/>
              <a:pathLst>
                <a:path w="2299" h="1440" extrusionOk="0">
                  <a:moveTo>
                    <a:pt x="1275" y="1"/>
                  </a:moveTo>
                  <a:cubicBezTo>
                    <a:pt x="776" y="1"/>
                    <a:pt x="1" y="282"/>
                    <a:pt x="1" y="282"/>
                  </a:cubicBezTo>
                  <a:cubicBezTo>
                    <a:pt x="1" y="282"/>
                    <a:pt x="596" y="1258"/>
                    <a:pt x="1037" y="1413"/>
                  </a:cubicBezTo>
                  <a:cubicBezTo>
                    <a:pt x="1092" y="1432"/>
                    <a:pt x="1155" y="1440"/>
                    <a:pt x="1222" y="1440"/>
                  </a:cubicBezTo>
                  <a:cubicBezTo>
                    <a:pt x="1668" y="1440"/>
                    <a:pt x="2299" y="1080"/>
                    <a:pt x="2299" y="1080"/>
                  </a:cubicBezTo>
                  <a:cubicBezTo>
                    <a:pt x="2299" y="1080"/>
                    <a:pt x="1941" y="187"/>
                    <a:pt x="1513" y="32"/>
                  </a:cubicBezTo>
                  <a:cubicBezTo>
                    <a:pt x="1447" y="10"/>
                    <a:pt x="1365" y="1"/>
                    <a:pt x="1275" y="1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2310;p59">
              <a:extLst>
                <a:ext uri="{FF2B5EF4-FFF2-40B4-BE49-F238E27FC236}">
                  <a16:creationId xmlns:a16="http://schemas.microsoft.com/office/drawing/2014/main" id="{8CBE1769-7D3C-AB2A-71D0-755B18381F63}"/>
                </a:ext>
              </a:extLst>
            </p:cNvPr>
            <p:cNvSpPr/>
            <p:nvPr/>
          </p:nvSpPr>
          <p:spPr>
            <a:xfrm>
              <a:off x="2797075" y="3084450"/>
              <a:ext cx="41975" cy="57150"/>
            </a:xfrm>
            <a:custGeom>
              <a:avLst/>
              <a:gdLst/>
              <a:ahLst/>
              <a:cxnLst/>
              <a:rect l="l" t="t" r="r" b="b"/>
              <a:pathLst>
                <a:path w="1679" h="2286" extrusionOk="0">
                  <a:moveTo>
                    <a:pt x="1286" y="0"/>
                  </a:moveTo>
                  <a:cubicBezTo>
                    <a:pt x="1286" y="0"/>
                    <a:pt x="298" y="595"/>
                    <a:pt x="155" y="1024"/>
                  </a:cubicBezTo>
                  <a:cubicBezTo>
                    <a:pt x="0" y="1453"/>
                    <a:pt x="488" y="2286"/>
                    <a:pt x="488" y="2286"/>
                  </a:cubicBezTo>
                  <a:cubicBezTo>
                    <a:pt x="488" y="2286"/>
                    <a:pt x="1381" y="1941"/>
                    <a:pt x="1536" y="1512"/>
                  </a:cubicBezTo>
                  <a:cubicBezTo>
                    <a:pt x="1679" y="1072"/>
                    <a:pt x="1286" y="0"/>
                    <a:pt x="1286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2311;p59">
              <a:extLst>
                <a:ext uri="{FF2B5EF4-FFF2-40B4-BE49-F238E27FC236}">
                  <a16:creationId xmlns:a16="http://schemas.microsoft.com/office/drawing/2014/main" id="{D1AFE3A2-7BFC-A8B5-96F4-B2CDAAA8D30B}"/>
                </a:ext>
              </a:extLst>
            </p:cNvPr>
            <p:cNvSpPr/>
            <p:nvPr/>
          </p:nvSpPr>
          <p:spPr>
            <a:xfrm>
              <a:off x="2736925" y="2978775"/>
              <a:ext cx="56900" cy="77400"/>
            </a:xfrm>
            <a:custGeom>
              <a:avLst/>
              <a:gdLst/>
              <a:ahLst/>
              <a:cxnLst/>
              <a:rect l="l" t="t" r="r" b="b"/>
              <a:pathLst>
                <a:path w="2276" h="3096" extrusionOk="0">
                  <a:moveTo>
                    <a:pt x="1739" y="0"/>
                  </a:moveTo>
                  <a:cubicBezTo>
                    <a:pt x="1739" y="0"/>
                    <a:pt x="406" y="810"/>
                    <a:pt x="203" y="1393"/>
                  </a:cubicBezTo>
                  <a:cubicBezTo>
                    <a:pt x="1" y="1977"/>
                    <a:pt x="656" y="3096"/>
                    <a:pt x="656" y="3096"/>
                  </a:cubicBezTo>
                  <a:cubicBezTo>
                    <a:pt x="656" y="3096"/>
                    <a:pt x="1870" y="2620"/>
                    <a:pt x="2073" y="2036"/>
                  </a:cubicBezTo>
                  <a:cubicBezTo>
                    <a:pt x="2275" y="1453"/>
                    <a:pt x="1739" y="0"/>
                    <a:pt x="1739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2312;p59">
              <a:extLst>
                <a:ext uri="{FF2B5EF4-FFF2-40B4-BE49-F238E27FC236}">
                  <a16:creationId xmlns:a16="http://schemas.microsoft.com/office/drawing/2014/main" id="{3D64B2B8-A4C8-1995-590A-494470E48907}"/>
                </a:ext>
              </a:extLst>
            </p:cNvPr>
            <p:cNvSpPr/>
            <p:nvPr/>
          </p:nvSpPr>
          <p:spPr>
            <a:xfrm>
              <a:off x="3105425" y="2981450"/>
              <a:ext cx="58375" cy="71450"/>
            </a:xfrm>
            <a:custGeom>
              <a:avLst/>
              <a:gdLst/>
              <a:ahLst/>
              <a:cxnLst/>
              <a:rect l="l" t="t" r="r" b="b"/>
              <a:pathLst>
                <a:path w="2335" h="2858" extrusionOk="0">
                  <a:moveTo>
                    <a:pt x="2049" y="0"/>
                  </a:moveTo>
                  <a:cubicBezTo>
                    <a:pt x="2049" y="1"/>
                    <a:pt x="608" y="560"/>
                    <a:pt x="299" y="1096"/>
                  </a:cubicBezTo>
                  <a:cubicBezTo>
                    <a:pt x="1" y="1644"/>
                    <a:pt x="441" y="2858"/>
                    <a:pt x="441" y="2858"/>
                  </a:cubicBezTo>
                  <a:cubicBezTo>
                    <a:pt x="441" y="2858"/>
                    <a:pt x="1727" y="2608"/>
                    <a:pt x="2025" y="2060"/>
                  </a:cubicBezTo>
                  <a:cubicBezTo>
                    <a:pt x="2335" y="1524"/>
                    <a:pt x="2049" y="1"/>
                    <a:pt x="2049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2313;p59">
              <a:extLst>
                <a:ext uri="{FF2B5EF4-FFF2-40B4-BE49-F238E27FC236}">
                  <a16:creationId xmlns:a16="http://schemas.microsoft.com/office/drawing/2014/main" id="{912E4B6F-F24C-4096-DF6A-DD09AC959960}"/>
                </a:ext>
              </a:extLst>
            </p:cNvPr>
            <p:cNvSpPr/>
            <p:nvPr/>
          </p:nvSpPr>
          <p:spPr>
            <a:xfrm>
              <a:off x="3033100" y="3160750"/>
              <a:ext cx="58375" cy="36150"/>
            </a:xfrm>
            <a:custGeom>
              <a:avLst/>
              <a:gdLst/>
              <a:ahLst/>
              <a:cxnLst/>
              <a:rect l="l" t="t" r="r" b="b"/>
              <a:pathLst>
                <a:path w="2335" h="1446" extrusionOk="0">
                  <a:moveTo>
                    <a:pt x="1017" y="0"/>
                  </a:moveTo>
                  <a:cubicBezTo>
                    <a:pt x="954" y="0"/>
                    <a:pt x="896" y="6"/>
                    <a:pt x="846" y="20"/>
                  </a:cubicBezTo>
                  <a:cubicBezTo>
                    <a:pt x="406" y="151"/>
                    <a:pt x="1" y="1020"/>
                    <a:pt x="1" y="1020"/>
                  </a:cubicBezTo>
                  <a:cubicBezTo>
                    <a:pt x="1" y="1020"/>
                    <a:pt x="634" y="1445"/>
                    <a:pt x="1084" y="1445"/>
                  </a:cubicBezTo>
                  <a:cubicBezTo>
                    <a:pt x="1139" y="1445"/>
                    <a:pt x="1191" y="1439"/>
                    <a:pt x="1239" y="1425"/>
                  </a:cubicBezTo>
                  <a:cubicBezTo>
                    <a:pt x="1679" y="1306"/>
                    <a:pt x="2334" y="365"/>
                    <a:pt x="2334" y="365"/>
                  </a:cubicBezTo>
                  <a:cubicBezTo>
                    <a:pt x="2334" y="365"/>
                    <a:pt x="1511" y="0"/>
                    <a:pt x="1017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2314;p59">
              <a:extLst>
                <a:ext uri="{FF2B5EF4-FFF2-40B4-BE49-F238E27FC236}">
                  <a16:creationId xmlns:a16="http://schemas.microsoft.com/office/drawing/2014/main" id="{013759CF-794B-9130-8D48-093D101E117A}"/>
                </a:ext>
              </a:extLst>
            </p:cNvPr>
            <p:cNvSpPr/>
            <p:nvPr/>
          </p:nvSpPr>
          <p:spPr>
            <a:xfrm>
              <a:off x="3031625" y="3055275"/>
              <a:ext cx="41400" cy="58350"/>
            </a:xfrm>
            <a:custGeom>
              <a:avLst/>
              <a:gdLst/>
              <a:ahLst/>
              <a:cxnLst/>
              <a:rect l="l" t="t" r="r" b="b"/>
              <a:pathLst>
                <a:path w="1656" h="2334" extrusionOk="0">
                  <a:moveTo>
                    <a:pt x="465" y="0"/>
                  </a:moveTo>
                  <a:cubicBezTo>
                    <a:pt x="465" y="0"/>
                    <a:pt x="0" y="1048"/>
                    <a:pt x="131" y="1488"/>
                  </a:cubicBezTo>
                  <a:cubicBezTo>
                    <a:pt x="250" y="1929"/>
                    <a:pt x="1131" y="2334"/>
                    <a:pt x="1131" y="2334"/>
                  </a:cubicBezTo>
                  <a:cubicBezTo>
                    <a:pt x="1131" y="2334"/>
                    <a:pt x="1655" y="1536"/>
                    <a:pt x="1536" y="1096"/>
                  </a:cubicBezTo>
                  <a:cubicBezTo>
                    <a:pt x="1405" y="655"/>
                    <a:pt x="465" y="0"/>
                    <a:pt x="465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2315;p59">
              <a:extLst>
                <a:ext uri="{FF2B5EF4-FFF2-40B4-BE49-F238E27FC236}">
                  <a16:creationId xmlns:a16="http://schemas.microsoft.com/office/drawing/2014/main" id="{01269D62-148B-8B5E-1ADD-6C4C2BC79689}"/>
                </a:ext>
              </a:extLst>
            </p:cNvPr>
            <p:cNvSpPr/>
            <p:nvPr/>
          </p:nvSpPr>
          <p:spPr>
            <a:xfrm>
              <a:off x="3095900" y="3047700"/>
              <a:ext cx="78925" cy="48700"/>
            </a:xfrm>
            <a:custGeom>
              <a:avLst/>
              <a:gdLst/>
              <a:ahLst/>
              <a:cxnLst/>
              <a:rect l="l" t="t" r="r" b="b"/>
              <a:pathLst>
                <a:path w="3157" h="1948" extrusionOk="0">
                  <a:moveTo>
                    <a:pt x="1387" y="1"/>
                  </a:moveTo>
                  <a:cubicBezTo>
                    <a:pt x="1297" y="1"/>
                    <a:pt x="1215" y="10"/>
                    <a:pt x="1144" y="29"/>
                  </a:cubicBezTo>
                  <a:cubicBezTo>
                    <a:pt x="549" y="196"/>
                    <a:pt x="1" y="1375"/>
                    <a:pt x="1" y="1375"/>
                  </a:cubicBezTo>
                  <a:cubicBezTo>
                    <a:pt x="1" y="1375"/>
                    <a:pt x="870" y="1948"/>
                    <a:pt x="1479" y="1948"/>
                  </a:cubicBezTo>
                  <a:cubicBezTo>
                    <a:pt x="1550" y="1948"/>
                    <a:pt x="1617" y="1940"/>
                    <a:pt x="1680" y="1922"/>
                  </a:cubicBezTo>
                  <a:cubicBezTo>
                    <a:pt x="2275" y="1756"/>
                    <a:pt x="3156" y="482"/>
                    <a:pt x="3156" y="482"/>
                  </a:cubicBezTo>
                  <a:cubicBezTo>
                    <a:pt x="3156" y="482"/>
                    <a:pt x="2055" y="1"/>
                    <a:pt x="1387" y="1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2316;p59">
              <a:extLst>
                <a:ext uri="{FF2B5EF4-FFF2-40B4-BE49-F238E27FC236}">
                  <a16:creationId xmlns:a16="http://schemas.microsoft.com/office/drawing/2014/main" id="{A90931BE-E4CC-7E9E-3BC5-F3F3F9D1AC4D}"/>
                </a:ext>
              </a:extLst>
            </p:cNvPr>
            <p:cNvSpPr/>
            <p:nvPr/>
          </p:nvSpPr>
          <p:spPr>
            <a:xfrm>
              <a:off x="2912850" y="2871325"/>
              <a:ext cx="56875" cy="77400"/>
            </a:xfrm>
            <a:custGeom>
              <a:avLst/>
              <a:gdLst/>
              <a:ahLst/>
              <a:cxnLst/>
              <a:rect l="l" t="t" r="r" b="b"/>
              <a:pathLst>
                <a:path w="2275" h="3096" extrusionOk="0">
                  <a:moveTo>
                    <a:pt x="1739" y="0"/>
                  </a:moveTo>
                  <a:cubicBezTo>
                    <a:pt x="1739" y="0"/>
                    <a:pt x="405" y="798"/>
                    <a:pt x="203" y="1381"/>
                  </a:cubicBezTo>
                  <a:cubicBezTo>
                    <a:pt x="1" y="1965"/>
                    <a:pt x="655" y="3096"/>
                    <a:pt x="655" y="3096"/>
                  </a:cubicBezTo>
                  <a:cubicBezTo>
                    <a:pt x="655" y="3096"/>
                    <a:pt x="1870" y="2620"/>
                    <a:pt x="2072" y="2036"/>
                  </a:cubicBezTo>
                  <a:cubicBezTo>
                    <a:pt x="2275" y="1453"/>
                    <a:pt x="1739" y="0"/>
                    <a:pt x="1739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2317;p59">
              <a:extLst>
                <a:ext uri="{FF2B5EF4-FFF2-40B4-BE49-F238E27FC236}">
                  <a16:creationId xmlns:a16="http://schemas.microsoft.com/office/drawing/2014/main" id="{981C19C6-0843-47D4-0EF5-396E5602819D}"/>
                </a:ext>
              </a:extLst>
            </p:cNvPr>
            <p:cNvSpPr/>
            <p:nvPr/>
          </p:nvSpPr>
          <p:spPr>
            <a:xfrm>
              <a:off x="2928625" y="2906775"/>
              <a:ext cx="74150" cy="48850"/>
            </a:xfrm>
            <a:custGeom>
              <a:avLst/>
              <a:gdLst/>
              <a:ahLst/>
              <a:cxnLst/>
              <a:rect l="l" t="t" r="r" b="b"/>
              <a:pathLst>
                <a:path w="2966" h="1954" extrusionOk="0">
                  <a:moveTo>
                    <a:pt x="1485" y="0"/>
                  </a:moveTo>
                  <a:cubicBezTo>
                    <a:pt x="1252" y="0"/>
                    <a:pt x="1040" y="26"/>
                    <a:pt x="894" y="94"/>
                  </a:cubicBezTo>
                  <a:cubicBezTo>
                    <a:pt x="346" y="368"/>
                    <a:pt x="1" y="1618"/>
                    <a:pt x="1" y="1618"/>
                  </a:cubicBezTo>
                  <a:cubicBezTo>
                    <a:pt x="1" y="1618"/>
                    <a:pt x="770" y="1954"/>
                    <a:pt x="1365" y="1954"/>
                  </a:cubicBezTo>
                  <a:cubicBezTo>
                    <a:pt x="1513" y="1954"/>
                    <a:pt x="1651" y="1933"/>
                    <a:pt x="1763" y="1880"/>
                  </a:cubicBezTo>
                  <a:cubicBezTo>
                    <a:pt x="2310" y="1606"/>
                    <a:pt x="2965" y="201"/>
                    <a:pt x="2965" y="201"/>
                  </a:cubicBezTo>
                  <a:cubicBezTo>
                    <a:pt x="2965" y="201"/>
                    <a:pt x="2141" y="0"/>
                    <a:pt x="1485" y="0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2318;p59">
              <a:extLst>
                <a:ext uri="{FF2B5EF4-FFF2-40B4-BE49-F238E27FC236}">
                  <a16:creationId xmlns:a16="http://schemas.microsoft.com/office/drawing/2014/main" id="{4F4CE8B0-883B-81CA-C3DA-0D26AAE8CA51}"/>
                </a:ext>
              </a:extLst>
            </p:cNvPr>
            <p:cNvSpPr/>
            <p:nvPr/>
          </p:nvSpPr>
          <p:spPr>
            <a:xfrm>
              <a:off x="2851225" y="2991650"/>
              <a:ext cx="66425" cy="51600"/>
            </a:xfrm>
            <a:custGeom>
              <a:avLst/>
              <a:gdLst/>
              <a:ahLst/>
              <a:cxnLst/>
              <a:rect l="l" t="t" r="r" b="b"/>
              <a:pathLst>
                <a:path w="2657" h="2064" extrusionOk="0">
                  <a:moveTo>
                    <a:pt x="387" y="1"/>
                  </a:moveTo>
                  <a:cubicBezTo>
                    <a:pt x="158" y="1"/>
                    <a:pt x="1" y="9"/>
                    <a:pt x="1" y="9"/>
                  </a:cubicBezTo>
                  <a:cubicBezTo>
                    <a:pt x="1" y="9"/>
                    <a:pt x="382" y="1521"/>
                    <a:pt x="882" y="1878"/>
                  </a:cubicBezTo>
                  <a:cubicBezTo>
                    <a:pt x="1073" y="2020"/>
                    <a:pt x="1378" y="2063"/>
                    <a:pt x="1681" y="2063"/>
                  </a:cubicBezTo>
                  <a:cubicBezTo>
                    <a:pt x="2171" y="2063"/>
                    <a:pt x="2656" y="1950"/>
                    <a:pt x="2656" y="1950"/>
                  </a:cubicBezTo>
                  <a:cubicBezTo>
                    <a:pt x="2656" y="1950"/>
                    <a:pt x="2549" y="652"/>
                    <a:pt x="2049" y="283"/>
                  </a:cubicBezTo>
                  <a:cubicBezTo>
                    <a:pt x="1708" y="39"/>
                    <a:pt x="880" y="1"/>
                    <a:pt x="387" y="1"/>
                  </a:cubicBezTo>
                  <a:close/>
                </a:path>
              </a:pathLst>
            </a:custGeom>
            <a:solidFill>
              <a:srgbClr val="74D8C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2319;p59">
              <a:extLst>
                <a:ext uri="{FF2B5EF4-FFF2-40B4-BE49-F238E27FC236}">
                  <a16:creationId xmlns:a16="http://schemas.microsoft.com/office/drawing/2014/main" id="{DCD349DB-66C0-D457-5171-EE79747ABCA8}"/>
                </a:ext>
              </a:extLst>
            </p:cNvPr>
            <p:cNvSpPr/>
            <p:nvPr/>
          </p:nvSpPr>
          <p:spPr>
            <a:xfrm>
              <a:off x="2887250" y="3451300"/>
              <a:ext cx="43475" cy="45125"/>
            </a:xfrm>
            <a:custGeom>
              <a:avLst/>
              <a:gdLst/>
              <a:ahLst/>
              <a:cxnLst/>
              <a:rect l="l" t="t" r="r" b="b"/>
              <a:pathLst>
                <a:path w="1739" h="1805" extrusionOk="0">
                  <a:moveTo>
                    <a:pt x="1448" y="0"/>
                  </a:moveTo>
                  <a:cubicBezTo>
                    <a:pt x="1284" y="0"/>
                    <a:pt x="58" y="716"/>
                    <a:pt x="24" y="1066"/>
                  </a:cubicBezTo>
                  <a:cubicBezTo>
                    <a:pt x="1" y="1423"/>
                    <a:pt x="608" y="1804"/>
                    <a:pt x="608" y="1804"/>
                  </a:cubicBezTo>
                  <a:cubicBezTo>
                    <a:pt x="608" y="1804"/>
                    <a:pt x="1739" y="506"/>
                    <a:pt x="1465" y="6"/>
                  </a:cubicBezTo>
                  <a:cubicBezTo>
                    <a:pt x="1463" y="2"/>
                    <a:pt x="1457" y="0"/>
                    <a:pt x="1448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2320;p59">
              <a:extLst>
                <a:ext uri="{FF2B5EF4-FFF2-40B4-BE49-F238E27FC236}">
                  <a16:creationId xmlns:a16="http://schemas.microsoft.com/office/drawing/2014/main" id="{EFA9D7F6-532D-32C8-7C1E-D8B69266ACDF}"/>
                </a:ext>
              </a:extLst>
            </p:cNvPr>
            <p:cNvSpPr/>
            <p:nvPr/>
          </p:nvSpPr>
          <p:spPr>
            <a:xfrm>
              <a:off x="4864575" y="2410850"/>
              <a:ext cx="182500" cy="128300"/>
            </a:xfrm>
            <a:custGeom>
              <a:avLst/>
              <a:gdLst/>
              <a:ahLst/>
              <a:cxnLst/>
              <a:rect l="l" t="t" r="r" b="b"/>
              <a:pathLst>
                <a:path w="7300" h="5132" extrusionOk="0">
                  <a:moveTo>
                    <a:pt x="6776" y="0"/>
                  </a:moveTo>
                  <a:cubicBezTo>
                    <a:pt x="6776" y="0"/>
                    <a:pt x="4490" y="2227"/>
                    <a:pt x="3442" y="2977"/>
                  </a:cubicBezTo>
                  <a:cubicBezTo>
                    <a:pt x="3442" y="2977"/>
                    <a:pt x="2787" y="2822"/>
                    <a:pt x="1418" y="2441"/>
                  </a:cubicBezTo>
                  <a:lnTo>
                    <a:pt x="1" y="3870"/>
                  </a:lnTo>
                  <a:cubicBezTo>
                    <a:pt x="882" y="4227"/>
                    <a:pt x="3168" y="5108"/>
                    <a:pt x="3739" y="5132"/>
                  </a:cubicBezTo>
                  <a:cubicBezTo>
                    <a:pt x="3739" y="5132"/>
                    <a:pt x="5775" y="3905"/>
                    <a:pt x="7299" y="2298"/>
                  </a:cubicBezTo>
                  <a:lnTo>
                    <a:pt x="6776" y="0"/>
                  </a:ln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2321;p59">
              <a:extLst>
                <a:ext uri="{FF2B5EF4-FFF2-40B4-BE49-F238E27FC236}">
                  <a16:creationId xmlns:a16="http://schemas.microsoft.com/office/drawing/2014/main" id="{6CA53D97-1B59-569D-AD76-A956CC73C966}"/>
                </a:ext>
              </a:extLst>
            </p:cNvPr>
            <p:cNvSpPr/>
            <p:nvPr/>
          </p:nvSpPr>
          <p:spPr>
            <a:xfrm>
              <a:off x="4978875" y="2731125"/>
              <a:ext cx="133675" cy="584925"/>
            </a:xfrm>
            <a:custGeom>
              <a:avLst/>
              <a:gdLst/>
              <a:ahLst/>
              <a:cxnLst/>
              <a:rect l="l" t="t" r="r" b="b"/>
              <a:pathLst>
                <a:path w="5347" h="23397" extrusionOk="0">
                  <a:moveTo>
                    <a:pt x="5347" y="0"/>
                  </a:moveTo>
                  <a:lnTo>
                    <a:pt x="1132" y="393"/>
                  </a:lnTo>
                  <a:lnTo>
                    <a:pt x="1" y="11395"/>
                  </a:lnTo>
                  <a:lnTo>
                    <a:pt x="989" y="23396"/>
                  </a:lnTo>
                  <a:lnTo>
                    <a:pt x="2549" y="23396"/>
                  </a:lnTo>
                  <a:cubicBezTo>
                    <a:pt x="2918" y="19146"/>
                    <a:pt x="3525" y="15443"/>
                    <a:pt x="2811" y="12538"/>
                  </a:cubicBezTo>
                  <a:lnTo>
                    <a:pt x="5347" y="0"/>
                  </a:ln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2322;p59">
              <a:extLst>
                <a:ext uri="{FF2B5EF4-FFF2-40B4-BE49-F238E27FC236}">
                  <a16:creationId xmlns:a16="http://schemas.microsoft.com/office/drawing/2014/main" id="{DB0EB6E6-83D8-75BA-2F00-5F7970DEF87E}"/>
                </a:ext>
              </a:extLst>
            </p:cNvPr>
            <p:cNvSpPr/>
            <p:nvPr/>
          </p:nvSpPr>
          <p:spPr>
            <a:xfrm>
              <a:off x="4930950" y="3311250"/>
              <a:ext cx="115225" cy="42600"/>
            </a:xfrm>
            <a:custGeom>
              <a:avLst/>
              <a:gdLst/>
              <a:ahLst/>
              <a:cxnLst/>
              <a:rect l="l" t="t" r="r" b="b"/>
              <a:pathLst>
                <a:path w="4609" h="1704" extrusionOk="0">
                  <a:moveTo>
                    <a:pt x="2894" y="1"/>
                  </a:moveTo>
                  <a:cubicBezTo>
                    <a:pt x="2049" y="608"/>
                    <a:pt x="1156" y="227"/>
                    <a:pt x="572" y="608"/>
                  </a:cubicBezTo>
                  <a:cubicBezTo>
                    <a:pt x="1" y="989"/>
                    <a:pt x="13" y="1703"/>
                    <a:pt x="13" y="1703"/>
                  </a:cubicBezTo>
                  <a:lnTo>
                    <a:pt x="4585" y="1703"/>
                  </a:lnTo>
                  <a:cubicBezTo>
                    <a:pt x="4585" y="1703"/>
                    <a:pt x="4609" y="763"/>
                    <a:pt x="4609" y="501"/>
                  </a:cubicBezTo>
                  <a:cubicBezTo>
                    <a:pt x="4609" y="227"/>
                    <a:pt x="4513" y="96"/>
                    <a:pt x="4513" y="96"/>
                  </a:cubicBezTo>
                  <a:cubicBezTo>
                    <a:pt x="4199" y="123"/>
                    <a:pt x="3944" y="133"/>
                    <a:pt x="3737" y="133"/>
                  </a:cubicBezTo>
                  <a:cubicBezTo>
                    <a:pt x="3030" y="133"/>
                    <a:pt x="2894" y="10"/>
                    <a:pt x="2894" y="1"/>
                  </a:cubicBezTo>
                  <a:close/>
                </a:path>
              </a:pathLst>
            </a:custGeom>
            <a:solidFill>
              <a:srgbClr val="F995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2323;p59">
              <a:extLst>
                <a:ext uri="{FF2B5EF4-FFF2-40B4-BE49-F238E27FC236}">
                  <a16:creationId xmlns:a16="http://schemas.microsoft.com/office/drawing/2014/main" id="{21FC7A17-1994-C9B2-E812-EC96E4A9BA7B}"/>
                </a:ext>
              </a:extLst>
            </p:cNvPr>
            <p:cNvSpPr/>
            <p:nvPr/>
          </p:nvSpPr>
          <p:spPr>
            <a:xfrm>
              <a:off x="5087825" y="2726650"/>
              <a:ext cx="168500" cy="589700"/>
            </a:xfrm>
            <a:custGeom>
              <a:avLst/>
              <a:gdLst/>
              <a:ahLst/>
              <a:cxnLst/>
              <a:rect l="l" t="t" r="r" b="b"/>
              <a:pathLst>
                <a:path w="6740" h="23588" extrusionOk="0">
                  <a:moveTo>
                    <a:pt x="4120" y="1"/>
                  </a:moveTo>
                  <a:lnTo>
                    <a:pt x="1" y="977"/>
                  </a:lnTo>
                  <a:lnTo>
                    <a:pt x="1227" y="12300"/>
                  </a:lnTo>
                  <a:lnTo>
                    <a:pt x="5156" y="23396"/>
                  </a:lnTo>
                  <a:cubicBezTo>
                    <a:pt x="5409" y="23536"/>
                    <a:pt x="5683" y="23588"/>
                    <a:pt x="5968" y="23588"/>
                  </a:cubicBezTo>
                  <a:cubicBezTo>
                    <a:pt x="6218" y="23588"/>
                    <a:pt x="6478" y="23547"/>
                    <a:pt x="6739" y="23492"/>
                  </a:cubicBezTo>
                  <a:cubicBezTo>
                    <a:pt x="6442" y="20229"/>
                    <a:pt x="5025" y="13693"/>
                    <a:pt x="4120" y="12276"/>
                  </a:cubicBezTo>
                  <a:lnTo>
                    <a:pt x="4120" y="1"/>
                  </a:lnTo>
                  <a:close/>
                </a:path>
              </a:pathLst>
            </a:custGeom>
            <a:solidFill>
              <a:srgbClr val="0D415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2324;p59">
              <a:extLst>
                <a:ext uri="{FF2B5EF4-FFF2-40B4-BE49-F238E27FC236}">
                  <a16:creationId xmlns:a16="http://schemas.microsoft.com/office/drawing/2014/main" id="{31D1E0E1-036D-5E27-4282-B69FDEF852D5}"/>
                </a:ext>
              </a:extLst>
            </p:cNvPr>
            <p:cNvSpPr/>
            <p:nvPr/>
          </p:nvSpPr>
          <p:spPr>
            <a:xfrm>
              <a:off x="5144375" y="3311550"/>
              <a:ext cx="114625" cy="42300"/>
            </a:xfrm>
            <a:custGeom>
              <a:avLst/>
              <a:gdLst/>
              <a:ahLst/>
              <a:cxnLst/>
              <a:rect l="l" t="t" r="r" b="b"/>
              <a:pathLst>
                <a:path w="4585" h="1692" extrusionOk="0">
                  <a:moveTo>
                    <a:pt x="2894" y="0"/>
                  </a:moveTo>
                  <a:cubicBezTo>
                    <a:pt x="2049" y="596"/>
                    <a:pt x="1156" y="227"/>
                    <a:pt x="584" y="608"/>
                  </a:cubicBezTo>
                  <a:cubicBezTo>
                    <a:pt x="1" y="977"/>
                    <a:pt x="13" y="1691"/>
                    <a:pt x="13" y="1691"/>
                  </a:cubicBezTo>
                  <a:lnTo>
                    <a:pt x="4585" y="1691"/>
                  </a:lnTo>
                  <a:cubicBezTo>
                    <a:pt x="4585" y="1691"/>
                    <a:pt x="4585" y="774"/>
                    <a:pt x="4585" y="501"/>
                  </a:cubicBezTo>
                  <a:cubicBezTo>
                    <a:pt x="4585" y="227"/>
                    <a:pt x="4477" y="96"/>
                    <a:pt x="4477" y="96"/>
                  </a:cubicBezTo>
                  <a:cubicBezTo>
                    <a:pt x="4175" y="122"/>
                    <a:pt x="3929" y="132"/>
                    <a:pt x="3729" y="132"/>
                  </a:cubicBezTo>
                  <a:cubicBezTo>
                    <a:pt x="3011" y="132"/>
                    <a:pt x="2894" y="0"/>
                    <a:pt x="2894" y="0"/>
                  </a:cubicBezTo>
                  <a:close/>
                </a:path>
              </a:pathLst>
            </a:custGeom>
            <a:solidFill>
              <a:srgbClr val="F995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2325;p59">
              <a:extLst>
                <a:ext uri="{FF2B5EF4-FFF2-40B4-BE49-F238E27FC236}">
                  <a16:creationId xmlns:a16="http://schemas.microsoft.com/office/drawing/2014/main" id="{1F8E3A9C-4DE9-5BA6-30D8-4D382900AC4A}"/>
                </a:ext>
              </a:extLst>
            </p:cNvPr>
            <p:cNvSpPr/>
            <p:nvPr/>
          </p:nvSpPr>
          <p:spPr>
            <a:xfrm>
              <a:off x="4994650" y="2395075"/>
              <a:ext cx="224775" cy="381950"/>
            </a:xfrm>
            <a:custGeom>
              <a:avLst/>
              <a:gdLst/>
              <a:ahLst/>
              <a:cxnLst/>
              <a:rect l="l" t="t" r="r" b="b"/>
              <a:pathLst>
                <a:path w="8991" h="15278" extrusionOk="0">
                  <a:moveTo>
                    <a:pt x="5740" y="0"/>
                  </a:moveTo>
                  <a:lnTo>
                    <a:pt x="3668" y="357"/>
                  </a:lnTo>
                  <a:lnTo>
                    <a:pt x="3299" y="405"/>
                  </a:lnTo>
                  <a:lnTo>
                    <a:pt x="3168" y="417"/>
                  </a:lnTo>
                  <a:lnTo>
                    <a:pt x="1561" y="631"/>
                  </a:lnTo>
                  <a:lnTo>
                    <a:pt x="1" y="14216"/>
                  </a:lnTo>
                  <a:cubicBezTo>
                    <a:pt x="203" y="14561"/>
                    <a:pt x="894" y="14823"/>
                    <a:pt x="1489" y="14966"/>
                  </a:cubicBezTo>
                  <a:cubicBezTo>
                    <a:pt x="1525" y="14978"/>
                    <a:pt x="1561" y="14978"/>
                    <a:pt x="1608" y="14990"/>
                  </a:cubicBezTo>
                  <a:cubicBezTo>
                    <a:pt x="1703" y="15014"/>
                    <a:pt x="1811" y="15038"/>
                    <a:pt x="1894" y="15050"/>
                  </a:cubicBezTo>
                  <a:cubicBezTo>
                    <a:pt x="2801" y="15204"/>
                    <a:pt x="3708" y="15277"/>
                    <a:pt x="4615" y="15277"/>
                  </a:cubicBezTo>
                  <a:cubicBezTo>
                    <a:pt x="4684" y="15277"/>
                    <a:pt x="4754" y="15277"/>
                    <a:pt x="4823" y="15276"/>
                  </a:cubicBezTo>
                  <a:cubicBezTo>
                    <a:pt x="5002" y="15276"/>
                    <a:pt x="5192" y="15264"/>
                    <a:pt x="5394" y="15240"/>
                  </a:cubicBezTo>
                  <a:cubicBezTo>
                    <a:pt x="5430" y="15240"/>
                    <a:pt x="5478" y="15228"/>
                    <a:pt x="5513" y="15228"/>
                  </a:cubicBezTo>
                  <a:cubicBezTo>
                    <a:pt x="6537" y="15073"/>
                    <a:pt x="7669" y="14633"/>
                    <a:pt x="8240" y="14061"/>
                  </a:cubicBezTo>
                  <a:lnTo>
                    <a:pt x="7407" y="10347"/>
                  </a:lnTo>
                  <a:lnTo>
                    <a:pt x="8990" y="1107"/>
                  </a:lnTo>
                  <a:lnTo>
                    <a:pt x="6871" y="381"/>
                  </a:lnTo>
                  <a:lnTo>
                    <a:pt x="6764" y="345"/>
                  </a:lnTo>
                  <a:lnTo>
                    <a:pt x="6287" y="179"/>
                  </a:lnTo>
                  <a:lnTo>
                    <a:pt x="574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2326;p59">
              <a:extLst>
                <a:ext uri="{FF2B5EF4-FFF2-40B4-BE49-F238E27FC236}">
                  <a16:creationId xmlns:a16="http://schemas.microsoft.com/office/drawing/2014/main" id="{6DBA8D89-893F-D678-744D-0DC7588641A3}"/>
                </a:ext>
              </a:extLst>
            </p:cNvPr>
            <p:cNvSpPr/>
            <p:nvPr/>
          </p:nvSpPr>
          <p:spPr>
            <a:xfrm>
              <a:off x="5034850" y="2239400"/>
              <a:ext cx="32450" cy="58350"/>
            </a:xfrm>
            <a:custGeom>
              <a:avLst/>
              <a:gdLst/>
              <a:ahLst/>
              <a:cxnLst/>
              <a:rect l="l" t="t" r="r" b="b"/>
              <a:pathLst>
                <a:path w="1298" h="2334" extrusionOk="0">
                  <a:moveTo>
                    <a:pt x="560" y="0"/>
                  </a:moveTo>
                  <a:lnTo>
                    <a:pt x="560" y="0"/>
                  </a:lnTo>
                  <a:cubicBezTo>
                    <a:pt x="560" y="0"/>
                    <a:pt x="0" y="274"/>
                    <a:pt x="72" y="1238"/>
                  </a:cubicBezTo>
                  <a:cubicBezTo>
                    <a:pt x="131" y="2191"/>
                    <a:pt x="488" y="2334"/>
                    <a:pt x="488" y="2334"/>
                  </a:cubicBezTo>
                  <a:cubicBezTo>
                    <a:pt x="488" y="2334"/>
                    <a:pt x="1298" y="346"/>
                    <a:pt x="560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2327;p59">
              <a:extLst>
                <a:ext uri="{FF2B5EF4-FFF2-40B4-BE49-F238E27FC236}">
                  <a16:creationId xmlns:a16="http://schemas.microsoft.com/office/drawing/2014/main" id="{E7FDE919-2DEE-EE8D-F289-DDC40203F9DB}"/>
                </a:ext>
              </a:extLst>
            </p:cNvPr>
            <p:cNvSpPr/>
            <p:nvPr/>
          </p:nvSpPr>
          <p:spPr>
            <a:xfrm>
              <a:off x="5092000" y="2352600"/>
              <a:ext cx="53600" cy="56850"/>
            </a:xfrm>
            <a:custGeom>
              <a:avLst/>
              <a:gdLst/>
              <a:ahLst/>
              <a:cxnLst/>
              <a:rect l="l" t="t" r="r" b="b"/>
              <a:pathLst>
                <a:path w="2144" h="2274" extrusionOk="0">
                  <a:moveTo>
                    <a:pt x="1361" y="1"/>
                  </a:moveTo>
                  <a:cubicBezTo>
                    <a:pt x="1070" y="1"/>
                    <a:pt x="760" y="34"/>
                    <a:pt x="524" y="68"/>
                  </a:cubicBezTo>
                  <a:cubicBezTo>
                    <a:pt x="286" y="104"/>
                    <a:pt x="119" y="139"/>
                    <a:pt x="119" y="139"/>
                  </a:cubicBezTo>
                  <a:lnTo>
                    <a:pt x="36" y="1330"/>
                  </a:lnTo>
                  <a:lnTo>
                    <a:pt x="0" y="2044"/>
                  </a:lnTo>
                  <a:cubicBezTo>
                    <a:pt x="176" y="2214"/>
                    <a:pt x="402" y="2274"/>
                    <a:pt x="635" y="2274"/>
                  </a:cubicBezTo>
                  <a:cubicBezTo>
                    <a:pt x="1204" y="2274"/>
                    <a:pt x="1810" y="1913"/>
                    <a:pt x="1810" y="1913"/>
                  </a:cubicBezTo>
                  <a:lnTo>
                    <a:pt x="2143" y="175"/>
                  </a:lnTo>
                  <a:cubicBezTo>
                    <a:pt x="1992" y="43"/>
                    <a:pt x="1688" y="1"/>
                    <a:pt x="1361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2328;p59">
              <a:extLst>
                <a:ext uri="{FF2B5EF4-FFF2-40B4-BE49-F238E27FC236}">
                  <a16:creationId xmlns:a16="http://schemas.microsoft.com/office/drawing/2014/main" id="{44119658-BD46-48ED-7936-98764C1C241D}"/>
                </a:ext>
              </a:extLst>
            </p:cNvPr>
            <p:cNvSpPr/>
            <p:nvPr/>
          </p:nvSpPr>
          <p:spPr>
            <a:xfrm>
              <a:off x="5092875" y="2354300"/>
              <a:ext cx="40825" cy="31575"/>
            </a:xfrm>
            <a:custGeom>
              <a:avLst/>
              <a:gdLst/>
              <a:ahLst/>
              <a:cxnLst/>
              <a:rect l="l" t="t" r="r" b="b"/>
              <a:pathLst>
                <a:path w="1633" h="1263" extrusionOk="0">
                  <a:moveTo>
                    <a:pt x="489" y="0"/>
                  </a:moveTo>
                  <a:cubicBezTo>
                    <a:pt x="251" y="36"/>
                    <a:pt x="84" y="71"/>
                    <a:pt x="84" y="71"/>
                  </a:cubicBezTo>
                  <a:lnTo>
                    <a:pt x="1" y="1262"/>
                  </a:lnTo>
                  <a:cubicBezTo>
                    <a:pt x="822" y="1179"/>
                    <a:pt x="1632" y="155"/>
                    <a:pt x="1632" y="155"/>
                  </a:cubicBezTo>
                  <a:lnTo>
                    <a:pt x="489" y="0"/>
                  </a:lnTo>
                  <a:close/>
                </a:path>
              </a:pathLst>
            </a:custGeom>
            <a:solidFill>
              <a:srgbClr val="ED867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2329;p59">
              <a:extLst>
                <a:ext uri="{FF2B5EF4-FFF2-40B4-BE49-F238E27FC236}">
                  <a16:creationId xmlns:a16="http://schemas.microsoft.com/office/drawing/2014/main" id="{DF2E2448-6BB7-B72A-CBB2-E550998DCC9C}"/>
                </a:ext>
              </a:extLst>
            </p:cNvPr>
            <p:cNvSpPr/>
            <p:nvPr/>
          </p:nvSpPr>
          <p:spPr>
            <a:xfrm>
              <a:off x="5020250" y="2196575"/>
              <a:ext cx="164350" cy="165525"/>
            </a:xfrm>
            <a:custGeom>
              <a:avLst/>
              <a:gdLst/>
              <a:ahLst/>
              <a:cxnLst/>
              <a:rect l="l" t="t" r="r" b="b"/>
              <a:pathLst>
                <a:path w="6574" h="6621" extrusionOk="0">
                  <a:moveTo>
                    <a:pt x="1282" y="1"/>
                  </a:moveTo>
                  <a:cubicBezTo>
                    <a:pt x="942" y="1"/>
                    <a:pt x="671" y="119"/>
                    <a:pt x="501" y="451"/>
                  </a:cubicBezTo>
                  <a:cubicBezTo>
                    <a:pt x="1" y="1451"/>
                    <a:pt x="1191" y="2201"/>
                    <a:pt x="1191" y="2201"/>
                  </a:cubicBezTo>
                  <a:cubicBezTo>
                    <a:pt x="1242" y="2195"/>
                    <a:pt x="1292" y="2192"/>
                    <a:pt x="1342" y="2192"/>
                  </a:cubicBezTo>
                  <a:cubicBezTo>
                    <a:pt x="2764" y="2192"/>
                    <a:pt x="4103" y="4562"/>
                    <a:pt x="4287" y="5321"/>
                  </a:cubicBezTo>
                  <a:cubicBezTo>
                    <a:pt x="4428" y="5933"/>
                    <a:pt x="4622" y="6621"/>
                    <a:pt x="5004" y="6621"/>
                  </a:cubicBezTo>
                  <a:cubicBezTo>
                    <a:pt x="5104" y="6621"/>
                    <a:pt x="5218" y="6573"/>
                    <a:pt x="5347" y="6464"/>
                  </a:cubicBezTo>
                  <a:cubicBezTo>
                    <a:pt x="5966" y="5940"/>
                    <a:pt x="6156" y="4333"/>
                    <a:pt x="6371" y="3142"/>
                  </a:cubicBezTo>
                  <a:cubicBezTo>
                    <a:pt x="6573" y="1951"/>
                    <a:pt x="6085" y="1058"/>
                    <a:pt x="3894" y="654"/>
                  </a:cubicBezTo>
                  <a:cubicBezTo>
                    <a:pt x="2924" y="479"/>
                    <a:pt x="1964" y="1"/>
                    <a:pt x="1282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2330;p59">
              <a:extLst>
                <a:ext uri="{FF2B5EF4-FFF2-40B4-BE49-F238E27FC236}">
                  <a16:creationId xmlns:a16="http://schemas.microsoft.com/office/drawing/2014/main" id="{0F16775A-BD1E-3A2F-BF4D-1B5EA91B7114}"/>
                </a:ext>
              </a:extLst>
            </p:cNvPr>
            <p:cNvSpPr/>
            <p:nvPr/>
          </p:nvSpPr>
          <p:spPr>
            <a:xfrm>
              <a:off x="5041700" y="2232250"/>
              <a:ext cx="127700" cy="141775"/>
            </a:xfrm>
            <a:custGeom>
              <a:avLst/>
              <a:gdLst/>
              <a:ahLst/>
              <a:cxnLst/>
              <a:rect l="l" t="t" r="r" b="b"/>
              <a:pathLst>
                <a:path w="5108" h="5671" extrusionOk="0">
                  <a:moveTo>
                    <a:pt x="2442" y="0"/>
                  </a:moveTo>
                  <a:cubicBezTo>
                    <a:pt x="1515" y="0"/>
                    <a:pt x="655" y="272"/>
                    <a:pt x="369" y="727"/>
                  </a:cubicBezTo>
                  <a:cubicBezTo>
                    <a:pt x="226" y="941"/>
                    <a:pt x="143" y="1322"/>
                    <a:pt x="95" y="1775"/>
                  </a:cubicBezTo>
                  <a:cubicBezTo>
                    <a:pt x="83" y="1822"/>
                    <a:pt x="83" y="1858"/>
                    <a:pt x="83" y="1905"/>
                  </a:cubicBezTo>
                  <a:cubicBezTo>
                    <a:pt x="0" y="2644"/>
                    <a:pt x="24" y="3560"/>
                    <a:pt x="48" y="4311"/>
                  </a:cubicBezTo>
                  <a:cubicBezTo>
                    <a:pt x="82" y="5079"/>
                    <a:pt x="724" y="5670"/>
                    <a:pt x="1473" y="5670"/>
                  </a:cubicBezTo>
                  <a:cubicBezTo>
                    <a:pt x="1502" y="5670"/>
                    <a:pt x="1531" y="5670"/>
                    <a:pt x="1560" y="5668"/>
                  </a:cubicBezTo>
                  <a:cubicBezTo>
                    <a:pt x="2524" y="5596"/>
                    <a:pt x="3703" y="5454"/>
                    <a:pt x="4274" y="5180"/>
                  </a:cubicBezTo>
                  <a:cubicBezTo>
                    <a:pt x="4441" y="5096"/>
                    <a:pt x="4560" y="4989"/>
                    <a:pt x="4596" y="4882"/>
                  </a:cubicBezTo>
                  <a:cubicBezTo>
                    <a:pt x="4679" y="4620"/>
                    <a:pt x="4751" y="4263"/>
                    <a:pt x="4810" y="3858"/>
                  </a:cubicBezTo>
                  <a:cubicBezTo>
                    <a:pt x="5001" y="2667"/>
                    <a:pt x="5108" y="1155"/>
                    <a:pt x="5108" y="1155"/>
                  </a:cubicBezTo>
                  <a:cubicBezTo>
                    <a:pt x="4610" y="343"/>
                    <a:pt x="3484" y="0"/>
                    <a:pt x="2442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2331;p59">
              <a:extLst>
                <a:ext uri="{FF2B5EF4-FFF2-40B4-BE49-F238E27FC236}">
                  <a16:creationId xmlns:a16="http://schemas.microsoft.com/office/drawing/2014/main" id="{70D58F45-D2AC-5C15-DE80-C2CFCAF2E8A7}"/>
                </a:ext>
              </a:extLst>
            </p:cNvPr>
            <p:cNvSpPr/>
            <p:nvPr/>
          </p:nvSpPr>
          <p:spPr>
            <a:xfrm>
              <a:off x="5031675" y="2220975"/>
              <a:ext cx="149350" cy="83925"/>
            </a:xfrm>
            <a:custGeom>
              <a:avLst/>
              <a:gdLst/>
              <a:ahLst/>
              <a:cxnLst/>
              <a:rect l="l" t="t" r="r" b="b"/>
              <a:pathLst>
                <a:path w="5974" h="3357" extrusionOk="0">
                  <a:moveTo>
                    <a:pt x="3116" y="0"/>
                  </a:moveTo>
                  <a:cubicBezTo>
                    <a:pt x="1634" y="0"/>
                    <a:pt x="0" y="841"/>
                    <a:pt x="734" y="1225"/>
                  </a:cubicBezTo>
                  <a:cubicBezTo>
                    <a:pt x="1137" y="1439"/>
                    <a:pt x="1625" y="1503"/>
                    <a:pt x="2067" y="1503"/>
                  </a:cubicBezTo>
                  <a:cubicBezTo>
                    <a:pt x="2734" y="1503"/>
                    <a:pt x="3294" y="1356"/>
                    <a:pt x="3294" y="1356"/>
                  </a:cubicBezTo>
                  <a:cubicBezTo>
                    <a:pt x="3330" y="1797"/>
                    <a:pt x="3961" y="1868"/>
                    <a:pt x="4068" y="2261"/>
                  </a:cubicBezTo>
                  <a:cubicBezTo>
                    <a:pt x="4187" y="2642"/>
                    <a:pt x="4080" y="3309"/>
                    <a:pt x="4080" y="3309"/>
                  </a:cubicBezTo>
                  <a:lnTo>
                    <a:pt x="4413" y="3357"/>
                  </a:lnTo>
                  <a:cubicBezTo>
                    <a:pt x="4611" y="3139"/>
                    <a:pt x="4805" y="3075"/>
                    <a:pt x="4966" y="3075"/>
                  </a:cubicBezTo>
                  <a:cubicBezTo>
                    <a:pt x="5202" y="3075"/>
                    <a:pt x="5366" y="3214"/>
                    <a:pt x="5366" y="3214"/>
                  </a:cubicBezTo>
                  <a:cubicBezTo>
                    <a:pt x="5747" y="2106"/>
                    <a:pt x="5973" y="1440"/>
                    <a:pt x="4544" y="392"/>
                  </a:cubicBezTo>
                  <a:cubicBezTo>
                    <a:pt x="4168" y="110"/>
                    <a:pt x="3652" y="0"/>
                    <a:pt x="3116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2332;p59">
              <a:extLst>
                <a:ext uri="{FF2B5EF4-FFF2-40B4-BE49-F238E27FC236}">
                  <a16:creationId xmlns:a16="http://schemas.microsoft.com/office/drawing/2014/main" id="{01054DF2-5E47-A9BA-63AF-52FDF9772EDE}"/>
                </a:ext>
              </a:extLst>
            </p:cNvPr>
            <p:cNvSpPr/>
            <p:nvPr/>
          </p:nvSpPr>
          <p:spPr>
            <a:xfrm>
              <a:off x="5137525" y="2328700"/>
              <a:ext cx="24450" cy="33050"/>
            </a:xfrm>
            <a:custGeom>
              <a:avLst/>
              <a:gdLst/>
              <a:ahLst/>
              <a:cxnLst/>
              <a:rect l="l" t="t" r="r" b="b"/>
              <a:pathLst>
                <a:path w="978" h="1322" extrusionOk="0">
                  <a:moveTo>
                    <a:pt x="977" y="0"/>
                  </a:moveTo>
                  <a:lnTo>
                    <a:pt x="84" y="464"/>
                  </a:lnTo>
                  <a:cubicBezTo>
                    <a:pt x="84" y="464"/>
                    <a:pt x="1" y="1048"/>
                    <a:pt x="441" y="1322"/>
                  </a:cubicBezTo>
                  <a:cubicBezTo>
                    <a:pt x="620" y="1238"/>
                    <a:pt x="727" y="1131"/>
                    <a:pt x="763" y="1024"/>
                  </a:cubicBezTo>
                  <a:cubicBezTo>
                    <a:pt x="846" y="762"/>
                    <a:pt x="918" y="405"/>
                    <a:pt x="977" y="0"/>
                  </a:cubicBezTo>
                  <a:close/>
                </a:path>
              </a:pathLst>
            </a:custGeom>
            <a:solidFill>
              <a:srgbClr val="002E4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2333;p59">
              <a:extLst>
                <a:ext uri="{FF2B5EF4-FFF2-40B4-BE49-F238E27FC236}">
                  <a16:creationId xmlns:a16="http://schemas.microsoft.com/office/drawing/2014/main" id="{A96D52AC-D51E-9FE8-3E9A-AFD9B50C3E9F}"/>
                </a:ext>
              </a:extLst>
            </p:cNvPr>
            <p:cNvSpPr/>
            <p:nvPr/>
          </p:nvSpPr>
          <p:spPr>
            <a:xfrm>
              <a:off x="5139625" y="2297575"/>
              <a:ext cx="35750" cy="43075"/>
            </a:xfrm>
            <a:custGeom>
              <a:avLst/>
              <a:gdLst/>
              <a:ahLst/>
              <a:cxnLst/>
              <a:rect l="l" t="t" r="r" b="b"/>
              <a:pathLst>
                <a:path w="1430" h="1723" extrusionOk="0">
                  <a:moveTo>
                    <a:pt x="713" y="1"/>
                  </a:moveTo>
                  <a:cubicBezTo>
                    <a:pt x="400" y="1"/>
                    <a:pt x="95" y="293"/>
                    <a:pt x="95" y="293"/>
                  </a:cubicBezTo>
                  <a:lnTo>
                    <a:pt x="0" y="1709"/>
                  </a:lnTo>
                  <a:cubicBezTo>
                    <a:pt x="53" y="1718"/>
                    <a:pt x="104" y="1722"/>
                    <a:pt x="154" y="1722"/>
                  </a:cubicBezTo>
                  <a:cubicBezTo>
                    <a:pt x="985" y="1722"/>
                    <a:pt x="1430" y="565"/>
                    <a:pt x="1048" y="150"/>
                  </a:cubicBezTo>
                  <a:cubicBezTo>
                    <a:pt x="945" y="40"/>
                    <a:pt x="828" y="1"/>
                    <a:pt x="713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2334;p59">
              <a:extLst>
                <a:ext uri="{FF2B5EF4-FFF2-40B4-BE49-F238E27FC236}">
                  <a16:creationId xmlns:a16="http://schemas.microsoft.com/office/drawing/2014/main" id="{B6A8EDF8-E057-1FC9-2090-57630E8254C5}"/>
                </a:ext>
              </a:extLst>
            </p:cNvPr>
            <p:cNvSpPr/>
            <p:nvPr/>
          </p:nvSpPr>
          <p:spPr>
            <a:xfrm>
              <a:off x="4812800" y="2568900"/>
              <a:ext cx="105100" cy="77700"/>
            </a:xfrm>
            <a:custGeom>
              <a:avLst/>
              <a:gdLst/>
              <a:ahLst/>
              <a:cxnLst/>
              <a:rect l="l" t="t" r="r" b="b"/>
              <a:pathLst>
                <a:path w="4204" h="3108" extrusionOk="0">
                  <a:moveTo>
                    <a:pt x="0" y="0"/>
                  </a:moveTo>
                  <a:lnTo>
                    <a:pt x="95" y="3108"/>
                  </a:lnTo>
                  <a:lnTo>
                    <a:pt x="4203" y="3013"/>
                  </a:lnTo>
                  <a:lnTo>
                    <a:pt x="4155" y="0"/>
                  </a:lnTo>
                  <a:close/>
                </a:path>
              </a:pathLst>
            </a:custGeom>
            <a:solidFill>
              <a:srgbClr val="043A5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2335;p59">
              <a:extLst>
                <a:ext uri="{FF2B5EF4-FFF2-40B4-BE49-F238E27FC236}">
                  <a16:creationId xmlns:a16="http://schemas.microsoft.com/office/drawing/2014/main" id="{64470D32-646C-F248-18D3-4D2889D494C4}"/>
                </a:ext>
              </a:extLst>
            </p:cNvPr>
            <p:cNvSpPr/>
            <p:nvPr/>
          </p:nvSpPr>
          <p:spPr>
            <a:xfrm>
              <a:off x="4781825" y="2242675"/>
              <a:ext cx="139625" cy="262850"/>
            </a:xfrm>
            <a:custGeom>
              <a:avLst/>
              <a:gdLst/>
              <a:ahLst/>
              <a:cxnLst/>
              <a:rect l="l" t="t" r="r" b="b"/>
              <a:pathLst>
                <a:path w="5585" h="10514" extrusionOk="0">
                  <a:moveTo>
                    <a:pt x="2227" y="0"/>
                  </a:moveTo>
                  <a:cubicBezTo>
                    <a:pt x="1001" y="0"/>
                    <a:pt x="1" y="1000"/>
                    <a:pt x="1" y="2227"/>
                  </a:cubicBezTo>
                  <a:lnTo>
                    <a:pt x="1" y="8287"/>
                  </a:lnTo>
                  <a:cubicBezTo>
                    <a:pt x="1" y="9513"/>
                    <a:pt x="1001" y="10513"/>
                    <a:pt x="2227" y="10513"/>
                  </a:cubicBezTo>
                  <a:lnTo>
                    <a:pt x="3358" y="10513"/>
                  </a:lnTo>
                  <a:cubicBezTo>
                    <a:pt x="4585" y="10513"/>
                    <a:pt x="5585" y="9513"/>
                    <a:pt x="5585" y="8287"/>
                  </a:cubicBezTo>
                  <a:lnTo>
                    <a:pt x="5585" y="2227"/>
                  </a:lnTo>
                  <a:cubicBezTo>
                    <a:pt x="5585" y="1000"/>
                    <a:pt x="4585" y="0"/>
                    <a:pt x="3358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2336;p59">
              <a:extLst>
                <a:ext uri="{FF2B5EF4-FFF2-40B4-BE49-F238E27FC236}">
                  <a16:creationId xmlns:a16="http://schemas.microsoft.com/office/drawing/2014/main" id="{A9A66AB8-943A-509B-390C-F1CB04695BEC}"/>
                </a:ext>
              </a:extLst>
            </p:cNvPr>
            <p:cNvSpPr/>
            <p:nvPr/>
          </p:nvSpPr>
          <p:spPr>
            <a:xfrm>
              <a:off x="4757725" y="2272725"/>
              <a:ext cx="163725" cy="232800"/>
            </a:xfrm>
            <a:custGeom>
              <a:avLst/>
              <a:gdLst/>
              <a:ahLst/>
              <a:cxnLst/>
              <a:rect l="l" t="t" r="r" b="b"/>
              <a:pathLst>
                <a:path w="6549" h="9312" extrusionOk="0">
                  <a:moveTo>
                    <a:pt x="1465" y="1"/>
                  </a:moveTo>
                  <a:lnTo>
                    <a:pt x="1465" y="1"/>
                  </a:lnTo>
                  <a:cubicBezTo>
                    <a:pt x="1144" y="453"/>
                    <a:pt x="965" y="1001"/>
                    <a:pt x="965" y="1596"/>
                  </a:cubicBezTo>
                  <a:lnTo>
                    <a:pt x="965" y="6513"/>
                  </a:lnTo>
                  <a:cubicBezTo>
                    <a:pt x="965" y="8061"/>
                    <a:pt x="2215" y="9311"/>
                    <a:pt x="3751" y="9311"/>
                  </a:cubicBezTo>
                  <a:cubicBezTo>
                    <a:pt x="5299" y="9311"/>
                    <a:pt x="6549" y="8061"/>
                    <a:pt x="6549" y="6513"/>
                  </a:cubicBezTo>
                  <a:lnTo>
                    <a:pt x="6549" y="5394"/>
                  </a:lnTo>
                  <a:cubicBezTo>
                    <a:pt x="6061" y="5275"/>
                    <a:pt x="5799" y="4966"/>
                    <a:pt x="5073" y="4966"/>
                  </a:cubicBezTo>
                  <a:cubicBezTo>
                    <a:pt x="4968" y="4931"/>
                    <a:pt x="4863" y="4915"/>
                    <a:pt x="4758" y="4915"/>
                  </a:cubicBezTo>
                  <a:cubicBezTo>
                    <a:pt x="3826" y="4915"/>
                    <a:pt x="2910" y="6159"/>
                    <a:pt x="2232" y="6159"/>
                  </a:cubicBezTo>
                  <a:cubicBezTo>
                    <a:pt x="2156" y="6159"/>
                    <a:pt x="2083" y="6144"/>
                    <a:pt x="2013" y="6109"/>
                  </a:cubicBezTo>
                  <a:cubicBezTo>
                    <a:pt x="1" y="5097"/>
                    <a:pt x="2406" y="2025"/>
                    <a:pt x="1465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2337;p59">
              <a:extLst>
                <a:ext uri="{FF2B5EF4-FFF2-40B4-BE49-F238E27FC236}">
                  <a16:creationId xmlns:a16="http://schemas.microsoft.com/office/drawing/2014/main" id="{FA501929-46CE-741F-2771-CB7EEE36C95D}"/>
                </a:ext>
              </a:extLst>
            </p:cNvPr>
            <p:cNvSpPr/>
            <p:nvPr/>
          </p:nvSpPr>
          <p:spPr>
            <a:xfrm>
              <a:off x="4757725" y="2242675"/>
              <a:ext cx="163725" cy="184050"/>
            </a:xfrm>
            <a:custGeom>
              <a:avLst/>
              <a:gdLst/>
              <a:ahLst/>
              <a:cxnLst/>
              <a:rect l="l" t="t" r="r" b="b"/>
              <a:pathLst>
                <a:path w="6549" h="7362" extrusionOk="0">
                  <a:moveTo>
                    <a:pt x="3763" y="0"/>
                  </a:moveTo>
                  <a:cubicBezTo>
                    <a:pt x="2810" y="0"/>
                    <a:pt x="1965" y="476"/>
                    <a:pt x="1465" y="1203"/>
                  </a:cubicBezTo>
                  <a:cubicBezTo>
                    <a:pt x="2406" y="3227"/>
                    <a:pt x="1" y="6299"/>
                    <a:pt x="2013" y="7311"/>
                  </a:cubicBezTo>
                  <a:cubicBezTo>
                    <a:pt x="2083" y="7346"/>
                    <a:pt x="2156" y="7361"/>
                    <a:pt x="2232" y="7361"/>
                  </a:cubicBezTo>
                  <a:cubicBezTo>
                    <a:pt x="2910" y="7361"/>
                    <a:pt x="3826" y="6117"/>
                    <a:pt x="4758" y="6117"/>
                  </a:cubicBezTo>
                  <a:cubicBezTo>
                    <a:pt x="4863" y="6117"/>
                    <a:pt x="4968" y="6133"/>
                    <a:pt x="5073" y="6168"/>
                  </a:cubicBezTo>
                  <a:cubicBezTo>
                    <a:pt x="5799" y="6168"/>
                    <a:pt x="6061" y="6477"/>
                    <a:pt x="6549" y="6596"/>
                  </a:cubicBezTo>
                  <a:lnTo>
                    <a:pt x="6549" y="2798"/>
                  </a:lnTo>
                  <a:cubicBezTo>
                    <a:pt x="6549" y="1250"/>
                    <a:pt x="5299" y="0"/>
                    <a:pt x="3763" y="0"/>
                  </a:cubicBezTo>
                  <a:close/>
                </a:path>
              </a:pathLst>
            </a:custGeom>
            <a:solidFill>
              <a:srgbClr val="59D098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2338;p59">
              <a:extLst>
                <a:ext uri="{FF2B5EF4-FFF2-40B4-BE49-F238E27FC236}">
                  <a16:creationId xmlns:a16="http://schemas.microsoft.com/office/drawing/2014/main" id="{0C6EDED4-32BD-7734-67FF-9B72800098EA}"/>
                </a:ext>
              </a:extLst>
            </p:cNvPr>
            <p:cNvSpPr/>
            <p:nvPr/>
          </p:nvSpPr>
          <p:spPr>
            <a:xfrm>
              <a:off x="4812800" y="2558175"/>
              <a:ext cx="103900" cy="21475"/>
            </a:xfrm>
            <a:custGeom>
              <a:avLst/>
              <a:gdLst/>
              <a:ahLst/>
              <a:cxnLst/>
              <a:rect l="l" t="t" r="r" b="b"/>
              <a:pathLst>
                <a:path w="4156" h="859" extrusionOk="0">
                  <a:moveTo>
                    <a:pt x="2084" y="1"/>
                  </a:moveTo>
                  <a:cubicBezTo>
                    <a:pt x="929" y="1"/>
                    <a:pt x="0" y="191"/>
                    <a:pt x="0" y="429"/>
                  </a:cubicBezTo>
                  <a:cubicBezTo>
                    <a:pt x="0" y="668"/>
                    <a:pt x="929" y="858"/>
                    <a:pt x="2084" y="858"/>
                  </a:cubicBezTo>
                  <a:cubicBezTo>
                    <a:pt x="3227" y="858"/>
                    <a:pt x="4155" y="668"/>
                    <a:pt x="4155" y="429"/>
                  </a:cubicBezTo>
                  <a:cubicBezTo>
                    <a:pt x="4155" y="191"/>
                    <a:pt x="3227" y="1"/>
                    <a:pt x="2084" y="1"/>
                  </a:cubicBezTo>
                  <a:close/>
                </a:path>
              </a:pathLst>
            </a:custGeom>
            <a:solidFill>
              <a:srgbClr val="439D8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2339;p59">
              <a:extLst>
                <a:ext uri="{FF2B5EF4-FFF2-40B4-BE49-F238E27FC236}">
                  <a16:creationId xmlns:a16="http://schemas.microsoft.com/office/drawing/2014/main" id="{DFD7CD43-6DEF-DF26-E928-AE0CE1C959F1}"/>
                </a:ext>
              </a:extLst>
            </p:cNvPr>
            <p:cNvSpPr/>
            <p:nvPr/>
          </p:nvSpPr>
          <p:spPr>
            <a:xfrm>
              <a:off x="4805650" y="2390600"/>
              <a:ext cx="61250" cy="177350"/>
            </a:xfrm>
            <a:custGeom>
              <a:avLst/>
              <a:gdLst/>
              <a:ahLst/>
              <a:cxnLst/>
              <a:rect l="l" t="t" r="r" b="b"/>
              <a:pathLst>
                <a:path w="2450" h="7094" extrusionOk="0">
                  <a:moveTo>
                    <a:pt x="0" y="1"/>
                  </a:moveTo>
                  <a:lnTo>
                    <a:pt x="1679" y="3489"/>
                  </a:lnTo>
                  <a:lnTo>
                    <a:pt x="1858" y="6930"/>
                  </a:lnTo>
                  <a:cubicBezTo>
                    <a:pt x="1975" y="7051"/>
                    <a:pt x="2077" y="7093"/>
                    <a:pt x="2161" y="7093"/>
                  </a:cubicBezTo>
                  <a:cubicBezTo>
                    <a:pt x="2349" y="7093"/>
                    <a:pt x="2449" y="6882"/>
                    <a:pt x="2441" y="6882"/>
                  </a:cubicBezTo>
                  <a:lnTo>
                    <a:pt x="2346" y="1013"/>
                  </a:lnTo>
                  <a:lnTo>
                    <a:pt x="1905" y="882"/>
                  </a:lnTo>
                  <a:lnTo>
                    <a:pt x="1715" y="2298"/>
                  </a:lnTo>
                  <a:lnTo>
                    <a:pt x="334" y="6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2340;p59">
              <a:extLst>
                <a:ext uri="{FF2B5EF4-FFF2-40B4-BE49-F238E27FC236}">
                  <a16:creationId xmlns:a16="http://schemas.microsoft.com/office/drawing/2014/main" id="{B7C12D5C-DDFE-8E43-67D7-DA2DEB8008E2}"/>
                </a:ext>
              </a:extLst>
            </p:cNvPr>
            <p:cNvSpPr/>
            <p:nvPr/>
          </p:nvSpPr>
          <p:spPr>
            <a:xfrm>
              <a:off x="4916675" y="2422750"/>
              <a:ext cx="325650" cy="203025"/>
            </a:xfrm>
            <a:custGeom>
              <a:avLst/>
              <a:gdLst/>
              <a:ahLst/>
              <a:cxnLst/>
              <a:rect l="l" t="t" r="r" b="b"/>
              <a:pathLst>
                <a:path w="13026" h="8121" extrusionOk="0">
                  <a:moveTo>
                    <a:pt x="12109" y="0"/>
                  </a:moveTo>
                  <a:cubicBezTo>
                    <a:pt x="10430" y="1191"/>
                    <a:pt x="6978" y="5275"/>
                    <a:pt x="6978" y="5275"/>
                  </a:cubicBezTo>
                  <a:cubicBezTo>
                    <a:pt x="5692" y="5430"/>
                    <a:pt x="3882" y="5918"/>
                    <a:pt x="3120" y="6073"/>
                  </a:cubicBezTo>
                  <a:cubicBezTo>
                    <a:pt x="2370" y="6227"/>
                    <a:pt x="0" y="6823"/>
                    <a:pt x="0" y="6823"/>
                  </a:cubicBezTo>
                  <a:lnTo>
                    <a:pt x="310" y="8121"/>
                  </a:lnTo>
                  <a:lnTo>
                    <a:pt x="7620" y="7299"/>
                  </a:lnTo>
                  <a:cubicBezTo>
                    <a:pt x="7620" y="7299"/>
                    <a:pt x="11454" y="4894"/>
                    <a:pt x="12240" y="3191"/>
                  </a:cubicBezTo>
                  <a:cubicBezTo>
                    <a:pt x="13026" y="1501"/>
                    <a:pt x="12109" y="0"/>
                    <a:pt x="12109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2341;p59">
              <a:extLst>
                <a:ext uri="{FF2B5EF4-FFF2-40B4-BE49-F238E27FC236}">
                  <a16:creationId xmlns:a16="http://schemas.microsoft.com/office/drawing/2014/main" id="{FD0026C6-270B-14C5-915A-9D715A662BD9}"/>
                </a:ext>
              </a:extLst>
            </p:cNvPr>
            <p:cNvSpPr/>
            <p:nvPr/>
          </p:nvSpPr>
          <p:spPr>
            <a:xfrm>
              <a:off x="4828500" y="2578725"/>
              <a:ext cx="95925" cy="66725"/>
            </a:xfrm>
            <a:custGeom>
              <a:avLst/>
              <a:gdLst/>
              <a:ahLst/>
              <a:cxnLst/>
              <a:rect l="l" t="t" r="r" b="b"/>
              <a:pathLst>
                <a:path w="3837" h="2669" extrusionOk="0">
                  <a:moveTo>
                    <a:pt x="2247" y="1"/>
                  </a:moveTo>
                  <a:cubicBezTo>
                    <a:pt x="1998" y="1"/>
                    <a:pt x="1749" y="41"/>
                    <a:pt x="1503" y="48"/>
                  </a:cubicBezTo>
                  <a:cubicBezTo>
                    <a:pt x="1122" y="60"/>
                    <a:pt x="1241" y="369"/>
                    <a:pt x="1599" y="441"/>
                  </a:cubicBezTo>
                  <a:cubicBezTo>
                    <a:pt x="1956" y="524"/>
                    <a:pt x="2337" y="560"/>
                    <a:pt x="2253" y="667"/>
                  </a:cubicBezTo>
                  <a:cubicBezTo>
                    <a:pt x="2170" y="786"/>
                    <a:pt x="587" y="1000"/>
                    <a:pt x="289" y="1310"/>
                  </a:cubicBezTo>
                  <a:cubicBezTo>
                    <a:pt x="172" y="1436"/>
                    <a:pt x="315" y="1474"/>
                    <a:pt x="531" y="1474"/>
                  </a:cubicBezTo>
                  <a:cubicBezTo>
                    <a:pt x="868" y="1474"/>
                    <a:pt x="1384" y="1381"/>
                    <a:pt x="1384" y="1381"/>
                  </a:cubicBezTo>
                  <a:lnTo>
                    <a:pt x="1384" y="1381"/>
                  </a:lnTo>
                  <a:cubicBezTo>
                    <a:pt x="1384" y="1382"/>
                    <a:pt x="75" y="1739"/>
                    <a:pt x="15" y="1989"/>
                  </a:cubicBezTo>
                  <a:cubicBezTo>
                    <a:pt x="1" y="2049"/>
                    <a:pt x="70" y="2072"/>
                    <a:pt x="182" y="2072"/>
                  </a:cubicBezTo>
                  <a:cubicBezTo>
                    <a:pt x="537" y="2072"/>
                    <a:pt x="1324" y="1846"/>
                    <a:pt x="1325" y="1846"/>
                  </a:cubicBezTo>
                  <a:lnTo>
                    <a:pt x="1325" y="1846"/>
                  </a:lnTo>
                  <a:cubicBezTo>
                    <a:pt x="1324" y="1846"/>
                    <a:pt x="337" y="2144"/>
                    <a:pt x="420" y="2358"/>
                  </a:cubicBezTo>
                  <a:cubicBezTo>
                    <a:pt x="432" y="2396"/>
                    <a:pt x="491" y="2412"/>
                    <a:pt x="579" y="2412"/>
                  </a:cubicBezTo>
                  <a:cubicBezTo>
                    <a:pt x="844" y="2412"/>
                    <a:pt x="1375" y="2269"/>
                    <a:pt x="1670" y="2179"/>
                  </a:cubicBezTo>
                  <a:lnTo>
                    <a:pt x="1670" y="2179"/>
                  </a:lnTo>
                  <a:cubicBezTo>
                    <a:pt x="1670" y="2179"/>
                    <a:pt x="706" y="2501"/>
                    <a:pt x="849" y="2620"/>
                  </a:cubicBezTo>
                  <a:cubicBezTo>
                    <a:pt x="884" y="2652"/>
                    <a:pt x="982" y="2669"/>
                    <a:pt x="1124" y="2669"/>
                  </a:cubicBezTo>
                  <a:cubicBezTo>
                    <a:pt x="1707" y="2669"/>
                    <a:pt x="3033" y="2398"/>
                    <a:pt x="3837" y="1882"/>
                  </a:cubicBezTo>
                  <a:cubicBezTo>
                    <a:pt x="3801" y="1441"/>
                    <a:pt x="3647" y="1036"/>
                    <a:pt x="3527" y="584"/>
                  </a:cubicBezTo>
                  <a:cubicBezTo>
                    <a:pt x="3527" y="584"/>
                    <a:pt x="3087" y="179"/>
                    <a:pt x="2694" y="60"/>
                  </a:cubicBezTo>
                  <a:cubicBezTo>
                    <a:pt x="2546" y="15"/>
                    <a:pt x="2397" y="1"/>
                    <a:pt x="2247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2342;p59">
              <a:extLst>
                <a:ext uri="{FF2B5EF4-FFF2-40B4-BE49-F238E27FC236}">
                  <a16:creationId xmlns:a16="http://schemas.microsoft.com/office/drawing/2014/main" id="{4139B115-FD0A-94DF-14EC-9769D729A89A}"/>
                </a:ext>
              </a:extLst>
            </p:cNvPr>
            <p:cNvSpPr/>
            <p:nvPr/>
          </p:nvSpPr>
          <p:spPr>
            <a:xfrm>
              <a:off x="4986925" y="3380300"/>
              <a:ext cx="123550" cy="869175"/>
            </a:xfrm>
            <a:custGeom>
              <a:avLst/>
              <a:gdLst/>
              <a:ahLst/>
              <a:cxnLst/>
              <a:rect l="l" t="t" r="r" b="b"/>
              <a:pathLst>
                <a:path w="4942" h="34767" extrusionOk="0">
                  <a:moveTo>
                    <a:pt x="4394" y="1"/>
                  </a:moveTo>
                  <a:lnTo>
                    <a:pt x="36" y="34219"/>
                  </a:lnTo>
                  <a:cubicBezTo>
                    <a:pt x="0" y="34517"/>
                    <a:pt x="84" y="34767"/>
                    <a:pt x="238" y="34767"/>
                  </a:cubicBezTo>
                  <a:cubicBezTo>
                    <a:pt x="381" y="34767"/>
                    <a:pt x="536" y="34517"/>
                    <a:pt x="572" y="34219"/>
                  </a:cubicBezTo>
                  <a:lnTo>
                    <a:pt x="4941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2343;p59">
              <a:extLst>
                <a:ext uri="{FF2B5EF4-FFF2-40B4-BE49-F238E27FC236}">
                  <a16:creationId xmlns:a16="http://schemas.microsoft.com/office/drawing/2014/main" id="{9EBD7330-68B2-5D79-B645-D959B35B6028}"/>
                </a:ext>
              </a:extLst>
            </p:cNvPr>
            <p:cNvSpPr/>
            <p:nvPr/>
          </p:nvSpPr>
          <p:spPr>
            <a:xfrm>
              <a:off x="4808625" y="3380300"/>
              <a:ext cx="123550" cy="869175"/>
            </a:xfrm>
            <a:custGeom>
              <a:avLst/>
              <a:gdLst/>
              <a:ahLst/>
              <a:cxnLst/>
              <a:rect l="l" t="t" r="r" b="b"/>
              <a:pathLst>
                <a:path w="4942" h="34767" extrusionOk="0">
                  <a:moveTo>
                    <a:pt x="4394" y="1"/>
                  </a:moveTo>
                  <a:lnTo>
                    <a:pt x="36" y="34219"/>
                  </a:lnTo>
                  <a:cubicBezTo>
                    <a:pt x="0" y="34517"/>
                    <a:pt x="84" y="34767"/>
                    <a:pt x="239" y="34767"/>
                  </a:cubicBezTo>
                  <a:cubicBezTo>
                    <a:pt x="381" y="34767"/>
                    <a:pt x="536" y="34517"/>
                    <a:pt x="572" y="34219"/>
                  </a:cubicBezTo>
                  <a:lnTo>
                    <a:pt x="4942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2344;p59">
              <a:extLst>
                <a:ext uri="{FF2B5EF4-FFF2-40B4-BE49-F238E27FC236}">
                  <a16:creationId xmlns:a16="http://schemas.microsoft.com/office/drawing/2014/main" id="{B16DF2E7-E6DB-2F3A-457B-2E06E4547496}"/>
                </a:ext>
              </a:extLst>
            </p:cNvPr>
            <p:cNvSpPr/>
            <p:nvPr/>
          </p:nvSpPr>
          <p:spPr>
            <a:xfrm>
              <a:off x="4894350" y="3550575"/>
              <a:ext cx="193500" cy="27400"/>
            </a:xfrm>
            <a:custGeom>
              <a:avLst/>
              <a:gdLst/>
              <a:ahLst/>
              <a:cxnLst/>
              <a:rect l="l" t="t" r="r" b="b"/>
              <a:pathLst>
                <a:path w="7740" h="1096" extrusionOk="0">
                  <a:moveTo>
                    <a:pt x="381" y="0"/>
                  </a:moveTo>
                  <a:cubicBezTo>
                    <a:pt x="227" y="0"/>
                    <a:pt x="72" y="250"/>
                    <a:pt x="36" y="548"/>
                  </a:cubicBezTo>
                  <a:cubicBezTo>
                    <a:pt x="0" y="845"/>
                    <a:pt x="96" y="1096"/>
                    <a:pt x="239" y="1096"/>
                  </a:cubicBezTo>
                  <a:lnTo>
                    <a:pt x="7370" y="1096"/>
                  </a:lnTo>
                  <a:cubicBezTo>
                    <a:pt x="7513" y="1096"/>
                    <a:pt x="7668" y="845"/>
                    <a:pt x="7704" y="548"/>
                  </a:cubicBezTo>
                  <a:cubicBezTo>
                    <a:pt x="7740" y="250"/>
                    <a:pt x="7656" y="0"/>
                    <a:pt x="7501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2345;p59">
              <a:extLst>
                <a:ext uri="{FF2B5EF4-FFF2-40B4-BE49-F238E27FC236}">
                  <a16:creationId xmlns:a16="http://schemas.microsoft.com/office/drawing/2014/main" id="{78F90BAD-0805-514F-467F-345938C63BB9}"/>
                </a:ext>
              </a:extLst>
            </p:cNvPr>
            <p:cNvSpPr/>
            <p:nvPr/>
          </p:nvSpPr>
          <p:spPr>
            <a:xfrm>
              <a:off x="4872625" y="3721125"/>
              <a:ext cx="193500" cy="27400"/>
            </a:xfrm>
            <a:custGeom>
              <a:avLst/>
              <a:gdLst/>
              <a:ahLst/>
              <a:cxnLst/>
              <a:rect l="l" t="t" r="r" b="b"/>
              <a:pathLst>
                <a:path w="7740" h="1096" extrusionOk="0">
                  <a:moveTo>
                    <a:pt x="381" y="0"/>
                  </a:moveTo>
                  <a:cubicBezTo>
                    <a:pt x="227" y="0"/>
                    <a:pt x="72" y="250"/>
                    <a:pt x="36" y="548"/>
                  </a:cubicBezTo>
                  <a:cubicBezTo>
                    <a:pt x="0" y="846"/>
                    <a:pt x="96" y="1096"/>
                    <a:pt x="238" y="1096"/>
                  </a:cubicBezTo>
                  <a:lnTo>
                    <a:pt x="7370" y="1096"/>
                  </a:lnTo>
                  <a:cubicBezTo>
                    <a:pt x="7513" y="1096"/>
                    <a:pt x="7668" y="846"/>
                    <a:pt x="7704" y="548"/>
                  </a:cubicBezTo>
                  <a:cubicBezTo>
                    <a:pt x="7739" y="250"/>
                    <a:pt x="7656" y="0"/>
                    <a:pt x="7501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2346;p59">
              <a:extLst>
                <a:ext uri="{FF2B5EF4-FFF2-40B4-BE49-F238E27FC236}">
                  <a16:creationId xmlns:a16="http://schemas.microsoft.com/office/drawing/2014/main" id="{F49D99D0-03B8-95EE-339A-B8CF799A881B}"/>
                </a:ext>
              </a:extLst>
            </p:cNvPr>
            <p:cNvSpPr/>
            <p:nvPr/>
          </p:nvSpPr>
          <p:spPr>
            <a:xfrm>
              <a:off x="4850900" y="3890500"/>
              <a:ext cx="193500" cy="28000"/>
            </a:xfrm>
            <a:custGeom>
              <a:avLst/>
              <a:gdLst/>
              <a:ahLst/>
              <a:cxnLst/>
              <a:rect l="l" t="t" r="r" b="b"/>
              <a:pathLst>
                <a:path w="7740" h="1120" extrusionOk="0">
                  <a:moveTo>
                    <a:pt x="381" y="0"/>
                  </a:moveTo>
                  <a:cubicBezTo>
                    <a:pt x="226" y="0"/>
                    <a:pt x="72" y="250"/>
                    <a:pt x="36" y="560"/>
                  </a:cubicBezTo>
                  <a:cubicBezTo>
                    <a:pt x="0" y="869"/>
                    <a:pt x="84" y="1119"/>
                    <a:pt x="238" y="1119"/>
                  </a:cubicBezTo>
                  <a:lnTo>
                    <a:pt x="7358" y="1119"/>
                  </a:lnTo>
                  <a:cubicBezTo>
                    <a:pt x="7513" y="1119"/>
                    <a:pt x="7668" y="869"/>
                    <a:pt x="7704" y="560"/>
                  </a:cubicBezTo>
                  <a:cubicBezTo>
                    <a:pt x="7739" y="250"/>
                    <a:pt x="7656" y="0"/>
                    <a:pt x="7501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2347;p59">
              <a:extLst>
                <a:ext uri="{FF2B5EF4-FFF2-40B4-BE49-F238E27FC236}">
                  <a16:creationId xmlns:a16="http://schemas.microsoft.com/office/drawing/2014/main" id="{D2F8B0D4-E28F-E983-B0F2-5F30E3789671}"/>
                </a:ext>
              </a:extLst>
            </p:cNvPr>
            <p:cNvSpPr/>
            <p:nvPr/>
          </p:nvSpPr>
          <p:spPr>
            <a:xfrm>
              <a:off x="4829175" y="4062225"/>
              <a:ext cx="193500" cy="27425"/>
            </a:xfrm>
            <a:custGeom>
              <a:avLst/>
              <a:gdLst/>
              <a:ahLst/>
              <a:cxnLst/>
              <a:rect l="l" t="t" r="r" b="b"/>
              <a:pathLst>
                <a:path w="7740" h="1097" extrusionOk="0">
                  <a:moveTo>
                    <a:pt x="381" y="1"/>
                  </a:moveTo>
                  <a:cubicBezTo>
                    <a:pt x="226" y="1"/>
                    <a:pt x="71" y="251"/>
                    <a:pt x="36" y="549"/>
                  </a:cubicBezTo>
                  <a:cubicBezTo>
                    <a:pt x="0" y="846"/>
                    <a:pt x="83" y="1096"/>
                    <a:pt x="238" y="1096"/>
                  </a:cubicBezTo>
                  <a:lnTo>
                    <a:pt x="7358" y="1096"/>
                  </a:lnTo>
                  <a:cubicBezTo>
                    <a:pt x="7513" y="1096"/>
                    <a:pt x="7668" y="846"/>
                    <a:pt x="7703" y="549"/>
                  </a:cubicBezTo>
                  <a:cubicBezTo>
                    <a:pt x="7739" y="251"/>
                    <a:pt x="7656" y="1"/>
                    <a:pt x="7501" y="1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2348;p59">
              <a:extLst>
                <a:ext uri="{FF2B5EF4-FFF2-40B4-BE49-F238E27FC236}">
                  <a16:creationId xmlns:a16="http://schemas.microsoft.com/office/drawing/2014/main" id="{F605524F-155C-6075-E0EE-6E6C12162BC5}"/>
                </a:ext>
              </a:extLst>
            </p:cNvPr>
            <p:cNvSpPr/>
            <p:nvPr/>
          </p:nvSpPr>
          <p:spPr>
            <a:xfrm>
              <a:off x="5086625" y="3380300"/>
              <a:ext cx="123550" cy="869175"/>
            </a:xfrm>
            <a:custGeom>
              <a:avLst/>
              <a:gdLst/>
              <a:ahLst/>
              <a:cxnLst/>
              <a:rect l="l" t="t" r="r" b="b"/>
              <a:pathLst>
                <a:path w="4942" h="34767" extrusionOk="0">
                  <a:moveTo>
                    <a:pt x="1" y="1"/>
                  </a:moveTo>
                  <a:lnTo>
                    <a:pt x="4371" y="34219"/>
                  </a:lnTo>
                  <a:cubicBezTo>
                    <a:pt x="4406" y="34517"/>
                    <a:pt x="4561" y="34767"/>
                    <a:pt x="4704" y="34767"/>
                  </a:cubicBezTo>
                  <a:cubicBezTo>
                    <a:pt x="4859" y="34767"/>
                    <a:pt x="4942" y="34517"/>
                    <a:pt x="4906" y="34219"/>
                  </a:cubicBezTo>
                  <a:lnTo>
                    <a:pt x="549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2349;p59">
              <a:extLst>
                <a:ext uri="{FF2B5EF4-FFF2-40B4-BE49-F238E27FC236}">
                  <a16:creationId xmlns:a16="http://schemas.microsoft.com/office/drawing/2014/main" id="{AE1F8D13-7970-5506-4AED-79F2E59E3178}"/>
                </a:ext>
              </a:extLst>
            </p:cNvPr>
            <p:cNvSpPr/>
            <p:nvPr/>
          </p:nvSpPr>
          <p:spPr>
            <a:xfrm>
              <a:off x="5264925" y="3380300"/>
              <a:ext cx="123550" cy="869175"/>
            </a:xfrm>
            <a:custGeom>
              <a:avLst/>
              <a:gdLst/>
              <a:ahLst/>
              <a:cxnLst/>
              <a:rect l="l" t="t" r="r" b="b"/>
              <a:pathLst>
                <a:path w="4942" h="34767" extrusionOk="0">
                  <a:moveTo>
                    <a:pt x="1" y="1"/>
                  </a:moveTo>
                  <a:lnTo>
                    <a:pt x="4370" y="34219"/>
                  </a:lnTo>
                  <a:cubicBezTo>
                    <a:pt x="4406" y="34517"/>
                    <a:pt x="4561" y="34767"/>
                    <a:pt x="4704" y="34767"/>
                  </a:cubicBezTo>
                  <a:cubicBezTo>
                    <a:pt x="4859" y="34767"/>
                    <a:pt x="4942" y="34517"/>
                    <a:pt x="4906" y="3421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2350;p59">
              <a:extLst>
                <a:ext uri="{FF2B5EF4-FFF2-40B4-BE49-F238E27FC236}">
                  <a16:creationId xmlns:a16="http://schemas.microsoft.com/office/drawing/2014/main" id="{EBF839BC-3419-953B-D86B-BE8CB344B25E}"/>
                </a:ext>
              </a:extLst>
            </p:cNvPr>
            <p:cNvSpPr/>
            <p:nvPr/>
          </p:nvSpPr>
          <p:spPr>
            <a:xfrm>
              <a:off x="4905650" y="3352925"/>
              <a:ext cx="381025" cy="54200"/>
            </a:xfrm>
            <a:custGeom>
              <a:avLst/>
              <a:gdLst/>
              <a:ahLst/>
              <a:cxnLst/>
              <a:rect l="l" t="t" r="r" b="b"/>
              <a:pathLst>
                <a:path w="15241" h="2168" extrusionOk="0">
                  <a:moveTo>
                    <a:pt x="156" y="0"/>
                  </a:moveTo>
                  <a:cubicBezTo>
                    <a:pt x="72" y="0"/>
                    <a:pt x="1" y="143"/>
                    <a:pt x="1" y="322"/>
                  </a:cubicBezTo>
                  <a:lnTo>
                    <a:pt x="1" y="1858"/>
                  </a:lnTo>
                  <a:cubicBezTo>
                    <a:pt x="1" y="2036"/>
                    <a:pt x="72" y="2167"/>
                    <a:pt x="156" y="2167"/>
                  </a:cubicBezTo>
                  <a:lnTo>
                    <a:pt x="15074" y="2167"/>
                  </a:lnTo>
                  <a:cubicBezTo>
                    <a:pt x="15169" y="2167"/>
                    <a:pt x="15241" y="2036"/>
                    <a:pt x="15241" y="1858"/>
                  </a:cubicBezTo>
                  <a:lnTo>
                    <a:pt x="15241" y="322"/>
                  </a:lnTo>
                  <a:cubicBezTo>
                    <a:pt x="15241" y="143"/>
                    <a:pt x="15169" y="0"/>
                    <a:pt x="15074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2351;p59">
              <a:extLst>
                <a:ext uri="{FF2B5EF4-FFF2-40B4-BE49-F238E27FC236}">
                  <a16:creationId xmlns:a16="http://schemas.microsoft.com/office/drawing/2014/main" id="{E16AF666-F501-A9A0-D965-92CDBD7339F6}"/>
                </a:ext>
              </a:extLst>
            </p:cNvPr>
            <p:cNvSpPr/>
            <p:nvPr/>
          </p:nvSpPr>
          <p:spPr>
            <a:xfrm>
              <a:off x="5109250" y="3550575"/>
              <a:ext cx="193500" cy="27400"/>
            </a:xfrm>
            <a:custGeom>
              <a:avLst/>
              <a:gdLst/>
              <a:ahLst/>
              <a:cxnLst/>
              <a:rect l="l" t="t" r="r" b="b"/>
              <a:pathLst>
                <a:path w="7740" h="1096" extrusionOk="0">
                  <a:moveTo>
                    <a:pt x="239" y="0"/>
                  </a:moveTo>
                  <a:cubicBezTo>
                    <a:pt x="84" y="0"/>
                    <a:pt x="1" y="250"/>
                    <a:pt x="37" y="548"/>
                  </a:cubicBezTo>
                  <a:cubicBezTo>
                    <a:pt x="72" y="845"/>
                    <a:pt x="227" y="1096"/>
                    <a:pt x="382" y="1096"/>
                  </a:cubicBezTo>
                  <a:lnTo>
                    <a:pt x="7502" y="1096"/>
                  </a:lnTo>
                  <a:cubicBezTo>
                    <a:pt x="7657" y="1096"/>
                    <a:pt x="7740" y="845"/>
                    <a:pt x="7704" y="548"/>
                  </a:cubicBezTo>
                  <a:cubicBezTo>
                    <a:pt x="7668" y="250"/>
                    <a:pt x="7514" y="0"/>
                    <a:pt x="7359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2352;p59">
              <a:extLst>
                <a:ext uri="{FF2B5EF4-FFF2-40B4-BE49-F238E27FC236}">
                  <a16:creationId xmlns:a16="http://schemas.microsoft.com/office/drawing/2014/main" id="{C8F9A035-3A46-1C75-6F52-C288AD766FFE}"/>
                </a:ext>
              </a:extLst>
            </p:cNvPr>
            <p:cNvSpPr/>
            <p:nvPr/>
          </p:nvSpPr>
          <p:spPr>
            <a:xfrm>
              <a:off x="5130975" y="3721125"/>
              <a:ext cx="193500" cy="27400"/>
            </a:xfrm>
            <a:custGeom>
              <a:avLst/>
              <a:gdLst/>
              <a:ahLst/>
              <a:cxnLst/>
              <a:rect l="l" t="t" r="r" b="b"/>
              <a:pathLst>
                <a:path w="7740" h="1096" extrusionOk="0">
                  <a:moveTo>
                    <a:pt x="239" y="0"/>
                  </a:moveTo>
                  <a:cubicBezTo>
                    <a:pt x="84" y="0"/>
                    <a:pt x="1" y="250"/>
                    <a:pt x="37" y="548"/>
                  </a:cubicBezTo>
                  <a:cubicBezTo>
                    <a:pt x="72" y="846"/>
                    <a:pt x="227" y="1096"/>
                    <a:pt x="382" y="1096"/>
                  </a:cubicBezTo>
                  <a:lnTo>
                    <a:pt x="7502" y="1096"/>
                  </a:lnTo>
                  <a:cubicBezTo>
                    <a:pt x="7657" y="1096"/>
                    <a:pt x="7740" y="846"/>
                    <a:pt x="7704" y="548"/>
                  </a:cubicBezTo>
                  <a:cubicBezTo>
                    <a:pt x="7669" y="250"/>
                    <a:pt x="7514" y="0"/>
                    <a:pt x="7359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2353;p59">
              <a:extLst>
                <a:ext uri="{FF2B5EF4-FFF2-40B4-BE49-F238E27FC236}">
                  <a16:creationId xmlns:a16="http://schemas.microsoft.com/office/drawing/2014/main" id="{BF1931D3-A89F-A0DF-2174-042DEA997F7D}"/>
                </a:ext>
              </a:extLst>
            </p:cNvPr>
            <p:cNvSpPr/>
            <p:nvPr/>
          </p:nvSpPr>
          <p:spPr>
            <a:xfrm>
              <a:off x="5152725" y="3890500"/>
              <a:ext cx="193500" cy="28000"/>
            </a:xfrm>
            <a:custGeom>
              <a:avLst/>
              <a:gdLst/>
              <a:ahLst/>
              <a:cxnLst/>
              <a:rect l="l" t="t" r="r" b="b"/>
              <a:pathLst>
                <a:path w="7740" h="1120" extrusionOk="0">
                  <a:moveTo>
                    <a:pt x="238" y="0"/>
                  </a:moveTo>
                  <a:cubicBezTo>
                    <a:pt x="83" y="0"/>
                    <a:pt x="0" y="250"/>
                    <a:pt x="36" y="560"/>
                  </a:cubicBezTo>
                  <a:cubicBezTo>
                    <a:pt x="72" y="869"/>
                    <a:pt x="226" y="1119"/>
                    <a:pt x="381" y="1119"/>
                  </a:cubicBezTo>
                  <a:lnTo>
                    <a:pt x="7501" y="1119"/>
                  </a:lnTo>
                  <a:cubicBezTo>
                    <a:pt x="7656" y="1119"/>
                    <a:pt x="7739" y="869"/>
                    <a:pt x="7703" y="560"/>
                  </a:cubicBezTo>
                  <a:cubicBezTo>
                    <a:pt x="7668" y="250"/>
                    <a:pt x="7513" y="0"/>
                    <a:pt x="7358" y="0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2354;p59">
              <a:extLst>
                <a:ext uri="{FF2B5EF4-FFF2-40B4-BE49-F238E27FC236}">
                  <a16:creationId xmlns:a16="http://schemas.microsoft.com/office/drawing/2014/main" id="{273198F5-1153-E450-1AF2-6B5CDB1EBFE1}"/>
                </a:ext>
              </a:extLst>
            </p:cNvPr>
            <p:cNvSpPr/>
            <p:nvPr/>
          </p:nvSpPr>
          <p:spPr>
            <a:xfrm>
              <a:off x="5174450" y="4062225"/>
              <a:ext cx="193500" cy="27425"/>
            </a:xfrm>
            <a:custGeom>
              <a:avLst/>
              <a:gdLst/>
              <a:ahLst/>
              <a:cxnLst/>
              <a:rect l="l" t="t" r="r" b="b"/>
              <a:pathLst>
                <a:path w="7740" h="1097" extrusionOk="0">
                  <a:moveTo>
                    <a:pt x="238" y="1"/>
                  </a:moveTo>
                  <a:cubicBezTo>
                    <a:pt x="96" y="1"/>
                    <a:pt x="0" y="251"/>
                    <a:pt x="36" y="549"/>
                  </a:cubicBezTo>
                  <a:cubicBezTo>
                    <a:pt x="72" y="846"/>
                    <a:pt x="226" y="1096"/>
                    <a:pt x="381" y="1096"/>
                  </a:cubicBezTo>
                  <a:lnTo>
                    <a:pt x="7501" y="1096"/>
                  </a:lnTo>
                  <a:cubicBezTo>
                    <a:pt x="7656" y="1096"/>
                    <a:pt x="7739" y="846"/>
                    <a:pt x="7704" y="549"/>
                  </a:cubicBezTo>
                  <a:cubicBezTo>
                    <a:pt x="7668" y="251"/>
                    <a:pt x="7513" y="1"/>
                    <a:pt x="7370" y="1"/>
                  </a:cubicBezTo>
                  <a:close/>
                </a:path>
              </a:pathLst>
            </a:custGeom>
            <a:solidFill>
              <a:srgbClr val="DB8E6A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6424ABA6-6911-A1DF-E054-EC6F2CFABB01}"/>
              </a:ext>
            </a:extLst>
          </p:cNvPr>
          <p:cNvSpPr txBox="1"/>
          <p:nvPr/>
        </p:nvSpPr>
        <p:spPr>
          <a:xfrm>
            <a:off x="5564777" y="2136338"/>
            <a:ext cx="56562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5400" b="1"/>
              <a:t>¿CUAL ES EL ROL DEL SECTOR FINANCIERO?</a:t>
            </a:r>
          </a:p>
        </p:txBody>
      </p:sp>
    </p:spTree>
    <p:extLst>
      <p:ext uri="{BB962C8B-B14F-4D97-AF65-F5344CB8AC3E}">
        <p14:creationId xmlns:p14="http://schemas.microsoft.com/office/powerpoint/2010/main" val="426407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8510D-3FDD-A671-10B6-74F3FDC88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76;p60">
            <a:extLst>
              <a:ext uri="{FF2B5EF4-FFF2-40B4-BE49-F238E27FC236}">
                <a16:creationId xmlns:a16="http://schemas.microsoft.com/office/drawing/2014/main" id="{95F7261F-9940-5E06-CF5E-2A1B33B83FEC}"/>
              </a:ext>
            </a:extLst>
          </p:cNvPr>
          <p:cNvGrpSpPr/>
          <p:nvPr/>
        </p:nvGrpSpPr>
        <p:grpSpPr>
          <a:xfrm>
            <a:off x="6714307" y="1606731"/>
            <a:ext cx="4323806" cy="4275506"/>
            <a:chOff x="1156375" y="351650"/>
            <a:chExt cx="5308725" cy="4999350"/>
          </a:xfrm>
        </p:grpSpPr>
        <p:sp>
          <p:nvSpPr>
            <p:cNvPr id="3" name="Google Shape;2477;p60">
              <a:extLst>
                <a:ext uri="{FF2B5EF4-FFF2-40B4-BE49-F238E27FC236}">
                  <a16:creationId xmlns:a16="http://schemas.microsoft.com/office/drawing/2014/main" id="{D7D91115-05ED-851C-1362-323908EF1287}"/>
                </a:ext>
              </a:extLst>
            </p:cNvPr>
            <p:cNvSpPr/>
            <p:nvPr/>
          </p:nvSpPr>
          <p:spPr>
            <a:xfrm>
              <a:off x="1388250" y="4883175"/>
              <a:ext cx="5012275" cy="415250"/>
            </a:xfrm>
            <a:custGeom>
              <a:avLst/>
              <a:gdLst/>
              <a:ahLst/>
              <a:cxnLst/>
              <a:rect l="l" t="t" r="r" b="b"/>
              <a:pathLst>
                <a:path w="200491" h="16610" extrusionOk="0">
                  <a:moveTo>
                    <a:pt x="100251" y="0"/>
                  </a:moveTo>
                  <a:cubicBezTo>
                    <a:pt x="73665" y="0"/>
                    <a:pt x="48162" y="869"/>
                    <a:pt x="29362" y="2429"/>
                  </a:cubicBezTo>
                  <a:cubicBezTo>
                    <a:pt x="10562" y="3989"/>
                    <a:pt x="1" y="6096"/>
                    <a:pt x="1" y="8299"/>
                  </a:cubicBezTo>
                  <a:cubicBezTo>
                    <a:pt x="1" y="10514"/>
                    <a:pt x="10562" y="12621"/>
                    <a:pt x="29362" y="14181"/>
                  </a:cubicBezTo>
                  <a:cubicBezTo>
                    <a:pt x="48162" y="15740"/>
                    <a:pt x="73665" y="16610"/>
                    <a:pt x="100251" y="16610"/>
                  </a:cubicBezTo>
                  <a:cubicBezTo>
                    <a:pt x="126838" y="16610"/>
                    <a:pt x="152329" y="15740"/>
                    <a:pt x="171129" y="14181"/>
                  </a:cubicBezTo>
                  <a:cubicBezTo>
                    <a:pt x="189929" y="12621"/>
                    <a:pt x="200490" y="10514"/>
                    <a:pt x="200490" y="8299"/>
                  </a:cubicBezTo>
                  <a:cubicBezTo>
                    <a:pt x="200490" y="6096"/>
                    <a:pt x="189929" y="3989"/>
                    <a:pt x="171129" y="2429"/>
                  </a:cubicBezTo>
                  <a:cubicBezTo>
                    <a:pt x="152329" y="869"/>
                    <a:pt x="126838" y="0"/>
                    <a:pt x="100251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2478;p60">
              <a:extLst>
                <a:ext uri="{FF2B5EF4-FFF2-40B4-BE49-F238E27FC236}">
                  <a16:creationId xmlns:a16="http://schemas.microsoft.com/office/drawing/2014/main" id="{92AEB13A-35EC-B81B-8899-E104ABAF4C99}"/>
                </a:ext>
              </a:extLst>
            </p:cNvPr>
            <p:cNvSpPr/>
            <p:nvPr/>
          </p:nvSpPr>
          <p:spPr>
            <a:xfrm>
              <a:off x="1156375" y="544550"/>
              <a:ext cx="3060825" cy="3061100"/>
            </a:xfrm>
            <a:custGeom>
              <a:avLst/>
              <a:gdLst/>
              <a:ahLst/>
              <a:cxnLst/>
              <a:rect l="l" t="t" r="r" b="b"/>
              <a:pathLst>
                <a:path w="122433" h="122444" extrusionOk="0">
                  <a:moveTo>
                    <a:pt x="61223" y="0"/>
                  </a:moveTo>
                  <a:cubicBezTo>
                    <a:pt x="44983" y="0"/>
                    <a:pt x="29409" y="6453"/>
                    <a:pt x="17932" y="17931"/>
                  </a:cubicBezTo>
                  <a:cubicBezTo>
                    <a:pt x="6454" y="29420"/>
                    <a:pt x="1" y="44982"/>
                    <a:pt x="1" y="61222"/>
                  </a:cubicBezTo>
                  <a:cubicBezTo>
                    <a:pt x="1" y="77462"/>
                    <a:pt x="6454" y="93024"/>
                    <a:pt x="17932" y="104513"/>
                  </a:cubicBezTo>
                  <a:cubicBezTo>
                    <a:pt x="29409" y="115991"/>
                    <a:pt x="44983" y="122444"/>
                    <a:pt x="61223" y="122444"/>
                  </a:cubicBezTo>
                  <a:cubicBezTo>
                    <a:pt x="77451" y="122444"/>
                    <a:pt x="93024" y="115991"/>
                    <a:pt x="104502" y="104513"/>
                  </a:cubicBezTo>
                  <a:cubicBezTo>
                    <a:pt x="115980" y="93024"/>
                    <a:pt x="122433" y="77462"/>
                    <a:pt x="122433" y="61222"/>
                  </a:cubicBezTo>
                  <a:cubicBezTo>
                    <a:pt x="122433" y="44982"/>
                    <a:pt x="115980" y="29420"/>
                    <a:pt x="104502" y="17931"/>
                  </a:cubicBezTo>
                  <a:cubicBezTo>
                    <a:pt x="93024" y="6453"/>
                    <a:pt x="77451" y="0"/>
                    <a:pt x="61223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2479;p60">
              <a:extLst>
                <a:ext uri="{FF2B5EF4-FFF2-40B4-BE49-F238E27FC236}">
                  <a16:creationId xmlns:a16="http://schemas.microsoft.com/office/drawing/2014/main" id="{ED8FEA3A-3509-EF91-9186-42B18A282A7E}"/>
                </a:ext>
              </a:extLst>
            </p:cNvPr>
            <p:cNvSpPr/>
            <p:nvPr/>
          </p:nvSpPr>
          <p:spPr>
            <a:xfrm>
              <a:off x="4768750" y="2649275"/>
              <a:ext cx="1673425" cy="1673425"/>
            </a:xfrm>
            <a:custGeom>
              <a:avLst/>
              <a:gdLst/>
              <a:ahLst/>
              <a:cxnLst/>
              <a:rect l="l" t="t" r="r" b="b"/>
              <a:pathLst>
                <a:path w="66937" h="66937" extrusionOk="0">
                  <a:moveTo>
                    <a:pt x="33469" y="0"/>
                  </a:moveTo>
                  <a:cubicBezTo>
                    <a:pt x="14990" y="0"/>
                    <a:pt x="0" y="14978"/>
                    <a:pt x="0" y="33469"/>
                  </a:cubicBezTo>
                  <a:cubicBezTo>
                    <a:pt x="0" y="51947"/>
                    <a:pt x="14990" y="66937"/>
                    <a:pt x="33469" y="66937"/>
                  </a:cubicBezTo>
                  <a:cubicBezTo>
                    <a:pt x="51959" y="66937"/>
                    <a:pt x="66937" y="51947"/>
                    <a:pt x="66937" y="33469"/>
                  </a:cubicBezTo>
                  <a:cubicBezTo>
                    <a:pt x="66937" y="14978"/>
                    <a:pt x="51959" y="0"/>
                    <a:pt x="3346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2480;p60">
              <a:extLst>
                <a:ext uri="{FF2B5EF4-FFF2-40B4-BE49-F238E27FC236}">
                  <a16:creationId xmlns:a16="http://schemas.microsoft.com/office/drawing/2014/main" id="{92429F0D-3B34-9752-5724-3EB62FCD2F02}"/>
                </a:ext>
              </a:extLst>
            </p:cNvPr>
            <p:cNvSpPr/>
            <p:nvPr/>
          </p:nvSpPr>
          <p:spPr>
            <a:xfrm>
              <a:off x="1398550" y="2320500"/>
              <a:ext cx="1124700" cy="1165275"/>
            </a:xfrm>
            <a:custGeom>
              <a:avLst/>
              <a:gdLst/>
              <a:ahLst/>
              <a:cxnLst/>
              <a:rect l="l" t="t" r="r" b="b"/>
              <a:pathLst>
                <a:path w="44988" h="46611" extrusionOk="0">
                  <a:moveTo>
                    <a:pt x="3413" y="0"/>
                  </a:moveTo>
                  <a:cubicBezTo>
                    <a:pt x="1564" y="0"/>
                    <a:pt x="1" y="1585"/>
                    <a:pt x="327" y="4829"/>
                  </a:cubicBezTo>
                  <a:cubicBezTo>
                    <a:pt x="791" y="9579"/>
                    <a:pt x="4899" y="14711"/>
                    <a:pt x="9090" y="18699"/>
                  </a:cubicBezTo>
                  <a:cubicBezTo>
                    <a:pt x="8816" y="18664"/>
                    <a:pt x="8542" y="18640"/>
                    <a:pt x="8268" y="18640"/>
                  </a:cubicBezTo>
                  <a:cubicBezTo>
                    <a:pt x="8263" y="18640"/>
                    <a:pt x="8257" y="18640"/>
                    <a:pt x="8252" y="18640"/>
                  </a:cubicBezTo>
                  <a:cubicBezTo>
                    <a:pt x="5773" y="18640"/>
                    <a:pt x="4187" y="21300"/>
                    <a:pt x="5387" y="23462"/>
                  </a:cubicBezTo>
                  <a:cubicBezTo>
                    <a:pt x="8352" y="28736"/>
                    <a:pt x="14043" y="32392"/>
                    <a:pt x="19377" y="35594"/>
                  </a:cubicBezTo>
                  <a:cubicBezTo>
                    <a:pt x="19165" y="35503"/>
                    <a:pt x="18949" y="35462"/>
                    <a:pt x="18733" y="35462"/>
                  </a:cubicBezTo>
                  <a:cubicBezTo>
                    <a:pt x="17570" y="35462"/>
                    <a:pt x="16452" y="36684"/>
                    <a:pt x="16412" y="37940"/>
                  </a:cubicBezTo>
                  <a:cubicBezTo>
                    <a:pt x="16365" y="39428"/>
                    <a:pt x="17186" y="40881"/>
                    <a:pt x="18329" y="41821"/>
                  </a:cubicBezTo>
                  <a:cubicBezTo>
                    <a:pt x="22037" y="44915"/>
                    <a:pt x="28580" y="46610"/>
                    <a:pt x="34635" y="46610"/>
                  </a:cubicBezTo>
                  <a:cubicBezTo>
                    <a:pt x="36921" y="46610"/>
                    <a:pt x="39138" y="46369"/>
                    <a:pt x="41106" y="45869"/>
                  </a:cubicBezTo>
                  <a:cubicBezTo>
                    <a:pt x="44844" y="44917"/>
                    <a:pt x="44987" y="44917"/>
                    <a:pt x="44273" y="41178"/>
                  </a:cubicBezTo>
                  <a:cubicBezTo>
                    <a:pt x="43749" y="38404"/>
                    <a:pt x="43142" y="35642"/>
                    <a:pt x="42404" y="32915"/>
                  </a:cubicBezTo>
                  <a:cubicBezTo>
                    <a:pt x="41022" y="27718"/>
                    <a:pt x="36851" y="14700"/>
                    <a:pt x="32277" y="14700"/>
                  </a:cubicBezTo>
                  <a:cubicBezTo>
                    <a:pt x="32042" y="14700"/>
                    <a:pt x="31806" y="14734"/>
                    <a:pt x="31569" y="14806"/>
                  </a:cubicBezTo>
                  <a:cubicBezTo>
                    <a:pt x="29283" y="15497"/>
                    <a:pt x="29819" y="19104"/>
                    <a:pt x="28985" y="20592"/>
                  </a:cubicBezTo>
                  <a:cubicBezTo>
                    <a:pt x="24663" y="15187"/>
                    <a:pt x="26568" y="6805"/>
                    <a:pt x="21746" y="1840"/>
                  </a:cubicBezTo>
                  <a:cubicBezTo>
                    <a:pt x="20898" y="956"/>
                    <a:pt x="19840" y="155"/>
                    <a:pt x="18584" y="155"/>
                  </a:cubicBezTo>
                  <a:cubicBezTo>
                    <a:pt x="18200" y="155"/>
                    <a:pt x="17797" y="230"/>
                    <a:pt x="17377" y="400"/>
                  </a:cubicBezTo>
                  <a:cubicBezTo>
                    <a:pt x="16210" y="864"/>
                    <a:pt x="15365" y="1888"/>
                    <a:pt x="14972" y="3078"/>
                  </a:cubicBezTo>
                  <a:cubicBezTo>
                    <a:pt x="14281" y="5210"/>
                    <a:pt x="14900" y="7436"/>
                    <a:pt x="15519" y="9544"/>
                  </a:cubicBezTo>
                  <a:cubicBezTo>
                    <a:pt x="13495" y="7019"/>
                    <a:pt x="11447" y="4471"/>
                    <a:pt x="8864" y="2519"/>
                  </a:cubicBezTo>
                  <a:cubicBezTo>
                    <a:pt x="7566" y="1543"/>
                    <a:pt x="6101" y="721"/>
                    <a:pt x="4566" y="197"/>
                  </a:cubicBezTo>
                  <a:cubicBezTo>
                    <a:pt x="4178" y="66"/>
                    <a:pt x="3790" y="0"/>
                    <a:pt x="3413" y="0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2481;p60">
              <a:extLst>
                <a:ext uri="{FF2B5EF4-FFF2-40B4-BE49-F238E27FC236}">
                  <a16:creationId xmlns:a16="http://schemas.microsoft.com/office/drawing/2014/main" id="{41143916-67F5-5367-3287-F00DE24360CC}"/>
                </a:ext>
              </a:extLst>
            </p:cNvPr>
            <p:cNvSpPr/>
            <p:nvPr/>
          </p:nvSpPr>
          <p:spPr>
            <a:xfrm>
              <a:off x="1532350" y="2454425"/>
              <a:ext cx="867600" cy="929800"/>
            </a:xfrm>
            <a:custGeom>
              <a:avLst/>
              <a:gdLst/>
              <a:ahLst/>
              <a:cxnLst/>
              <a:rect l="l" t="t" r="r" b="b"/>
              <a:pathLst>
                <a:path w="34704" h="37192" extrusionOk="0">
                  <a:moveTo>
                    <a:pt x="417" y="0"/>
                  </a:moveTo>
                  <a:cubicBezTo>
                    <a:pt x="200" y="0"/>
                    <a:pt x="1" y="291"/>
                    <a:pt x="190" y="507"/>
                  </a:cubicBezTo>
                  <a:cubicBezTo>
                    <a:pt x="10798" y="13319"/>
                    <a:pt x="22121" y="25534"/>
                    <a:pt x="34063" y="37107"/>
                  </a:cubicBezTo>
                  <a:cubicBezTo>
                    <a:pt x="34126" y="37167"/>
                    <a:pt x="34196" y="37192"/>
                    <a:pt x="34264" y="37192"/>
                  </a:cubicBezTo>
                  <a:cubicBezTo>
                    <a:pt x="34496" y="37192"/>
                    <a:pt x="34703" y="36905"/>
                    <a:pt x="34492" y="36702"/>
                  </a:cubicBezTo>
                  <a:cubicBezTo>
                    <a:pt x="22550" y="25130"/>
                    <a:pt x="11239" y="12914"/>
                    <a:pt x="619" y="103"/>
                  </a:cubicBezTo>
                  <a:cubicBezTo>
                    <a:pt x="558" y="30"/>
                    <a:pt x="486" y="0"/>
                    <a:pt x="417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482;p60">
              <a:extLst>
                <a:ext uri="{FF2B5EF4-FFF2-40B4-BE49-F238E27FC236}">
                  <a16:creationId xmlns:a16="http://schemas.microsoft.com/office/drawing/2014/main" id="{FA546728-D7FB-E96A-7D41-5BD477532272}"/>
                </a:ext>
              </a:extLst>
            </p:cNvPr>
            <p:cNvSpPr/>
            <p:nvPr/>
          </p:nvSpPr>
          <p:spPr>
            <a:xfrm>
              <a:off x="1625450" y="2887225"/>
              <a:ext cx="376200" cy="91825"/>
            </a:xfrm>
            <a:custGeom>
              <a:avLst/>
              <a:gdLst/>
              <a:ahLst/>
              <a:cxnLst/>
              <a:rect l="l" t="t" r="r" b="b"/>
              <a:pathLst>
                <a:path w="15048" h="3673" extrusionOk="0">
                  <a:moveTo>
                    <a:pt x="462" y="1"/>
                  </a:moveTo>
                  <a:cubicBezTo>
                    <a:pt x="137" y="1"/>
                    <a:pt x="0" y="500"/>
                    <a:pt x="347" y="579"/>
                  </a:cubicBezTo>
                  <a:cubicBezTo>
                    <a:pt x="5086" y="1555"/>
                    <a:pt x="9813" y="2591"/>
                    <a:pt x="14540" y="3662"/>
                  </a:cubicBezTo>
                  <a:cubicBezTo>
                    <a:pt x="14568" y="3670"/>
                    <a:pt x="14595" y="3673"/>
                    <a:pt x="14621" y="3673"/>
                  </a:cubicBezTo>
                  <a:cubicBezTo>
                    <a:pt x="14931" y="3673"/>
                    <a:pt x="15047" y="3180"/>
                    <a:pt x="14706" y="3103"/>
                  </a:cubicBezTo>
                  <a:cubicBezTo>
                    <a:pt x="9991" y="2019"/>
                    <a:pt x="5265" y="995"/>
                    <a:pt x="526" y="7"/>
                  </a:cubicBezTo>
                  <a:cubicBezTo>
                    <a:pt x="504" y="3"/>
                    <a:pt x="482" y="1"/>
                    <a:pt x="462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483;p60">
              <a:extLst>
                <a:ext uri="{FF2B5EF4-FFF2-40B4-BE49-F238E27FC236}">
                  <a16:creationId xmlns:a16="http://schemas.microsoft.com/office/drawing/2014/main" id="{5C70EEC5-1755-1A4D-102B-B54194482EE9}"/>
                </a:ext>
              </a:extLst>
            </p:cNvPr>
            <p:cNvSpPr/>
            <p:nvPr/>
          </p:nvSpPr>
          <p:spPr>
            <a:xfrm>
              <a:off x="1859450" y="2503950"/>
              <a:ext cx="35450" cy="362925"/>
            </a:xfrm>
            <a:custGeom>
              <a:avLst/>
              <a:gdLst/>
              <a:ahLst/>
              <a:cxnLst/>
              <a:rect l="l" t="t" r="r" b="b"/>
              <a:pathLst>
                <a:path w="1418" h="14517" extrusionOk="0">
                  <a:moveTo>
                    <a:pt x="420" y="1"/>
                  </a:moveTo>
                  <a:cubicBezTo>
                    <a:pt x="203" y="1"/>
                    <a:pt x="1" y="289"/>
                    <a:pt x="191" y="515"/>
                  </a:cubicBezTo>
                  <a:cubicBezTo>
                    <a:pt x="227" y="562"/>
                    <a:pt x="298" y="1777"/>
                    <a:pt x="322" y="2146"/>
                  </a:cubicBezTo>
                  <a:cubicBezTo>
                    <a:pt x="417" y="3396"/>
                    <a:pt x="489" y="4634"/>
                    <a:pt x="548" y="5885"/>
                  </a:cubicBezTo>
                  <a:cubicBezTo>
                    <a:pt x="691" y="8659"/>
                    <a:pt x="798" y="11433"/>
                    <a:pt x="822" y="14219"/>
                  </a:cubicBezTo>
                  <a:cubicBezTo>
                    <a:pt x="828" y="14415"/>
                    <a:pt x="986" y="14517"/>
                    <a:pt x="1138" y="14517"/>
                  </a:cubicBezTo>
                  <a:cubicBezTo>
                    <a:pt x="1280" y="14517"/>
                    <a:pt x="1417" y="14427"/>
                    <a:pt x="1417" y="14243"/>
                  </a:cubicBezTo>
                  <a:cubicBezTo>
                    <a:pt x="1381" y="11159"/>
                    <a:pt x="1262" y="8075"/>
                    <a:pt x="1096" y="4992"/>
                  </a:cubicBezTo>
                  <a:cubicBezTo>
                    <a:pt x="1036" y="3813"/>
                    <a:pt x="965" y="2634"/>
                    <a:pt x="858" y="1467"/>
                  </a:cubicBezTo>
                  <a:cubicBezTo>
                    <a:pt x="822" y="1074"/>
                    <a:pt x="881" y="420"/>
                    <a:pt x="619" y="98"/>
                  </a:cubicBezTo>
                  <a:cubicBezTo>
                    <a:pt x="559" y="29"/>
                    <a:pt x="489" y="1"/>
                    <a:pt x="420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484;p60">
              <a:extLst>
                <a:ext uri="{FF2B5EF4-FFF2-40B4-BE49-F238E27FC236}">
                  <a16:creationId xmlns:a16="http://schemas.microsoft.com/office/drawing/2014/main" id="{EA834F5E-1F1B-193C-065F-3418EC810C6C}"/>
                </a:ext>
              </a:extLst>
            </p:cNvPr>
            <p:cNvSpPr/>
            <p:nvPr/>
          </p:nvSpPr>
          <p:spPr>
            <a:xfrm>
              <a:off x="1986450" y="3319250"/>
              <a:ext cx="364425" cy="42200"/>
            </a:xfrm>
            <a:custGeom>
              <a:avLst/>
              <a:gdLst/>
              <a:ahLst/>
              <a:cxnLst/>
              <a:rect l="l" t="t" r="r" b="b"/>
              <a:pathLst>
                <a:path w="14577" h="1688" extrusionOk="0">
                  <a:moveTo>
                    <a:pt x="417" y="1"/>
                  </a:moveTo>
                  <a:cubicBezTo>
                    <a:pt x="121" y="1"/>
                    <a:pt x="0" y="486"/>
                    <a:pt x="338" y="574"/>
                  </a:cubicBezTo>
                  <a:cubicBezTo>
                    <a:pt x="2917" y="1316"/>
                    <a:pt x="5553" y="1687"/>
                    <a:pt x="8194" y="1687"/>
                  </a:cubicBezTo>
                  <a:cubicBezTo>
                    <a:pt x="10212" y="1687"/>
                    <a:pt x="12232" y="1471"/>
                    <a:pt x="14232" y="1038"/>
                  </a:cubicBezTo>
                  <a:cubicBezTo>
                    <a:pt x="14577" y="960"/>
                    <a:pt x="14486" y="446"/>
                    <a:pt x="14172" y="446"/>
                  </a:cubicBezTo>
                  <a:cubicBezTo>
                    <a:pt x="14149" y="446"/>
                    <a:pt x="14126" y="449"/>
                    <a:pt x="14101" y="454"/>
                  </a:cubicBezTo>
                  <a:cubicBezTo>
                    <a:pt x="12127" y="879"/>
                    <a:pt x="10140" y="1092"/>
                    <a:pt x="8157" y="1092"/>
                  </a:cubicBezTo>
                  <a:cubicBezTo>
                    <a:pt x="5584" y="1092"/>
                    <a:pt x="3020" y="734"/>
                    <a:pt x="504" y="14"/>
                  </a:cubicBezTo>
                  <a:cubicBezTo>
                    <a:pt x="474" y="5"/>
                    <a:pt x="445" y="1"/>
                    <a:pt x="417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485;p60">
              <a:extLst>
                <a:ext uri="{FF2B5EF4-FFF2-40B4-BE49-F238E27FC236}">
                  <a16:creationId xmlns:a16="http://schemas.microsoft.com/office/drawing/2014/main" id="{FFD93313-8200-92FD-C89A-4B203C87C71B}"/>
                </a:ext>
              </a:extLst>
            </p:cNvPr>
            <p:cNvSpPr/>
            <p:nvPr/>
          </p:nvSpPr>
          <p:spPr>
            <a:xfrm>
              <a:off x="2224275" y="2885475"/>
              <a:ext cx="48950" cy="369550"/>
            </a:xfrm>
            <a:custGeom>
              <a:avLst/>
              <a:gdLst/>
              <a:ahLst/>
              <a:cxnLst/>
              <a:rect l="l" t="t" r="r" b="b"/>
              <a:pathLst>
                <a:path w="1958" h="14782" extrusionOk="0">
                  <a:moveTo>
                    <a:pt x="360" y="1"/>
                  </a:moveTo>
                  <a:cubicBezTo>
                    <a:pt x="191" y="1"/>
                    <a:pt x="0" y="139"/>
                    <a:pt x="28" y="363"/>
                  </a:cubicBezTo>
                  <a:cubicBezTo>
                    <a:pt x="493" y="5054"/>
                    <a:pt x="1362" y="9757"/>
                    <a:pt x="1052" y="14484"/>
                  </a:cubicBezTo>
                  <a:cubicBezTo>
                    <a:pt x="1040" y="14680"/>
                    <a:pt x="1192" y="14782"/>
                    <a:pt x="1346" y="14782"/>
                  </a:cubicBezTo>
                  <a:cubicBezTo>
                    <a:pt x="1490" y="14782"/>
                    <a:pt x="1636" y="14692"/>
                    <a:pt x="1647" y="14507"/>
                  </a:cubicBezTo>
                  <a:cubicBezTo>
                    <a:pt x="1957" y="9733"/>
                    <a:pt x="1076" y="4959"/>
                    <a:pt x="600" y="220"/>
                  </a:cubicBezTo>
                  <a:cubicBezTo>
                    <a:pt x="585" y="68"/>
                    <a:pt x="478" y="1"/>
                    <a:pt x="360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486;p60">
              <a:extLst>
                <a:ext uri="{FF2B5EF4-FFF2-40B4-BE49-F238E27FC236}">
                  <a16:creationId xmlns:a16="http://schemas.microsoft.com/office/drawing/2014/main" id="{A748FFEE-66CB-1D7F-C82E-E21528C295D4}"/>
                </a:ext>
              </a:extLst>
            </p:cNvPr>
            <p:cNvSpPr/>
            <p:nvPr/>
          </p:nvSpPr>
          <p:spPr>
            <a:xfrm>
              <a:off x="5292325" y="3485925"/>
              <a:ext cx="1121575" cy="1272825"/>
            </a:xfrm>
            <a:custGeom>
              <a:avLst/>
              <a:gdLst/>
              <a:ahLst/>
              <a:cxnLst/>
              <a:rect l="l" t="t" r="r" b="b"/>
              <a:pathLst>
                <a:path w="44863" h="50913" extrusionOk="0">
                  <a:moveTo>
                    <a:pt x="38334" y="0"/>
                  </a:moveTo>
                  <a:cubicBezTo>
                    <a:pt x="37754" y="0"/>
                    <a:pt x="37104" y="94"/>
                    <a:pt x="36386" y="300"/>
                  </a:cubicBezTo>
                  <a:cubicBezTo>
                    <a:pt x="31802" y="1622"/>
                    <a:pt x="27492" y="6587"/>
                    <a:pt x="24325" y="11432"/>
                  </a:cubicBezTo>
                  <a:cubicBezTo>
                    <a:pt x="24313" y="11159"/>
                    <a:pt x="24289" y="10885"/>
                    <a:pt x="24241" y="10611"/>
                  </a:cubicBezTo>
                  <a:cubicBezTo>
                    <a:pt x="23942" y="8954"/>
                    <a:pt x="22502" y="7917"/>
                    <a:pt x="21012" y="7917"/>
                  </a:cubicBezTo>
                  <a:cubicBezTo>
                    <a:pt x="20307" y="7917"/>
                    <a:pt x="19591" y="8150"/>
                    <a:pt x="18979" y="8658"/>
                  </a:cubicBezTo>
                  <a:cubicBezTo>
                    <a:pt x="14323" y="12516"/>
                    <a:pt x="11764" y="18779"/>
                    <a:pt x="9573" y="24613"/>
                  </a:cubicBezTo>
                  <a:cubicBezTo>
                    <a:pt x="9881" y="23269"/>
                    <a:pt x="8448" y="22089"/>
                    <a:pt x="7062" y="22089"/>
                  </a:cubicBezTo>
                  <a:cubicBezTo>
                    <a:pt x="6950" y="22089"/>
                    <a:pt x="6838" y="22096"/>
                    <a:pt x="6727" y="22112"/>
                  </a:cubicBezTo>
                  <a:cubicBezTo>
                    <a:pt x="5263" y="22327"/>
                    <a:pt x="3989" y="23410"/>
                    <a:pt x="3251" y="24696"/>
                  </a:cubicBezTo>
                  <a:cubicBezTo>
                    <a:pt x="0" y="30494"/>
                    <a:pt x="310" y="41103"/>
                    <a:pt x="3405" y="47830"/>
                  </a:cubicBezTo>
                  <a:cubicBezTo>
                    <a:pt x="4417" y="50041"/>
                    <a:pt x="4802" y="50912"/>
                    <a:pt x="5833" y="50912"/>
                  </a:cubicBezTo>
                  <a:cubicBezTo>
                    <a:pt x="6440" y="50912"/>
                    <a:pt x="7271" y="50611"/>
                    <a:pt x="8585" y="50104"/>
                  </a:cubicBezTo>
                  <a:cubicBezTo>
                    <a:pt x="11216" y="49080"/>
                    <a:pt x="13823" y="47985"/>
                    <a:pt x="16371" y="46770"/>
                  </a:cubicBezTo>
                  <a:cubicBezTo>
                    <a:pt x="21491" y="44353"/>
                    <a:pt x="34540" y="37340"/>
                    <a:pt x="32218" y="32840"/>
                  </a:cubicBezTo>
                  <a:cubicBezTo>
                    <a:pt x="31599" y="31642"/>
                    <a:pt x="30231" y="31498"/>
                    <a:pt x="28865" y="31498"/>
                  </a:cubicBezTo>
                  <a:cubicBezTo>
                    <a:pt x="28432" y="31498"/>
                    <a:pt x="28000" y="31512"/>
                    <a:pt x="27592" y="31512"/>
                  </a:cubicBezTo>
                  <a:cubicBezTo>
                    <a:pt x="27010" y="31512"/>
                    <a:pt x="26477" y="31483"/>
                    <a:pt x="26063" y="31340"/>
                  </a:cubicBezTo>
                  <a:cubicBezTo>
                    <a:pt x="30599" y="26113"/>
                    <a:pt x="39184" y="26470"/>
                    <a:pt x="43208" y="20838"/>
                  </a:cubicBezTo>
                  <a:cubicBezTo>
                    <a:pt x="44137" y="19529"/>
                    <a:pt x="44863" y="17909"/>
                    <a:pt x="43827" y="16266"/>
                  </a:cubicBezTo>
                  <a:cubicBezTo>
                    <a:pt x="43160" y="15207"/>
                    <a:pt x="41993" y="14564"/>
                    <a:pt x="40755" y="14397"/>
                  </a:cubicBezTo>
                  <a:cubicBezTo>
                    <a:pt x="40486" y="14361"/>
                    <a:pt x="40218" y="14344"/>
                    <a:pt x="39953" y="14344"/>
                  </a:cubicBezTo>
                  <a:cubicBezTo>
                    <a:pt x="38029" y="14344"/>
                    <a:pt x="36219" y="15231"/>
                    <a:pt x="34493" y="16100"/>
                  </a:cubicBezTo>
                  <a:cubicBezTo>
                    <a:pt x="36612" y="13659"/>
                    <a:pt x="38755" y="11182"/>
                    <a:pt x="40196" y="8289"/>
                  </a:cubicBezTo>
                  <a:cubicBezTo>
                    <a:pt x="40922" y="6837"/>
                    <a:pt x="41470" y="5241"/>
                    <a:pt x="41708" y="3634"/>
                  </a:cubicBezTo>
                  <a:cubicBezTo>
                    <a:pt x="41997" y="1696"/>
                    <a:pt x="40803" y="0"/>
                    <a:pt x="38334" y="0"/>
                  </a:cubicBezTo>
                  <a:close/>
                </a:path>
              </a:pathLst>
            </a:custGeom>
            <a:solidFill>
              <a:srgbClr val="75D9C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487;p60">
              <a:extLst>
                <a:ext uri="{FF2B5EF4-FFF2-40B4-BE49-F238E27FC236}">
                  <a16:creationId xmlns:a16="http://schemas.microsoft.com/office/drawing/2014/main" id="{DB0C6713-C27A-21B5-37D7-8043F93A7996}"/>
                </a:ext>
              </a:extLst>
            </p:cNvPr>
            <p:cNvSpPr/>
            <p:nvPr/>
          </p:nvSpPr>
          <p:spPr>
            <a:xfrm>
              <a:off x="5449500" y="3623625"/>
              <a:ext cx="766950" cy="1013050"/>
            </a:xfrm>
            <a:custGeom>
              <a:avLst/>
              <a:gdLst/>
              <a:ahLst/>
              <a:cxnLst/>
              <a:rect l="l" t="t" r="r" b="b"/>
              <a:pathLst>
                <a:path w="30678" h="40522" extrusionOk="0">
                  <a:moveTo>
                    <a:pt x="30250" y="0"/>
                  </a:moveTo>
                  <a:cubicBezTo>
                    <a:pt x="30167" y="0"/>
                    <a:pt x="30083" y="34"/>
                    <a:pt x="30015" y="114"/>
                  </a:cubicBezTo>
                  <a:cubicBezTo>
                    <a:pt x="19347" y="12866"/>
                    <a:pt x="9370" y="26201"/>
                    <a:pt x="154" y="40048"/>
                  </a:cubicBezTo>
                  <a:cubicBezTo>
                    <a:pt x="1" y="40278"/>
                    <a:pt x="202" y="40521"/>
                    <a:pt x="408" y="40521"/>
                  </a:cubicBezTo>
                  <a:cubicBezTo>
                    <a:pt x="489" y="40521"/>
                    <a:pt x="570" y="40484"/>
                    <a:pt x="631" y="40393"/>
                  </a:cubicBezTo>
                  <a:cubicBezTo>
                    <a:pt x="9858" y="26546"/>
                    <a:pt x="19824" y="13223"/>
                    <a:pt x="30503" y="460"/>
                  </a:cubicBezTo>
                  <a:cubicBezTo>
                    <a:pt x="30677" y="242"/>
                    <a:pt x="30471" y="0"/>
                    <a:pt x="30250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488;p60">
              <a:extLst>
                <a:ext uri="{FF2B5EF4-FFF2-40B4-BE49-F238E27FC236}">
                  <a16:creationId xmlns:a16="http://schemas.microsoft.com/office/drawing/2014/main" id="{4A38C9B8-744F-359F-5F6F-48E04C966EAA}"/>
                </a:ext>
              </a:extLst>
            </p:cNvPr>
            <p:cNvSpPr/>
            <p:nvPr/>
          </p:nvSpPr>
          <p:spPr>
            <a:xfrm>
              <a:off x="5778225" y="3794250"/>
              <a:ext cx="26850" cy="377025"/>
            </a:xfrm>
            <a:custGeom>
              <a:avLst/>
              <a:gdLst/>
              <a:ahLst/>
              <a:cxnLst/>
              <a:rect l="l" t="t" r="r" b="b"/>
              <a:pathLst>
                <a:path w="1074" h="15081" extrusionOk="0">
                  <a:moveTo>
                    <a:pt x="746" y="1"/>
                  </a:moveTo>
                  <a:cubicBezTo>
                    <a:pt x="613" y="1"/>
                    <a:pt x="489" y="80"/>
                    <a:pt x="483" y="254"/>
                  </a:cubicBezTo>
                  <a:cubicBezTo>
                    <a:pt x="376" y="5088"/>
                    <a:pt x="209" y="9922"/>
                    <a:pt x="7" y="14756"/>
                  </a:cubicBezTo>
                  <a:cubicBezTo>
                    <a:pt x="1" y="14964"/>
                    <a:pt x="172" y="15080"/>
                    <a:pt x="332" y="15080"/>
                  </a:cubicBezTo>
                  <a:cubicBezTo>
                    <a:pt x="466" y="15080"/>
                    <a:pt x="592" y="15000"/>
                    <a:pt x="602" y="14828"/>
                  </a:cubicBezTo>
                  <a:cubicBezTo>
                    <a:pt x="805" y="9994"/>
                    <a:pt x="960" y="5160"/>
                    <a:pt x="1067" y="314"/>
                  </a:cubicBezTo>
                  <a:cubicBezTo>
                    <a:pt x="1073" y="113"/>
                    <a:pt x="904" y="1"/>
                    <a:pt x="746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2489;p60">
              <a:extLst>
                <a:ext uri="{FF2B5EF4-FFF2-40B4-BE49-F238E27FC236}">
                  <a16:creationId xmlns:a16="http://schemas.microsoft.com/office/drawing/2014/main" id="{36358BF8-A661-A990-CDE6-AAF5DF8BF6FB}"/>
                </a:ext>
              </a:extLst>
            </p:cNvPr>
            <p:cNvSpPr/>
            <p:nvPr/>
          </p:nvSpPr>
          <p:spPr>
            <a:xfrm>
              <a:off x="5867625" y="3954300"/>
              <a:ext cx="359225" cy="95325"/>
            </a:xfrm>
            <a:custGeom>
              <a:avLst/>
              <a:gdLst/>
              <a:ahLst/>
              <a:cxnLst/>
              <a:rect l="l" t="t" r="r" b="b"/>
              <a:pathLst>
                <a:path w="14369" h="3813" extrusionOk="0">
                  <a:moveTo>
                    <a:pt x="13941" y="1"/>
                  </a:moveTo>
                  <a:cubicBezTo>
                    <a:pt x="13859" y="1"/>
                    <a:pt x="13775" y="34"/>
                    <a:pt x="13707" y="115"/>
                  </a:cubicBezTo>
                  <a:cubicBezTo>
                    <a:pt x="13671" y="163"/>
                    <a:pt x="12481" y="448"/>
                    <a:pt x="12123" y="544"/>
                  </a:cubicBezTo>
                  <a:cubicBezTo>
                    <a:pt x="10921" y="865"/>
                    <a:pt x="9707" y="1151"/>
                    <a:pt x="8492" y="1437"/>
                  </a:cubicBezTo>
                  <a:cubicBezTo>
                    <a:pt x="5789" y="2080"/>
                    <a:pt x="3075" y="2687"/>
                    <a:pt x="348" y="3211"/>
                  </a:cubicBezTo>
                  <a:cubicBezTo>
                    <a:pt x="0" y="3289"/>
                    <a:pt x="54" y="3812"/>
                    <a:pt x="371" y="3812"/>
                  </a:cubicBezTo>
                  <a:cubicBezTo>
                    <a:pt x="390" y="3812"/>
                    <a:pt x="410" y="3810"/>
                    <a:pt x="432" y="3806"/>
                  </a:cubicBezTo>
                  <a:cubicBezTo>
                    <a:pt x="3468" y="3211"/>
                    <a:pt x="6468" y="2532"/>
                    <a:pt x="9468" y="1818"/>
                  </a:cubicBezTo>
                  <a:cubicBezTo>
                    <a:pt x="10611" y="1544"/>
                    <a:pt x="11766" y="1258"/>
                    <a:pt x="12897" y="948"/>
                  </a:cubicBezTo>
                  <a:cubicBezTo>
                    <a:pt x="13266" y="841"/>
                    <a:pt x="13921" y="782"/>
                    <a:pt x="14195" y="460"/>
                  </a:cubicBezTo>
                  <a:cubicBezTo>
                    <a:pt x="14369" y="243"/>
                    <a:pt x="14163" y="1"/>
                    <a:pt x="13941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490;p60">
              <a:extLst>
                <a:ext uri="{FF2B5EF4-FFF2-40B4-BE49-F238E27FC236}">
                  <a16:creationId xmlns:a16="http://schemas.microsoft.com/office/drawing/2014/main" id="{DD24B5E7-3202-3775-061B-246613AE9073}"/>
                </a:ext>
              </a:extLst>
            </p:cNvPr>
            <p:cNvSpPr/>
            <p:nvPr/>
          </p:nvSpPr>
          <p:spPr>
            <a:xfrm>
              <a:off x="5419125" y="4227075"/>
              <a:ext cx="79050" cy="354350"/>
            </a:xfrm>
            <a:custGeom>
              <a:avLst/>
              <a:gdLst/>
              <a:ahLst/>
              <a:cxnLst/>
              <a:rect l="l" t="t" r="r" b="b"/>
              <a:pathLst>
                <a:path w="3162" h="14174" extrusionOk="0">
                  <a:moveTo>
                    <a:pt x="740" y="1"/>
                  </a:moveTo>
                  <a:cubicBezTo>
                    <a:pt x="606" y="1"/>
                    <a:pt x="474" y="80"/>
                    <a:pt x="453" y="253"/>
                  </a:cubicBezTo>
                  <a:cubicBezTo>
                    <a:pt x="0" y="4956"/>
                    <a:pt x="703" y="9635"/>
                    <a:pt x="2524" y="14005"/>
                  </a:cubicBezTo>
                  <a:cubicBezTo>
                    <a:pt x="2574" y="14124"/>
                    <a:pt x="2671" y="14173"/>
                    <a:pt x="2771" y="14173"/>
                  </a:cubicBezTo>
                  <a:cubicBezTo>
                    <a:pt x="2961" y="14173"/>
                    <a:pt x="3162" y="13993"/>
                    <a:pt x="3060" y="13767"/>
                  </a:cubicBezTo>
                  <a:cubicBezTo>
                    <a:pt x="1286" y="9492"/>
                    <a:pt x="596" y="4932"/>
                    <a:pt x="1048" y="324"/>
                  </a:cubicBezTo>
                  <a:cubicBezTo>
                    <a:pt x="1067" y="116"/>
                    <a:pt x="902" y="1"/>
                    <a:pt x="740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491;p60">
              <a:extLst>
                <a:ext uri="{FF2B5EF4-FFF2-40B4-BE49-F238E27FC236}">
                  <a16:creationId xmlns:a16="http://schemas.microsoft.com/office/drawing/2014/main" id="{9F323D01-0637-20F4-BC03-FC371962B50C}"/>
                </a:ext>
              </a:extLst>
            </p:cNvPr>
            <p:cNvSpPr/>
            <p:nvPr/>
          </p:nvSpPr>
          <p:spPr>
            <a:xfrm>
              <a:off x="5552250" y="4379775"/>
              <a:ext cx="366150" cy="104325"/>
            </a:xfrm>
            <a:custGeom>
              <a:avLst/>
              <a:gdLst/>
              <a:ahLst/>
              <a:cxnLst/>
              <a:rect l="l" t="t" r="r" b="b"/>
              <a:pathLst>
                <a:path w="14646" h="4173" extrusionOk="0">
                  <a:moveTo>
                    <a:pt x="14174" y="1"/>
                  </a:moveTo>
                  <a:cubicBezTo>
                    <a:pt x="14145" y="1"/>
                    <a:pt x="14114" y="5"/>
                    <a:pt x="14082" y="15"/>
                  </a:cubicBezTo>
                  <a:cubicBezTo>
                    <a:pt x="9546" y="1324"/>
                    <a:pt x="5081" y="3039"/>
                    <a:pt x="366" y="3587"/>
                  </a:cubicBezTo>
                  <a:cubicBezTo>
                    <a:pt x="0" y="3632"/>
                    <a:pt x="74" y="4173"/>
                    <a:pt x="408" y="4173"/>
                  </a:cubicBezTo>
                  <a:cubicBezTo>
                    <a:pt x="421" y="4173"/>
                    <a:pt x="435" y="4172"/>
                    <a:pt x="450" y="4170"/>
                  </a:cubicBezTo>
                  <a:cubicBezTo>
                    <a:pt x="5212" y="3622"/>
                    <a:pt x="9737" y="1884"/>
                    <a:pt x="14309" y="562"/>
                  </a:cubicBezTo>
                  <a:cubicBezTo>
                    <a:pt x="14645" y="465"/>
                    <a:pt x="14477" y="1"/>
                    <a:pt x="14174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492;p60">
              <a:extLst>
                <a:ext uri="{FF2B5EF4-FFF2-40B4-BE49-F238E27FC236}">
                  <a16:creationId xmlns:a16="http://schemas.microsoft.com/office/drawing/2014/main" id="{94B58039-8799-F959-2CFD-3E75FC9035CC}"/>
                </a:ext>
              </a:extLst>
            </p:cNvPr>
            <p:cNvSpPr/>
            <p:nvPr/>
          </p:nvSpPr>
          <p:spPr>
            <a:xfrm>
              <a:off x="5403925" y="861275"/>
              <a:ext cx="1061175" cy="772100"/>
            </a:xfrm>
            <a:custGeom>
              <a:avLst/>
              <a:gdLst/>
              <a:ahLst/>
              <a:cxnLst/>
              <a:rect l="l" t="t" r="r" b="b"/>
              <a:pathLst>
                <a:path w="42447" h="30884" extrusionOk="0">
                  <a:moveTo>
                    <a:pt x="31739" y="0"/>
                  </a:moveTo>
                  <a:cubicBezTo>
                    <a:pt x="26678" y="0"/>
                    <a:pt x="21692" y="609"/>
                    <a:pt x="17098" y="2654"/>
                  </a:cubicBezTo>
                  <a:cubicBezTo>
                    <a:pt x="8859" y="6322"/>
                    <a:pt x="1" y="14989"/>
                    <a:pt x="2716" y="28396"/>
                  </a:cubicBezTo>
                  <a:cubicBezTo>
                    <a:pt x="2716" y="28396"/>
                    <a:pt x="6777" y="30883"/>
                    <a:pt x="12264" y="30883"/>
                  </a:cubicBezTo>
                  <a:cubicBezTo>
                    <a:pt x="14187" y="30883"/>
                    <a:pt x="16284" y="30578"/>
                    <a:pt x="18444" y="29753"/>
                  </a:cubicBezTo>
                  <a:cubicBezTo>
                    <a:pt x="24730" y="27360"/>
                    <a:pt x="28981" y="23859"/>
                    <a:pt x="32898" y="18371"/>
                  </a:cubicBezTo>
                  <a:cubicBezTo>
                    <a:pt x="36815" y="12894"/>
                    <a:pt x="39637" y="6738"/>
                    <a:pt x="42447" y="619"/>
                  </a:cubicBezTo>
                  <a:cubicBezTo>
                    <a:pt x="38915" y="303"/>
                    <a:pt x="35309" y="0"/>
                    <a:pt x="31739" y="0"/>
                  </a:cubicBezTo>
                  <a:close/>
                </a:path>
              </a:pathLst>
            </a:custGeom>
            <a:solidFill>
              <a:srgbClr val="5AD199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493;p60">
              <a:extLst>
                <a:ext uri="{FF2B5EF4-FFF2-40B4-BE49-F238E27FC236}">
                  <a16:creationId xmlns:a16="http://schemas.microsoft.com/office/drawing/2014/main" id="{EABB1350-BED4-677B-5FBB-DB93137F3C6F}"/>
                </a:ext>
              </a:extLst>
            </p:cNvPr>
            <p:cNvSpPr/>
            <p:nvPr/>
          </p:nvSpPr>
          <p:spPr>
            <a:xfrm>
              <a:off x="5555750" y="960425"/>
              <a:ext cx="749500" cy="546675"/>
            </a:xfrm>
            <a:custGeom>
              <a:avLst/>
              <a:gdLst/>
              <a:ahLst/>
              <a:cxnLst/>
              <a:rect l="l" t="t" r="r" b="b"/>
              <a:pathLst>
                <a:path w="29980" h="21867" extrusionOk="0">
                  <a:moveTo>
                    <a:pt x="29515" y="0"/>
                  </a:moveTo>
                  <a:cubicBezTo>
                    <a:pt x="29456" y="0"/>
                    <a:pt x="29395" y="18"/>
                    <a:pt x="29337" y="58"/>
                  </a:cubicBezTo>
                  <a:cubicBezTo>
                    <a:pt x="19360" y="6785"/>
                    <a:pt x="9656" y="13893"/>
                    <a:pt x="238" y="21358"/>
                  </a:cubicBezTo>
                  <a:cubicBezTo>
                    <a:pt x="1" y="21548"/>
                    <a:pt x="203" y="21867"/>
                    <a:pt x="446" y="21867"/>
                  </a:cubicBezTo>
                  <a:cubicBezTo>
                    <a:pt x="507" y="21867"/>
                    <a:pt x="571" y="21847"/>
                    <a:pt x="631" y="21798"/>
                  </a:cubicBezTo>
                  <a:cubicBezTo>
                    <a:pt x="10049" y="14333"/>
                    <a:pt x="19753" y="7225"/>
                    <a:pt x="29718" y="498"/>
                  </a:cubicBezTo>
                  <a:cubicBezTo>
                    <a:pt x="29979" y="324"/>
                    <a:pt x="29769" y="0"/>
                    <a:pt x="29515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494;p60">
              <a:extLst>
                <a:ext uri="{FF2B5EF4-FFF2-40B4-BE49-F238E27FC236}">
                  <a16:creationId xmlns:a16="http://schemas.microsoft.com/office/drawing/2014/main" id="{CFFD0DC6-3684-DDAA-C243-65BEA0F09E07}"/>
                </a:ext>
              </a:extLst>
            </p:cNvPr>
            <p:cNvSpPr/>
            <p:nvPr/>
          </p:nvSpPr>
          <p:spPr>
            <a:xfrm>
              <a:off x="5995075" y="911250"/>
              <a:ext cx="66200" cy="266000"/>
            </a:xfrm>
            <a:custGeom>
              <a:avLst/>
              <a:gdLst/>
              <a:ahLst/>
              <a:cxnLst/>
              <a:rect l="l" t="t" r="r" b="b"/>
              <a:pathLst>
                <a:path w="2648" h="10640" extrusionOk="0">
                  <a:moveTo>
                    <a:pt x="2272" y="1"/>
                  </a:moveTo>
                  <a:cubicBezTo>
                    <a:pt x="2163" y="1"/>
                    <a:pt x="2057" y="58"/>
                    <a:pt x="2013" y="191"/>
                  </a:cubicBezTo>
                  <a:cubicBezTo>
                    <a:pt x="882" y="3501"/>
                    <a:pt x="227" y="6847"/>
                    <a:pt x="13" y="10335"/>
                  </a:cubicBezTo>
                  <a:cubicBezTo>
                    <a:pt x="0" y="10535"/>
                    <a:pt x="157" y="10639"/>
                    <a:pt x="313" y="10639"/>
                  </a:cubicBezTo>
                  <a:cubicBezTo>
                    <a:pt x="455" y="10639"/>
                    <a:pt x="597" y="10553"/>
                    <a:pt x="608" y="10371"/>
                  </a:cubicBezTo>
                  <a:cubicBezTo>
                    <a:pt x="810" y="6942"/>
                    <a:pt x="1453" y="3644"/>
                    <a:pt x="2573" y="394"/>
                  </a:cubicBezTo>
                  <a:cubicBezTo>
                    <a:pt x="2647" y="162"/>
                    <a:pt x="2455" y="1"/>
                    <a:pt x="2272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495;p60">
              <a:extLst>
                <a:ext uri="{FF2B5EF4-FFF2-40B4-BE49-F238E27FC236}">
                  <a16:creationId xmlns:a16="http://schemas.microsoft.com/office/drawing/2014/main" id="{76E26E0A-0683-7B79-84CB-DBCEA89CB1DD}"/>
                </a:ext>
              </a:extLst>
            </p:cNvPr>
            <p:cNvSpPr/>
            <p:nvPr/>
          </p:nvSpPr>
          <p:spPr>
            <a:xfrm>
              <a:off x="5935625" y="1204375"/>
              <a:ext cx="267800" cy="45850"/>
            </a:xfrm>
            <a:custGeom>
              <a:avLst/>
              <a:gdLst/>
              <a:ahLst/>
              <a:cxnLst/>
              <a:rect l="l" t="t" r="r" b="b"/>
              <a:pathLst>
                <a:path w="10712" h="1834" extrusionOk="0">
                  <a:moveTo>
                    <a:pt x="361" y="1"/>
                  </a:moveTo>
                  <a:cubicBezTo>
                    <a:pt x="30" y="1"/>
                    <a:pt x="0" y="552"/>
                    <a:pt x="367" y="587"/>
                  </a:cubicBezTo>
                  <a:cubicBezTo>
                    <a:pt x="3641" y="992"/>
                    <a:pt x="6927" y="1122"/>
                    <a:pt x="10165" y="1825"/>
                  </a:cubicBezTo>
                  <a:cubicBezTo>
                    <a:pt x="10191" y="1831"/>
                    <a:pt x="10216" y="1833"/>
                    <a:pt x="10239" y="1833"/>
                  </a:cubicBezTo>
                  <a:cubicBezTo>
                    <a:pt x="10560" y="1833"/>
                    <a:pt x="10712" y="1343"/>
                    <a:pt x="10368" y="1265"/>
                  </a:cubicBezTo>
                  <a:cubicBezTo>
                    <a:pt x="7070" y="551"/>
                    <a:pt x="3736" y="396"/>
                    <a:pt x="402" y="3"/>
                  </a:cubicBezTo>
                  <a:cubicBezTo>
                    <a:pt x="388" y="1"/>
                    <a:pt x="374" y="1"/>
                    <a:pt x="361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496;p60">
              <a:extLst>
                <a:ext uri="{FF2B5EF4-FFF2-40B4-BE49-F238E27FC236}">
                  <a16:creationId xmlns:a16="http://schemas.microsoft.com/office/drawing/2014/main" id="{0CD03667-1EC5-2940-5982-B5B5FEA00076}"/>
                </a:ext>
              </a:extLst>
            </p:cNvPr>
            <p:cNvSpPr/>
            <p:nvPr/>
          </p:nvSpPr>
          <p:spPr>
            <a:xfrm>
              <a:off x="5747125" y="1043000"/>
              <a:ext cx="35525" cy="306325"/>
            </a:xfrm>
            <a:custGeom>
              <a:avLst/>
              <a:gdLst/>
              <a:ahLst/>
              <a:cxnLst/>
              <a:rect l="l" t="t" r="r" b="b"/>
              <a:pathLst>
                <a:path w="1421" h="12253" extrusionOk="0">
                  <a:moveTo>
                    <a:pt x="1109" y="1"/>
                  </a:moveTo>
                  <a:cubicBezTo>
                    <a:pt x="968" y="1"/>
                    <a:pt x="820" y="82"/>
                    <a:pt x="787" y="255"/>
                  </a:cubicBezTo>
                  <a:cubicBezTo>
                    <a:pt x="1" y="4148"/>
                    <a:pt x="358" y="8089"/>
                    <a:pt x="632" y="12018"/>
                  </a:cubicBezTo>
                  <a:cubicBezTo>
                    <a:pt x="642" y="12181"/>
                    <a:pt x="754" y="12252"/>
                    <a:pt x="877" y="12252"/>
                  </a:cubicBezTo>
                  <a:cubicBezTo>
                    <a:pt x="1043" y="12252"/>
                    <a:pt x="1229" y="12123"/>
                    <a:pt x="1215" y="11911"/>
                  </a:cubicBezTo>
                  <a:cubicBezTo>
                    <a:pt x="941" y="8030"/>
                    <a:pt x="608" y="4148"/>
                    <a:pt x="1382" y="303"/>
                  </a:cubicBezTo>
                  <a:cubicBezTo>
                    <a:pt x="1420" y="106"/>
                    <a:pt x="1269" y="1"/>
                    <a:pt x="1109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497;p60">
              <a:extLst>
                <a:ext uri="{FF2B5EF4-FFF2-40B4-BE49-F238E27FC236}">
                  <a16:creationId xmlns:a16="http://schemas.microsoft.com/office/drawing/2014/main" id="{371FD7DB-8B0C-A43A-4D97-6CB3D5E53014}"/>
                </a:ext>
              </a:extLst>
            </p:cNvPr>
            <p:cNvSpPr/>
            <p:nvPr/>
          </p:nvSpPr>
          <p:spPr>
            <a:xfrm>
              <a:off x="5704000" y="1378975"/>
              <a:ext cx="303075" cy="45000"/>
            </a:xfrm>
            <a:custGeom>
              <a:avLst/>
              <a:gdLst/>
              <a:ahLst/>
              <a:cxnLst/>
              <a:rect l="l" t="t" r="r" b="b"/>
              <a:pathLst>
                <a:path w="12123" h="1800" extrusionOk="0">
                  <a:moveTo>
                    <a:pt x="406" y="0"/>
                  </a:moveTo>
                  <a:cubicBezTo>
                    <a:pt x="121" y="0"/>
                    <a:pt x="1" y="462"/>
                    <a:pt x="321" y="580"/>
                  </a:cubicBezTo>
                  <a:cubicBezTo>
                    <a:pt x="2589" y="1392"/>
                    <a:pt x="4943" y="1799"/>
                    <a:pt x="7313" y="1799"/>
                  </a:cubicBezTo>
                  <a:cubicBezTo>
                    <a:pt x="8800" y="1799"/>
                    <a:pt x="10292" y="1639"/>
                    <a:pt x="11775" y="1318"/>
                  </a:cubicBezTo>
                  <a:cubicBezTo>
                    <a:pt x="12123" y="1251"/>
                    <a:pt x="12047" y="728"/>
                    <a:pt x="11729" y="728"/>
                  </a:cubicBezTo>
                  <a:cubicBezTo>
                    <a:pt x="11709" y="728"/>
                    <a:pt x="11689" y="730"/>
                    <a:pt x="11668" y="735"/>
                  </a:cubicBezTo>
                  <a:cubicBezTo>
                    <a:pt x="10221" y="1051"/>
                    <a:pt x="8767" y="1209"/>
                    <a:pt x="7319" y="1209"/>
                  </a:cubicBezTo>
                  <a:cubicBezTo>
                    <a:pt x="5015" y="1209"/>
                    <a:pt x="2727" y="810"/>
                    <a:pt x="511" y="20"/>
                  </a:cubicBezTo>
                  <a:cubicBezTo>
                    <a:pt x="474" y="7"/>
                    <a:pt x="439" y="0"/>
                    <a:pt x="406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498;p60">
              <a:extLst>
                <a:ext uri="{FF2B5EF4-FFF2-40B4-BE49-F238E27FC236}">
                  <a16:creationId xmlns:a16="http://schemas.microsoft.com/office/drawing/2014/main" id="{652BC9CC-7612-A9A6-FE19-1A5F19E3D8BC}"/>
                </a:ext>
              </a:extLst>
            </p:cNvPr>
            <p:cNvSpPr/>
            <p:nvPr/>
          </p:nvSpPr>
          <p:spPr>
            <a:xfrm>
              <a:off x="1735625" y="1098475"/>
              <a:ext cx="977525" cy="857850"/>
            </a:xfrm>
            <a:custGeom>
              <a:avLst/>
              <a:gdLst/>
              <a:ahLst/>
              <a:cxnLst/>
              <a:rect l="l" t="t" r="r" b="b"/>
              <a:pathLst>
                <a:path w="39101" h="34314" extrusionOk="0">
                  <a:moveTo>
                    <a:pt x="11061" y="1"/>
                  </a:moveTo>
                  <a:lnTo>
                    <a:pt x="11061" y="1"/>
                  </a:lnTo>
                  <a:cubicBezTo>
                    <a:pt x="9644" y="5704"/>
                    <a:pt x="10525" y="11716"/>
                    <a:pt x="12883" y="17491"/>
                  </a:cubicBezTo>
                  <a:cubicBezTo>
                    <a:pt x="11883" y="17368"/>
                    <a:pt x="10877" y="17307"/>
                    <a:pt x="9870" y="17307"/>
                  </a:cubicBezTo>
                  <a:cubicBezTo>
                    <a:pt x="6490" y="17307"/>
                    <a:pt x="3111" y="17994"/>
                    <a:pt x="0" y="19324"/>
                  </a:cubicBezTo>
                  <a:cubicBezTo>
                    <a:pt x="4109" y="28244"/>
                    <a:pt x="12283" y="34314"/>
                    <a:pt x="21019" y="34314"/>
                  </a:cubicBezTo>
                  <a:cubicBezTo>
                    <a:pt x="23117" y="34314"/>
                    <a:pt x="25247" y="33964"/>
                    <a:pt x="27361" y="33219"/>
                  </a:cubicBezTo>
                  <a:cubicBezTo>
                    <a:pt x="33397" y="31100"/>
                    <a:pt x="39100" y="19586"/>
                    <a:pt x="37886" y="9359"/>
                  </a:cubicBezTo>
                  <a:cubicBezTo>
                    <a:pt x="37386" y="5192"/>
                    <a:pt x="34957" y="2239"/>
                    <a:pt x="31278" y="227"/>
                  </a:cubicBezTo>
                  <a:cubicBezTo>
                    <a:pt x="28421" y="4346"/>
                    <a:pt x="25611" y="8287"/>
                    <a:pt x="25254" y="12871"/>
                  </a:cubicBezTo>
                  <a:cubicBezTo>
                    <a:pt x="23944" y="9728"/>
                    <a:pt x="19812" y="1513"/>
                    <a:pt x="11061" y="1"/>
                  </a:cubicBezTo>
                  <a:close/>
                </a:path>
              </a:pathLst>
            </a:custGeom>
            <a:solidFill>
              <a:srgbClr val="75D9C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499;p60">
              <a:extLst>
                <a:ext uri="{FF2B5EF4-FFF2-40B4-BE49-F238E27FC236}">
                  <a16:creationId xmlns:a16="http://schemas.microsoft.com/office/drawing/2014/main" id="{87FBD93C-2627-A1EA-0B1E-1547F68A5243}"/>
                </a:ext>
              </a:extLst>
            </p:cNvPr>
            <p:cNvSpPr/>
            <p:nvPr/>
          </p:nvSpPr>
          <p:spPr>
            <a:xfrm>
              <a:off x="1907125" y="1681000"/>
              <a:ext cx="479625" cy="170975"/>
            </a:xfrm>
            <a:custGeom>
              <a:avLst/>
              <a:gdLst/>
              <a:ahLst/>
              <a:cxnLst/>
              <a:rect l="l" t="t" r="r" b="b"/>
              <a:pathLst>
                <a:path w="19185" h="6839" extrusionOk="0">
                  <a:moveTo>
                    <a:pt x="433" y="0"/>
                  </a:moveTo>
                  <a:cubicBezTo>
                    <a:pt x="204" y="0"/>
                    <a:pt x="0" y="297"/>
                    <a:pt x="213" y="500"/>
                  </a:cubicBezTo>
                  <a:cubicBezTo>
                    <a:pt x="4318" y="4360"/>
                    <a:pt x="10336" y="6839"/>
                    <a:pt x="16090" y="6839"/>
                  </a:cubicBezTo>
                  <a:cubicBezTo>
                    <a:pt x="17010" y="6839"/>
                    <a:pt x="17924" y="6775"/>
                    <a:pt x="18822" y="6644"/>
                  </a:cubicBezTo>
                  <a:cubicBezTo>
                    <a:pt x="19184" y="6587"/>
                    <a:pt x="19052" y="6068"/>
                    <a:pt x="18721" y="6068"/>
                  </a:cubicBezTo>
                  <a:cubicBezTo>
                    <a:pt x="18703" y="6068"/>
                    <a:pt x="18686" y="6069"/>
                    <a:pt x="18667" y="6072"/>
                  </a:cubicBezTo>
                  <a:cubicBezTo>
                    <a:pt x="17818" y="6196"/>
                    <a:pt x="16952" y="6256"/>
                    <a:pt x="16078" y="6256"/>
                  </a:cubicBezTo>
                  <a:cubicBezTo>
                    <a:pt x="10490" y="6256"/>
                    <a:pt x="4594" y="3811"/>
                    <a:pt x="629" y="83"/>
                  </a:cubicBezTo>
                  <a:cubicBezTo>
                    <a:pt x="568" y="25"/>
                    <a:pt x="500" y="0"/>
                    <a:pt x="433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500;p60">
              <a:extLst>
                <a:ext uri="{FF2B5EF4-FFF2-40B4-BE49-F238E27FC236}">
                  <a16:creationId xmlns:a16="http://schemas.microsoft.com/office/drawing/2014/main" id="{B9132F7B-5F50-65B6-B202-6B5521F18C21}"/>
                </a:ext>
              </a:extLst>
            </p:cNvPr>
            <p:cNvSpPr/>
            <p:nvPr/>
          </p:nvSpPr>
          <p:spPr>
            <a:xfrm>
              <a:off x="2093325" y="1258950"/>
              <a:ext cx="291500" cy="588700"/>
            </a:xfrm>
            <a:custGeom>
              <a:avLst/>
              <a:gdLst/>
              <a:ahLst/>
              <a:cxnLst/>
              <a:rect l="l" t="t" r="r" b="b"/>
              <a:pathLst>
                <a:path w="11660" h="23548" extrusionOk="0">
                  <a:moveTo>
                    <a:pt x="399" y="0"/>
                  </a:moveTo>
                  <a:cubicBezTo>
                    <a:pt x="203" y="0"/>
                    <a:pt x="0" y="215"/>
                    <a:pt x="123" y="452"/>
                  </a:cubicBezTo>
                  <a:cubicBezTo>
                    <a:pt x="3933" y="7988"/>
                    <a:pt x="7671" y="15632"/>
                    <a:pt x="11041" y="23395"/>
                  </a:cubicBezTo>
                  <a:cubicBezTo>
                    <a:pt x="11089" y="23503"/>
                    <a:pt x="11173" y="23548"/>
                    <a:pt x="11260" y="23548"/>
                  </a:cubicBezTo>
                  <a:cubicBezTo>
                    <a:pt x="11451" y="23548"/>
                    <a:pt x="11659" y="23331"/>
                    <a:pt x="11553" y="23085"/>
                  </a:cubicBezTo>
                  <a:cubicBezTo>
                    <a:pt x="8183" y="15334"/>
                    <a:pt x="4445" y="7691"/>
                    <a:pt x="635" y="154"/>
                  </a:cubicBezTo>
                  <a:cubicBezTo>
                    <a:pt x="579" y="45"/>
                    <a:pt x="490" y="0"/>
                    <a:pt x="399" y="0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501;p60">
              <a:extLst>
                <a:ext uri="{FF2B5EF4-FFF2-40B4-BE49-F238E27FC236}">
                  <a16:creationId xmlns:a16="http://schemas.microsoft.com/office/drawing/2014/main" id="{BD02B4F7-4052-BFCC-1F85-B0C65126AB12}"/>
                </a:ext>
              </a:extLst>
            </p:cNvPr>
            <p:cNvSpPr/>
            <p:nvPr/>
          </p:nvSpPr>
          <p:spPr>
            <a:xfrm>
              <a:off x="2364650" y="1329450"/>
              <a:ext cx="211575" cy="517650"/>
            </a:xfrm>
            <a:custGeom>
              <a:avLst/>
              <a:gdLst/>
              <a:ahLst/>
              <a:cxnLst/>
              <a:rect l="l" t="t" r="r" b="b"/>
              <a:pathLst>
                <a:path w="8463" h="20706" extrusionOk="0">
                  <a:moveTo>
                    <a:pt x="7567" y="1"/>
                  </a:moveTo>
                  <a:cubicBezTo>
                    <a:pt x="7418" y="1"/>
                    <a:pt x="7278" y="96"/>
                    <a:pt x="7296" y="287"/>
                  </a:cubicBezTo>
                  <a:cubicBezTo>
                    <a:pt x="7855" y="7288"/>
                    <a:pt x="5819" y="15574"/>
                    <a:pt x="235" y="20206"/>
                  </a:cubicBezTo>
                  <a:cubicBezTo>
                    <a:pt x="0" y="20403"/>
                    <a:pt x="219" y="20705"/>
                    <a:pt x="462" y="20705"/>
                  </a:cubicBezTo>
                  <a:cubicBezTo>
                    <a:pt x="526" y="20705"/>
                    <a:pt x="592" y="20684"/>
                    <a:pt x="652" y="20634"/>
                  </a:cubicBezTo>
                  <a:cubicBezTo>
                    <a:pt x="6343" y="15908"/>
                    <a:pt x="8463" y="7418"/>
                    <a:pt x="7891" y="287"/>
                  </a:cubicBezTo>
                  <a:cubicBezTo>
                    <a:pt x="7873" y="96"/>
                    <a:pt x="7715" y="1"/>
                    <a:pt x="7567" y="1"/>
                  </a:cubicBezTo>
                  <a:close/>
                </a:path>
              </a:pathLst>
            </a:custGeom>
            <a:solidFill>
              <a:srgbClr val="449E8B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502;p60">
              <a:extLst>
                <a:ext uri="{FF2B5EF4-FFF2-40B4-BE49-F238E27FC236}">
                  <a16:creationId xmlns:a16="http://schemas.microsoft.com/office/drawing/2014/main" id="{E8C69E3F-E2E7-6E1A-6C96-3780140A2BBA}"/>
                </a:ext>
              </a:extLst>
            </p:cNvPr>
            <p:cNvSpPr/>
            <p:nvPr/>
          </p:nvSpPr>
          <p:spPr>
            <a:xfrm>
              <a:off x="1882375" y="4584325"/>
              <a:ext cx="115500" cy="415925"/>
            </a:xfrm>
            <a:custGeom>
              <a:avLst/>
              <a:gdLst/>
              <a:ahLst/>
              <a:cxnLst/>
              <a:rect l="l" t="t" r="r" b="b"/>
              <a:pathLst>
                <a:path w="4620" h="16637" extrusionOk="0">
                  <a:moveTo>
                    <a:pt x="1298" y="0"/>
                  </a:moveTo>
                  <a:cubicBezTo>
                    <a:pt x="1453" y="2691"/>
                    <a:pt x="2012" y="1739"/>
                    <a:pt x="1727" y="3882"/>
                  </a:cubicBezTo>
                  <a:cubicBezTo>
                    <a:pt x="1643" y="4572"/>
                    <a:pt x="1119" y="5656"/>
                    <a:pt x="1012" y="6346"/>
                  </a:cubicBezTo>
                  <a:cubicBezTo>
                    <a:pt x="679" y="8525"/>
                    <a:pt x="762" y="13026"/>
                    <a:pt x="119" y="15359"/>
                  </a:cubicBezTo>
                  <a:cubicBezTo>
                    <a:pt x="0" y="15800"/>
                    <a:pt x="131" y="16229"/>
                    <a:pt x="488" y="16514"/>
                  </a:cubicBezTo>
                  <a:cubicBezTo>
                    <a:pt x="596" y="16603"/>
                    <a:pt x="722" y="16637"/>
                    <a:pt x="853" y="16637"/>
                  </a:cubicBezTo>
                  <a:cubicBezTo>
                    <a:pt x="1285" y="16637"/>
                    <a:pt x="1762" y="16264"/>
                    <a:pt x="1762" y="16264"/>
                  </a:cubicBezTo>
                  <a:cubicBezTo>
                    <a:pt x="1298" y="15526"/>
                    <a:pt x="1477" y="14490"/>
                    <a:pt x="1727" y="13550"/>
                  </a:cubicBezTo>
                  <a:cubicBezTo>
                    <a:pt x="2739" y="9847"/>
                    <a:pt x="3262" y="8287"/>
                    <a:pt x="3965" y="5132"/>
                  </a:cubicBezTo>
                  <a:cubicBezTo>
                    <a:pt x="4274" y="3739"/>
                    <a:pt x="4477" y="2715"/>
                    <a:pt x="4620" y="501"/>
                  </a:cubicBezTo>
                  <a:cubicBezTo>
                    <a:pt x="3584" y="501"/>
                    <a:pt x="2334" y="12"/>
                    <a:pt x="1298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503;p60">
              <a:extLst>
                <a:ext uri="{FF2B5EF4-FFF2-40B4-BE49-F238E27FC236}">
                  <a16:creationId xmlns:a16="http://schemas.microsoft.com/office/drawing/2014/main" id="{7FD9CD15-56B6-E14D-27FF-8F8676B7A834}"/>
                </a:ext>
              </a:extLst>
            </p:cNvPr>
            <p:cNvSpPr/>
            <p:nvPr/>
          </p:nvSpPr>
          <p:spPr>
            <a:xfrm>
              <a:off x="1797525" y="4550225"/>
              <a:ext cx="109925" cy="487300"/>
            </a:xfrm>
            <a:custGeom>
              <a:avLst/>
              <a:gdLst/>
              <a:ahLst/>
              <a:cxnLst/>
              <a:rect l="l" t="t" r="r" b="b"/>
              <a:pathLst>
                <a:path w="4397" h="19492" extrusionOk="0">
                  <a:moveTo>
                    <a:pt x="2675" y="1"/>
                  </a:moveTo>
                  <a:cubicBezTo>
                    <a:pt x="1880" y="1"/>
                    <a:pt x="1095" y="150"/>
                    <a:pt x="1061" y="460"/>
                  </a:cubicBezTo>
                  <a:cubicBezTo>
                    <a:pt x="834" y="2448"/>
                    <a:pt x="1858" y="4103"/>
                    <a:pt x="1370" y="5686"/>
                  </a:cubicBezTo>
                  <a:cubicBezTo>
                    <a:pt x="322" y="9092"/>
                    <a:pt x="1049" y="10782"/>
                    <a:pt x="239" y="16569"/>
                  </a:cubicBezTo>
                  <a:cubicBezTo>
                    <a:pt x="120" y="17497"/>
                    <a:pt x="1" y="18200"/>
                    <a:pt x="549" y="18950"/>
                  </a:cubicBezTo>
                  <a:cubicBezTo>
                    <a:pt x="841" y="19343"/>
                    <a:pt x="1068" y="19492"/>
                    <a:pt x="1245" y="19492"/>
                  </a:cubicBezTo>
                  <a:cubicBezTo>
                    <a:pt x="1803" y="19492"/>
                    <a:pt x="1858" y="18009"/>
                    <a:pt x="1858" y="18009"/>
                  </a:cubicBezTo>
                  <a:cubicBezTo>
                    <a:pt x="1537" y="17247"/>
                    <a:pt x="1465" y="16473"/>
                    <a:pt x="1537" y="15890"/>
                  </a:cubicBezTo>
                  <a:cubicBezTo>
                    <a:pt x="1680" y="14723"/>
                    <a:pt x="2108" y="13187"/>
                    <a:pt x="2775" y="10735"/>
                  </a:cubicBezTo>
                  <a:cubicBezTo>
                    <a:pt x="3061" y="9651"/>
                    <a:pt x="3847" y="6579"/>
                    <a:pt x="3942" y="6032"/>
                  </a:cubicBezTo>
                  <a:cubicBezTo>
                    <a:pt x="4049" y="5413"/>
                    <a:pt x="4097" y="2281"/>
                    <a:pt x="4347" y="507"/>
                  </a:cubicBezTo>
                  <a:cubicBezTo>
                    <a:pt x="4396" y="174"/>
                    <a:pt x="3530" y="1"/>
                    <a:pt x="2675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2504;p60">
              <a:extLst>
                <a:ext uri="{FF2B5EF4-FFF2-40B4-BE49-F238E27FC236}">
                  <a16:creationId xmlns:a16="http://schemas.microsoft.com/office/drawing/2014/main" id="{5AAC6BFC-72E6-DF1B-4B4B-1AE767099D05}"/>
                </a:ext>
              </a:extLst>
            </p:cNvPr>
            <p:cNvSpPr/>
            <p:nvPr/>
          </p:nvSpPr>
          <p:spPr>
            <a:xfrm>
              <a:off x="1785025" y="4977225"/>
              <a:ext cx="92700" cy="77250"/>
            </a:xfrm>
            <a:custGeom>
              <a:avLst/>
              <a:gdLst/>
              <a:ahLst/>
              <a:cxnLst/>
              <a:rect l="l" t="t" r="r" b="b"/>
              <a:pathLst>
                <a:path w="3708" h="3090" extrusionOk="0">
                  <a:moveTo>
                    <a:pt x="679" y="1"/>
                  </a:moveTo>
                  <a:lnTo>
                    <a:pt x="679" y="1"/>
                  </a:lnTo>
                  <a:cubicBezTo>
                    <a:pt x="1" y="560"/>
                    <a:pt x="406" y="2132"/>
                    <a:pt x="715" y="2799"/>
                  </a:cubicBezTo>
                  <a:cubicBezTo>
                    <a:pt x="747" y="2869"/>
                    <a:pt x="786" y="2891"/>
                    <a:pt x="837" y="2891"/>
                  </a:cubicBezTo>
                  <a:cubicBezTo>
                    <a:pt x="881" y="2891"/>
                    <a:pt x="935" y="2875"/>
                    <a:pt x="1001" y="2858"/>
                  </a:cubicBezTo>
                  <a:cubicBezTo>
                    <a:pt x="941" y="2596"/>
                    <a:pt x="906" y="2227"/>
                    <a:pt x="941" y="1965"/>
                  </a:cubicBezTo>
                  <a:lnTo>
                    <a:pt x="941" y="1965"/>
                  </a:lnTo>
                  <a:cubicBezTo>
                    <a:pt x="1275" y="2334"/>
                    <a:pt x="1632" y="2858"/>
                    <a:pt x="2263" y="3001"/>
                  </a:cubicBezTo>
                  <a:cubicBezTo>
                    <a:pt x="2526" y="3064"/>
                    <a:pt x="2743" y="3090"/>
                    <a:pt x="2922" y="3090"/>
                  </a:cubicBezTo>
                  <a:cubicBezTo>
                    <a:pt x="3583" y="3090"/>
                    <a:pt x="3707" y="2738"/>
                    <a:pt x="3632" y="2644"/>
                  </a:cubicBezTo>
                  <a:cubicBezTo>
                    <a:pt x="3168" y="2072"/>
                    <a:pt x="2656" y="1608"/>
                    <a:pt x="2358" y="929"/>
                  </a:cubicBezTo>
                  <a:cubicBezTo>
                    <a:pt x="2125" y="1024"/>
                    <a:pt x="1950" y="1105"/>
                    <a:pt x="1768" y="1105"/>
                  </a:cubicBezTo>
                  <a:cubicBezTo>
                    <a:pt x="1652" y="1105"/>
                    <a:pt x="1533" y="1072"/>
                    <a:pt x="1394" y="989"/>
                  </a:cubicBezTo>
                  <a:cubicBezTo>
                    <a:pt x="977" y="751"/>
                    <a:pt x="810" y="417"/>
                    <a:pt x="679" y="1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2505;p60">
              <a:extLst>
                <a:ext uri="{FF2B5EF4-FFF2-40B4-BE49-F238E27FC236}">
                  <a16:creationId xmlns:a16="http://schemas.microsoft.com/office/drawing/2014/main" id="{2150FCB3-F762-265F-C352-A55F56893B36}"/>
                </a:ext>
              </a:extLst>
            </p:cNvPr>
            <p:cNvSpPr/>
            <p:nvPr/>
          </p:nvSpPr>
          <p:spPr>
            <a:xfrm>
              <a:off x="1868675" y="4968300"/>
              <a:ext cx="90375" cy="75100"/>
            </a:xfrm>
            <a:custGeom>
              <a:avLst/>
              <a:gdLst/>
              <a:ahLst/>
              <a:cxnLst/>
              <a:rect l="l" t="t" r="r" b="b"/>
              <a:pathLst>
                <a:path w="3615" h="3004" extrusionOk="0">
                  <a:moveTo>
                    <a:pt x="667" y="0"/>
                  </a:moveTo>
                  <a:cubicBezTo>
                    <a:pt x="0" y="548"/>
                    <a:pt x="393" y="2072"/>
                    <a:pt x="703" y="2727"/>
                  </a:cubicBezTo>
                  <a:cubicBezTo>
                    <a:pt x="736" y="2794"/>
                    <a:pt x="777" y="2816"/>
                    <a:pt x="830" y="2816"/>
                  </a:cubicBezTo>
                  <a:cubicBezTo>
                    <a:pt x="871" y="2816"/>
                    <a:pt x="919" y="2802"/>
                    <a:pt x="977" y="2787"/>
                  </a:cubicBezTo>
                  <a:cubicBezTo>
                    <a:pt x="929" y="2537"/>
                    <a:pt x="882" y="2167"/>
                    <a:pt x="917" y="1905"/>
                  </a:cubicBezTo>
                  <a:lnTo>
                    <a:pt x="917" y="1905"/>
                  </a:lnTo>
                  <a:cubicBezTo>
                    <a:pt x="1251" y="2275"/>
                    <a:pt x="1596" y="2775"/>
                    <a:pt x="2215" y="2918"/>
                  </a:cubicBezTo>
                  <a:cubicBezTo>
                    <a:pt x="2471" y="2978"/>
                    <a:pt x="2682" y="3003"/>
                    <a:pt x="2855" y="3003"/>
                  </a:cubicBezTo>
                  <a:cubicBezTo>
                    <a:pt x="3495" y="3003"/>
                    <a:pt x="3614" y="2666"/>
                    <a:pt x="3549" y="2572"/>
                  </a:cubicBezTo>
                  <a:cubicBezTo>
                    <a:pt x="3096" y="2013"/>
                    <a:pt x="2584" y="1560"/>
                    <a:pt x="2310" y="905"/>
                  </a:cubicBezTo>
                  <a:cubicBezTo>
                    <a:pt x="2086" y="999"/>
                    <a:pt x="1910" y="1076"/>
                    <a:pt x="1731" y="1076"/>
                  </a:cubicBezTo>
                  <a:cubicBezTo>
                    <a:pt x="1616" y="1076"/>
                    <a:pt x="1500" y="1044"/>
                    <a:pt x="1370" y="965"/>
                  </a:cubicBezTo>
                  <a:cubicBezTo>
                    <a:pt x="953" y="727"/>
                    <a:pt x="798" y="405"/>
                    <a:pt x="667" y="0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2506;p60">
              <a:extLst>
                <a:ext uri="{FF2B5EF4-FFF2-40B4-BE49-F238E27FC236}">
                  <a16:creationId xmlns:a16="http://schemas.microsoft.com/office/drawing/2014/main" id="{083D0671-B580-A24E-74D4-431AB9EABE6D}"/>
                </a:ext>
              </a:extLst>
            </p:cNvPr>
            <p:cNvSpPr/>
            <p:nvPr/>
          </p:nvSpPr>
          <p:spPr>
            <a:xfrm>
              <a:off x="1793075" y="4338725"/>
              <a:ext cx="255400" cy="304500"/>
            </a:xfrm>
            <a:custGeom>
              <a:avLst/>
              <a:gdLst/>
              <a:ahLst/>
              <a:cxnLst/>
              <a:rect l="l" t="t" r="r" b="b"/>
              <a:pathLst>
                <a:path w="10216" h="12180" extrusionOk="0">
                  <a:moveTo>
                    <a:pt x="4322" y="1"/>
                  </a:moveTo>
                  <a:cubicBezTo>
                    <a:pt x="2059" y="1"/>
                    <a:pt x="0" y="370"/>
                    <a:pt x="0" y="1657"/>
                  </a:cubicBezTo>
                  <a:cubicBezTo>
                    <a:pt x="0" y="4455"/>
                    <a:pt x="1322" y="7550"/>
                    <a:pt x="1262" y="11837"/>
                  </a:cubicBezTo>
                  <a:cubicBezTo>
                    <a:pt x="2151" y="11992"/>
                    <a:pt x="3823" y="12180"/>
                    <a:pt x="5322" y="12180"/>
                  </a:cubicBezTo>
                  <a:cubicBezTo>
                    <a:pt x="6694" y="12180"/>
                    <a:pt x="7922" y="12023"/>
                    <a:pt x="8275" y="11539"/>
                  </a:cubicBezTo>
                  <a:cubicBezTo>
                    <a:pt x="8585" y="9658"/>
                    <a:pt x="10216" y="5383"/>
                    <a:pt x="10156" y="657"/>
                  </a:cubicBezTo>
                  <a:cubicBezTo>
                    <a:pt x="10156" y="552"/>
                    <a:pt x="7086" y="1"/>
                    <a:pt x="4322" y="1"/>
                  </a:cubicBez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2507;p60">
              <a:extLst>
                <a:ext uri="{FF2B5EF4-FFF2-40B4-BE49-F238E27FC236}">
                  <a16:creationId xmlns:a16="http://schemas.microsoft.com/office/drawing/2014/main" id="{1CE03C89-7E1D-B5F9-A6C8-58DC3CF5C5EC}"/>
                </a:ext>
              </a:extLst>
            </p:cNvPr>
            <p:cNvSpPr/>
            <p:nvPr/>
          </p:nvSpPr>
          <p:spPr>
            <a:xfrm>
              <a:off x="2011225" y="3782325"/>
              <a:ext cx="275675" cy="253025"/>
            </a:xfrm>
            <a:custGeom>
              <a:avLst/>
              <a:gdLst/>
              <a:ahLst/>
              <a:cxnLst/>
              <a:rect l="l" t="t" r="r" b="b"/>
              <a:pathLst>
                <a:path w="11027" h="10121" extrusionOk="0">
                  <a:moveTo>
                    <a:pt x="10373" y="0"/>
                  </a:moveTo>
                  <a:cubicBezTo>
                    <a:pt x="10243" y="0"/>
                    <a:pt x="10097" y="105"/>
                    <a:pt x="9967" y="291"/>
                  </a:cubicBezTo>
                  <a:cubicBezTo>
                    <a:pt x="8955" y="1791"/>
                    <a:pt x="7681" y="2958"/>
                    <a:pt x="6681" y="4053"/>
                  </a:cubicBezTo>
                  <a:cubicBezTo>
                    <a:pt x="5395" y="5446"/>
                    <a:pt x="3514" y="6375"/>
                    <a:pt x="1728" y="7292"/>
                  </a:cubicBezTo>
                  <a:cubicBezTo>
                    <a:pt x="557" y="7898"/>
                    <a:pt x="1" y="10121"/>
                    <a:pt x="1625" y="10121"/>
                  </a:cubicBezTo>
                  <a:cubicBezTo>
                    <a:pt x="1850" y="10121"/>
                    <a:pt x="2117" y="10078"/>
                    <a:pt x="2430" y="9983"/>
                  </a:cubicBezTo>
                  <a:cubicBezTo>
                    <a:pt x="4645" y="9292"/>
                    <a:pt x="7991" y="5411"/>
                    <a:pt x="9312" y="3327"/>
                  </a:cubicBezTo>
                  <a:cubicBezTo>
                    <a:pt x="9884" y="2434"/>
                    <a:pt x="11027" y="1303"/>
                    <a:pt x="10670" y="291"/>
                  </a:cubicBezTo>
                  <a:cubicBezTo>
                    <a:pt x="10601" y="90"/>
                    <a:pt x="10494" y="0"/>
                    <a:pt x="10373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2508;p60">
              <a:extLst>
                <a:ext uri="{FF2B5EF4-FFF2-40B4-BE49-F238E27FC236}">
                  <a16:creationId xmlns:a16="http://schemas.microsoft.com/office/drawing/2014/main" id="{04782F08-0AE1-BFB2-7351-E04B546FFE03}"/>
                </a:ext>
              </a:extLst>
            </p:cNvPr>
            <p:cNvSpPr/>
            <p:nvPr/>
          </p:nvSpPr>
          <p:spPr>
            <a:xfrm>
              <a:off x="1695725" y="3964600"/>
              <a:ext cx="376275" cy="415700"/>
            </a:xfrm>
            <a:custGeom>
              <a:avLst/>
              <a:gdLst/>
              <a:ahLst/>
              <a:cxnLst/>
              <a:rect l="l" t="t" r="r" b="b"/>
              <a:pathLst>
                <a:path w="15051" h="16628" extrusionOk="0">
                  <a:moveTo>
                    <a:pt x="14348" y="1"/>
                  </a:moveTo>
                  <a:lnTo>
                    <a:pt x="14348" y="1"/>
                  </a:lnTo>
                  <a:cubicBezTo>
                    <a:pt x="11931" y="953"/>
                    <a:pt x="9859" y="870"/>
                    <a:pt x="9002" y="1048"/>
                  </a:cubicBezTo>
                  <a:cubicBezTo>
                    <a:pt x="7645" y="1358"/>
                    <a:pt x="5347" y="1989"/>
                    <a:pt x="3870" y="2096"/>
                  </a:cubicBezTo>
                  <a:cubicBezTo>
                    <a:pt x="2823" y="2180"/>
                    <a:pt x="1394" y="3311"/>
                    <a:pt x="822" y="4954"/>
                  </a:cubicBezTo>
                  <a:cubicBezTo>
                    <a:pt x="727" y="5228"/>
                    <a:pt x="1" y="7371"/>
                    <a:pt x="1" y="7371"/>
                  </a:cubicBezTo>
                  <a:cubicBezTo>
                    <a:pt x="846" y="7609"/>
                    <a:pt x="2025" y="7716"/>
                    <a:pt x="2870" y="7954"/>
                  </a:cubicBezTo>
                  <a:cubicBezTo>
                    <a:pt x="3251" y="7287"/>
                    <a:pt x="3418" y="7216"/>
                    <a:pt x="3632" y="6811"/>
                  </a:cubicBezTo>
                  <a:cubicBezTo>
                    <a:pt x="3894" y="9621"/>
                    <a:pt x="5478" y="10181"/>
                    <a:pt x="5406" y="11645"/>
                  </a:cubicBezTo>
                  <a:cubicBezTo>
                    <a:pt x="5311" y="13657"/>
                    <a:pt x="3609" y="14633"/>
                    <a:pt x="3894" y="16622"/>
                  </a:cubicBezTo>
                  <a:cubicBezTo>
                    <a:pt x="4373" y="16593"/>
                    <a:pt x="4872" y="16583"/>
                    <a:pt x="5382" y="16583"/>
                  </a:cubicBezTo>
                  <a:cubicBezTo>
                    <a:pt x="6463" y="16583"/>
                    <a:pt x="7596" y="16627"/>
                    <a:pt x="8701" y="16627"/>
                  </a:cubicBezTo>
                  <a:cubicBezTo>
                    <a:pt x="10747" y="16627"/>
                    <a:pt x="12698" y="16477"/>
                    <a:pt x="14050" y="15622"/>
                  </a:cubicBezTo>
                  <a:cubicBezTo>
                    <a:pt x="14050" y="13931"/>
                    <a:pt x="12062" y="11716"/>
                    <a:pt x="11991" y="10038"/>
                  </a:cubicBezTo>
                  <a:cubicBezTo>
                    <a:pt x="11919" y="8287"/>
                    <a:pt x="13229" y="7764"/>
                    <a:pt x="12931" y="6513"/>
                  </a:cubicBezTo>
                  <a:cubicBezTo>
                    <a:pt x="12788" y="5930"/>
                    <a:pt x="12074" y="5394"/>
                    <a:pt x="11991" y="4989"/>
                  </a:cubicBezTo>
                  <a:cubicBezTo>
                    <a:pt x="11800" y="4061"/>
                    <a:pt x="14265" y="3358"/>
                    <a:pt x="15050" y="2692"/>
                  </a:cubicBezTo>
                  <a:cubicBezTo>
                    <a:pt x="14586" y="2275"/>
                    <a:pt x="13836" y="644"/>
                    <a:pt x="143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2509;p60">
              <a:extLst>
                <a:ext uri="{FF2B5EF4-FFF2-40B4-BE49-F238E27FC236}">
                  <a16:creationId xmlns:a16="http://schemas.microsoft.com/office/drawing/2014/main" id="{4168E20E-8DD8-1FAE-5A5D-CB8E257F94DA}"/>
                </a:ext>
              </a:extLst>
            </p:cNvPr>
            <p:cNvSpPr/>
            <p:nvPr/>
          </p:nvSpPr>
          <p:spPr>
            <a:xfrm>
              <a:off x="1672525" y="4137625"/>
              <a:ext cx="192300" cy="199675"/>
            </a:xfrm>
            <a:custGeom>
              <a:avLst/>
              <a:gdLst/>
              <a:ahLst/>
              <a:cxnLst/>
              <a:rect l="l" t="t" r="r" b="b"/>
              <a:pathLst>
                <a:path w="7692" h="7987" extrusionOk="0">
                  <a:moveTo>
                    <a:pt x="1797" y="0"/>
                  </a:moveTo>
                  <a:cubicBezTo>
                    <a:pt x="1349" y="0"/>
                    <a:pt x="996" y="153"/>
                    <a:pt x="929" y="450"/>
                  </a:cubicBezTo>
                  <a:cubicBezTo>
                    <a:pt x="643" y="1628"/>
                    <a:pt x="0" y="4843"/>
                    <a:pt x="12" y="5653"/>
                  </a:cubicBezTo>
                  <a:cubicBezTo>
                    <a:pt x="12" y="6689"/>
                    <a:pt x="4870" y="7986"/>
                    <a:pt x="5941" y="7986"/>
                  </a:cubicBezTo>
                  <a:cubicBezTo>
                    <a:pt x="7132" y="7986"/>
                    <a:pt x="7692" y="6403"/>
                    <a:pt x="6572" y="6296"/>
                  </a:cubicBezTo>
                  <a:cubicBezTo>
                    <a:pt x="6500" y="6290"/>
                    <a:pt x="6439" y="6287"/>
                    <a:pt x="6386" y="6287"/>
                  </a:cubicBezTo>
                  <a:cubicBezTo>
                    <a:pt x="5898" y="6287"/>
                    <a:pt x="6148" y="6522"/>
                    <a:pt x="5525" y="6748"/>
                  </a:cubicBezTo>
                  <a:cubicBezTo>
                    <a:pt x="5485" y="6762"/>
                    <a:pt x="5438" y="6769"/>
                    <a:pt x="5386" y="6769"/>
                  </a:cubicBezTo>
                  <a:cubicBezTo>
                    <a:pt x="4516" y="6769"/>
                    <a:pt x="2058" y="4917"/>
                    <a:pt x="2215" y="4557"/>
                  </a:cubicBezTo>
                  <a:cubicBezTo>
                    <a:pt x="2691" y="3498"/>
                    <a:pt x="3060" y="2783"/>
                    <a:pt x="3798" y="1033"/>
                  </a:cubicBezTo>
                  <a:cubicBezTo>
                    <a:pt x="3336" y="336"/>
                    <a:pt x="2461" y="0"/>
                    <a:pt x="1797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2510;p60">
              <a:extLst>
                <a:ext uri="{FF2B5EF4-FFF2-40B4-BE49-F238E27FC236}">
                  <a16:creationId xmlns:a16="http://schemas.microsoft.com/office/drawing/2014/main" id="{E5936672-7E4C-2D05-08C7-79AE45120A42}"/>
                </a:ext>
              </a:extLst>
            </p:cNvPr>
            <p:cNvSpPr/>
            <p:nvPr/>
          </p:nvSpPr>
          <p:spPr>
            <a:xfrm>
              <a:off x="1733550" y="3789550"/>
              <a:ext cx="239925" cy="223050"/>
            </a:xfrm>
            <a:custGeom>
              <a:avLst/>
              <a:gdLst/>
              <a:ahLst/>
              <a:cxnLst/>
              <a:rect l="l" t="t" r="r" b="b"/>
              <a:pathLst>
                <a:path w="9597" h="8922" extrusionOk="0">
                  <a:moveTo>
                    <a:pt x="5321" y="0"/>
                  </a:moveTo>
                  <a:cubicBezTo>
                    <a:pt x="4153" y="0"/>
                    <a:pt x="2823" y="527"/>
                    <a:pt x="1881" y="1002"/>
                  </a:cubicBezTo>
                  <a:cubicBezTo>
                    <a:pt x="1357" y="1264"/>
                    <a:pt x="274" y="1824"/>
                    <a:pt x="262" y="3717"/>
                  </a:cubicBezTo>
                  <a:cubicBezTo>
                    <a:pt x="238" y="5753"/>
                    <a:pt x="881" y="6943"/>
                    <a:pt x="0" y="8205"/>
                  </a:cubicBezTo>
                  <a:cubicBezTo>
                    <a:pt x="963" y="8717"/>
                    <a:pt x="1982" y="8921"/>
                    <a:pt x="2970" y="8921"/>
                  </a:cubicBezTo>
                  <a:cubicBezTo>
                    <a:pt x="5658" y="8921"/>
                    <a:pt x="8114" y="7410"/>
                    <a:pt x="8584" y="6479"/>
                  </a:cubicBezTo>
                  <a:cubicBezTo>
                    <a:pt x="9596" y="4455"/>
                    <a:pt x="9037" y="2157"/>
                    <a:pt x="6894" y="478"/>
                  </a:cubicBezTo>
                  <a:cubicBezTo>
                    <a:pt x="6458" y="135"/>
                    <a:pt x="5910" y="0"/>
                    <a:pt x="5321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2511;p60">
              <a:extLst>
                <a:ext uri="{FF2B5EF4-FFF2-40B4-BE49-F238E27FC236}">
                  <a16:creationId xmlns:a16="http://schemas.microsoft.com/office/drawing/2014/main" id="{1910D41B-38F1-78AF-6B49-970B7294E277}"/>
                </a:ext>
              </a:extLst>
            </p:cNvPr>
            <p:cNvSpPr/>
            <p:nvPr/>
          </p:nvSpPr>
          <p:spPr>
            <a:xfrm>
              <a:off x="1762400" y="3801350"/>
              <a:ext cx="170900" cy="161900"/>
            </a:xfrm>
            <a:custGeom>
              <a:avLst/>
              <a:gdLst/>
              <a:ahLst/>
              <a:cxnLst/>
              <a:rect l="l" t="t" r="r" b="b"/>
              <a:pathLst>
                <a:path w="6836" h="6476" extrusionOk="0">
                  <a:moveTo>
                    <a:pt x="3553" y="1"/>
                  </a:moveTo>
                  <a:cubicBezTo>
                    <a:pt x="2488" y="1"/>
                    <a:pt x="1007" y="757"/>
                    <a:pt x="668" y="1447"/>
                  </a:cubicBezTo>
                  <a:cubicBezTo>
                    <a:pt x="1" y="2816"/>
                    <a:pt x="1084" y="4590"/>
                    <a:pt x="2180" y="5650"/>
                  </a:cubicBezTo>
                  <a:cubicBezTo>
                    <a:pt x="2741" y="6180"/>
                    <a:pt x="3543" y="6476"/>
                    <a:pt x="4311" y="6476"/>
                  </a:cubicBezTo>
                  <a:cubicBezTo>
                    <a:pt x="5059" y="6476"/>
                    <a:pt x="5775" y="6195"/>
                    <a:pt x="6204" y="5578"/>
                  </a:cubicBezTo>
                  <a:cubicBezTo>
                    <a:pt x="6835" y="4673"/>
                    <a:pt x="6657" y="3423"/>
                    <a:pt x="6216" y="2399"/>
                  </a:cubicBezTo>
                  <a:cubicBezTo>
                    <a:pt x="5787" y="1411"/>
                    <a:pt x="5109" y="470"/>
                    <a:pt x="4109" y="89"/>
                  </a:cubicBezTo>
                  <a:cubicBezTo>
                    <a:pt x="3946" y="28"/>
                    <a:pt x="3757" y="1"/>
                    <a:pt x="3553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2512;p60">
              <a:extLst>
                <a:ext uri="{FF2B5EF4-FFF2-40B4-BE49-F238E27FC236}">
                  <a16:creationId xmlns:a16="http://schemas.microsoft.com/office/drawing/2014/main" id="{00C9C189-4534-44D8-A71E-03568897E589}"/>
                </a:ext>
              </a:extLst>
            </p:cNvPr>
            <p:cNvSpPr/>
            <p:nvPr/>
          </p:nvSpPr>
          <p:spPr>
            <a:xfrm>
              <a:off x="1835625" y="3943100"/>
              <a:ext cx="100950" cy="99300"/>
            </a:xfrm>
            <a:custGeom>
              <a:avLst/>
              <a:gdLst/>
              <a:ahLst/>
              <a:cxnLst/>
              <a:rect l="l" t="t" r="r" b="b"/>
              <a:pathLst>
                <a:path w="4038" h="3972" extrusionOk="0">
                  <a:moveTo>
                    <a:pt x="1839" y="1"/>
                  </a:moveTo>
                  <a:cubicBezTo>
                    <a:pt x="1186" y="1"/>
                    <a:pt x="251" y="337"/>
                    <a:pt x="251" y="337"/>
                  </a:cubicBezTo>
                  <a:cubicBezTo>
                    <a:pt x="608" y="1349"/>
                    <a:pt x="834" y="2135"/>
                    <a:pt x="1" y="2659"/>
                  </a:cubicBezTo>
                  <a:cubicBezTo>
                    <a:pt x="453" y="3468"/>
                    <a:pt x="846" y="3671"/>
                    <a:pt x="1453" y="3861"/>
                  </a:cubicBezTo>
                  <a:cubicBezTo>
                    <a:pt x="1680" y="3932"/>
                    <a:pt x="1922" y="3972"/>
                    <a:pt x="2161" y="3972"/>
                  </a:cubicBezTo>
                  <a:cubicBezTo>
                    <a:pt x="2563" y="3972"/>
                    <a:pt x="2957" y="3860"/>
                    <a:pt x="3263" y="3599"/>
                  </a:cubicBezTo>
                  <a:cubicBezTo>
                    <a:pt x="3751" y="3182"/>
                    <a:pt x="4037" y="2004"/>
                    <a:pt x="3406" y="1908"/>
                  </a:cubicBezTo>
                  <a:cubicBezTo>
                    <a:pt x="2727" y="1813"/>
                    <a:pt x="2715" y="1158"/>
                    <a:pt x="2442" y="277"/>
                  </a:cubicBezTo>
                  <a:cubicBezTo>
                    <a:pt x="2378" y="71"/>
                    <a:pt x="2138" y="1"/>
                    <a:pt x="1839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2513;p60">
              <a:extLst>
                <a:ext uri="{FF2B5EF4-FFF2-40B4-BE49-F238E27FC236}">
                  <a16:creationId xmlns:a16="http://schemas.microsoft.com/office/drawing/2014/main" id="{F4A8036F-44C2-D04F-F60E-42B4F48A9908}"/>
                </a:ext>
              </a:extLst>
            </p:cNvPr>
            <p:cNvSpPr/>
            <p:nvPr/>
          </p:nvSpPr>
          <p:spPr>
            <a:xfrm>
              <a:off x="1736525" y="3775800"/>
              <a:ext cx="191700" cy="146925"/>
            </a:xfrm>
            <a:custGeom>
              <a:avLst/>
              <a:gdLst/>
              <a:ahLst/>
              <a:cxnLst/>
              <a:rect l="l" t="t" r="r" b="b"/>
              <a:pathLst>
                <a:path w="7668" h="5877" extrusionOk="0">
                  <a:moveTo>
                    <a:pt x="4145" y="0"/>
                  </a:moveTo>
                  <a:cubicBezTo>
                    <a:pt x="3751" y="0"/>
                    <a:pt x="3338" y="69"/>
                    <a:pt x="2965" y="147"/>
                  </a:cubicBezTo>
                  <a:cubicBezTo>
                    <a:pt x="2072" y="338"/>
                    <a:pt x="1286" y="992"/>
                    <a:pt x="762" y="1742"/>
                  </a:cubicBezTo>
                  <a:cubicBezTo>
                    <a:pt x="48" y="2766"/>
                    <a:pt x="0" y="3862"/>
                    <a:pt x="262" y="5088"/>
                  </a:cubicBezTo>
                  <a:cubicBezTo>
                    <a:pt x="308" y="5295"/>
                    <a:pt x="1337" y="5877"/>
                    <a:pt x="1572" y="5877"/>
                  </a:cubicBezTo>
                  <a:cubicBezTo>
                    <a:pt x="1581" y="5877"/>
                    <a:pt x="1589" y="5876"/>
                    <a:pt x="1596" y="5874"/>
                  </a:cubicBezTo>
                  <a:cubicBezTo>
                    <a:pt x="2750" y="5588"/>
                    <a:pt x="3501" y="4350"/>
                    <a:pt x="3643" y="3159"/>
                  </a:cubicBezTo>
                  <a:cubicBezTo>
                    <a:pt x="3748" y="2194"/>
                    <a:pt x="4725" y="1891"/>
                    <a:pt x="5258" y="1891"/>
                  </a:cubicBezTo>
                  <a:cubicBezTo>
                    <a:pt x="5396" y="1891"/>
                    <a:pt x="5504" y="1911"/>
                    <a:pt x="5560" y="1945"/>
                  </a:cubicBezTo>
                  <a:cubicBezTo>
                    <a:pt x="5560" y="1945"/>
                    <a:pt x="6937" y="4236"/>
                    <a:pt x="7614" y="4236"/>
                  </a:cubicBezTo>
                  <a:cubicBezTo>
                    <a:pt x="7633" y="4236"/>
                    <a:pt x="7650" y="4234"/>
                    <a:pt x="7668" y="4231"/>
                  </a:cubicBezTo>
                  <a:cubicBezTo>
                    <a:pt x="7668" y="969"/>
                    <a:pt x="5787" y="933"/>
                    <a:pt x="5548" y="588"/>
                  </a:cubicBezTo>
                  <a:cubicBezTo>
                    <a:pt x="5233" y="139"/>
                    <a:pt x="4708" y="0"/>
                    <a:pt x="4145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2514;p60">
              <a:extLst>
                <a:ext uri="{FF2B5EF4-FFF2-40B4-BE49-F238E27FC236}">
                  <a16:creationId xmlns:a16="http://schemas.microsoft.com/office/drawing/2014/main" id="{DD0EE45E-E627-2B97-A235-B01BB6949030}"/>
                </a:ext>
              </a:extLst>
            </p:cNvPr>
            <p:cNvSpPr/>
            <p:nvPr/>
          </p:nvSpPr>
          <p:spPr>
            <a:xfrm>
              <a:off x="2211275" y="1742600"/>
              <a:ext cx="2053250" cy="1683275"/>
            </a:xfrm>
            <a:custGeom>
              <a:avLst/>
              <a:gdLst/>
              <a:ahLst/>
              <a:cxnLst/>
              <a:rect l="l" t="t" r="r" b="b"/>
              <a:pathLst>
                <a:path w="82130" h="67331" extrusionOk="0">
                  <a:moveTo>
                    <a:pt x="5251" y="1"/>
                  </a:moveTo>
                  <a:cubicBezTo>
                    <a:pt x="2346" y="1"/>
                    <a:pt x="1" y="2346"/>
                    <a:pt x="1" y="5251"/>
                  </a:cubicBezTo>
                  <a:lnTo>
                    <a:pt x="1" y="67330"/>
                  </a:lnTo>
                  <a:lnTo>
                    <a:pt x="26361" y="67330"/>
                  </a:lnTo>
                  <a:cubicBezTo>
                    <a:pt x="25218" y="65806"/>
                    <a:pt x="24551" y="63925"/>
                    <a:pt x="24551" y="61877"/>
                  </a:cubicBezTo>
                  <a:cubicBezTo>
                    <a:pt x="24551" y="56846"/>
                    <a:pt x="28629" y="52770"/>
                    <a:pt x="33654" y="52770"/>
                  </a:cubicBezTo>
                  <a:cubicBezTo>
                    <a:pt x="33802" y="52770"/>
                    <a:pt x="33950" y="52774"/>
                    <a:pt x="34100" y="52781"/>
                  </a:cubicBezTo>
                  <a:cubicBezTo>
                    <a:pt x="38863" y="52995"/>
                    <a:pt x="42732" y="57032"/>
                    <a:pt x="42780" y="61794"/>
                  </a:cubicBezTo>
                  <a:cubicBezTo>
                    <a:pt x="42804" y="63878"/>
                    <a:pt x="42125" y="65795"/>
                    <a:pt x="40970" y="67330"/>
                  </a:cubicBezTo>
                  <a:lnTo>
                    <a:pt x="67330" y="67330"/>
                  </a:lnTo>
                  <a:lnTo>
                    <a:pt x="67330" y="40970"/>
                  </a:lnTo>
                  <a:cubicBezTo>
                    <a:pt x="68853" y="42115"/>
                    <a:pt x="70750" y="42780"/>
                    <a:pt x="72812" y="42780"/>
                  </a:cubicBezTo>
                  <a:cubicBezTo>
                    <a:pt x="72830" y="42780"/>
                    <a:pt x="72848" y="42780"/>
                    <a:pt x="72867" y="42780"/>
                  </a:cubicBezTo>
                  <a:cubicBezTo>
                    <a:pt x="77629" y="42732"/>
                    <a:pt x="81666" y="38863"/>
                    <a:pt x="81880" y="34100"/>
                  </a:cubicBezTo>
                  <a:cubicBezTo>
                    <a:pt x="82130" y="28861"/>
                    <a:pt x="77963" y="24551"/>
                    <a:pt x="72783" y="24551"/>
                  </a:cubicBezTo>
                  <a:cubicBezTo>
                    <a:pt x="70736" y="24551"/>
                    <a:pt x="68842" y="25218"/>
                    <a:pt x="67330" y="26349"/>
                  </a:cubicBezTo>
                  <a:lnTo>
                    <a:pt x="673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2515;p60">
              <a:extLst>
                <a:ext uri="{FF2B5EF4-FFF2-40B4-BE49-F238E27FC236}">
                  <a16:creationId xmlns:a16="http://schemas.microsoft.com/office/drawing/2014/main" id="{0FA152AA-D1F4-1D59-16B0-B424797C7B5E}"/>
                </a:ext>
              </a:extLst>
            </p:cNvPr>
            <p:cNvSpPr/>
            <p:nvPr/>
          </p:nvSpPr>
          <p:spPr>
            <a:xfrm>
              <a:off x="3524525" y="3425850"/>
              <a:ext cx="2053275" cy="1683275"/>
            </a:xfrm>
            <a:custGeom>
              <a:avLst/>
              <a:gdLst/>
              <a:ahLst/>
              <a:cxnLst/>
              <a:rect l="l" t="t" r="r" b="b"/>
              <a:pathLst>
                <a:path w="82131" h="67331" extrusionOk="0">
                  <a:moveTo>
                    <a:pt x="14800" y="0"/>
                  </a:moveTo>
                  <a:lnTo>
                    <a:pt x="14800" y="26349"/>
                  </a:lnTo>
                  <a:cubicBezTo>
                    <a:pt x="13291" y="25225"/>
                    <a:pt x="11413" y="24550"/>
                    <a:pt x="9370" y="24550"/>
                  </a:cubicBezTo>
                  <a:cubicBezTo>
                    <a:pt x="9335" y="24550"/>
                    <a:pt x="9299" y="24551"/>
                    <a:pt x="9264" y="24551"/>
                  </a:cubicBezTo>
                  <a:cubicBezTo>
                    <a:pt x="4501" y="24587"/>
                    <a:pt x="465" y="28456"/>
                    <a:pt x="251" y="33231"/>
                  </a:cubicBezTo>
                  <a:cubicBezTo>
                    <a:pt x="1" y="38458"/>
                    <a:pt x="4168" y="42780"/>
                    <a:pt x="9347" y="42780"/>
                  </a:cubicBezTo>
                  <a:cubicBezTo>
                    <a:pt x="11395" y="42780"/>
                    <a:pt x="13276" y="42113"/>
                    <a:pt x="14800" y="40970"/>
                  </a:cubicBezTo>
                  <a:lnTo>
                    <a:pt x="14800" y="67330"/>
                  </a:lnTo>
                  <a:lnTo>
                    <a:pt x="76880" y="67330"/>
                  </a:lnTo>
                  <a:cubicBezTo>
                    <a:pt x="79773" y="67330"/>
                    <a:pt x="82130" y="64973"/>
                    <a:pt x="82130" y="62079"/>
                  </a:cubicBezTo>
                  <a:lnTo>
                    <a:pt x="82130" y="0"/>
                  </a:lnTo>
                  <a:lnTo>
                    <a:pt x="55770" y="0"/>
                  </a:lnTo>
                  <a:cubicBezTo>
                    <a:pt x="56913" y="1513"/>
                    <a:pt x="57580" y="3406"/>
                    <a:pt x="57580" y="5442"/>
                  </a:cubicBezTo>
                  <a:cubicBezTo>
                    <a:pt x="57580" y="10484"/>
                    <a:pt x="53501" y="14561"/>
                    <a:pt x="48477" y="14561"/>
                  </a:cubicBezTo>
                  <a:cubicBezTo>
                    <a:pt x="48329" y="14561"/>
                    <a:pt x="48180" y="14557"/>
                    <a:pt x="48031" y="14550"/>
                  </a:cubicBezTo>
                  <a:cubicBezTo>
                    <a:pt x="43256" y="14324"/>
                    <a:pt x="39399" y="10299"/>
                    <a:pt x="39351" y="5537"/>
                  </a:cubicBezTo>
                  <a:cubicBezTo>
                    <a:pt x="39327" y="3453"/>
                    <a:pt x="40006" y="1536"/>
                    <a:pt x="411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2516;p60">
              <a:extLst>
                <a:ext uri="{FF2B5EF4-FFF2-40B4-BE49-F238E27FC236}">
                  <a16:creationId xmlns:a16="http://schemas.microsoft.com/office/drawing/2014/main" id="{20C1A314-4227-60C4-AB89-F6273B369F03}"/>
                </a:ext>
              </a:extLst>
            </p:cNvPr>
            <p:cNvSpPr/>
            <p:nvPr/>
          </p:nvSpPr>
          <p:spPr>
            <a:xfrm>
              <a:off x="2211275" y="3061850"/>
              <a:ext cx="1683275" cy="2047275"/>
            </a:xfrm>
            <a:custGeom>
              <a:avLst/>
              <a:gdLst/>
              <a:ahLst/>
              <a:cxnLst/>
              <a:rect l="l" t="t" r="r" b="b"/>
              <a:pathLst>
                <a:path w="67331" h="81891" extrusionOk="0">
                  <a:moveTo>
                    <a:pt x="33654" y="0"/>
                  </a:moveTo>
                  <a:cubicBezTo>
                    <a:pt x="28629" y="0"/>
                    <a:pt x="24551" y="4076"/>
                    <a:pt x="24551" y="9107"/>
                  </a:cubicBezTo>
                  <a:cubicBezTo>
                    <a:pt x="24551" y="11155"/>
                    <a:pt x="25218" y="13036"/>
                    <a:pt x="26361" y="14560"/>
                  </a:cubicBezTo>
                  <a:lnTo>
                    <a:pt x="1" y="14560"/>
                  </a:lnTo>
                  <a:lnTo>
                    <a:pt x="1" y="76639"/>
                  </a:lnTo>
                  <a:cubicBezTo>
                    <a:pt x="1" y="79533"/>
                    <a:pt x="2358" y="81890"/>
                    <a:pt x="5251" y="81890"/>
                  </a:cubicBezTo>
                  <a:lnTo>
                    <a:pt x="67330" y="81890"/>
                  </a:lnTo>
                  <a:lnTo>
                    <a:pt x="67330" y="55530"/>
                  </a:lnTo>
                  <a:cubicBezTo>
                    <a:pt x="65806" y="56673"/>
                    <a:pt x="63925" y="57340"/>
                    <a:pt x="61877" y="57340"/>
                  </a:cubicBezTo>
                  <a:cubicBezTo>
                    <a:pt x="56698" y="57340"/>
                    <a:pt x="52531" y="53018"/>
                    <a:pt x="52781" y="47791"/>
                  </a:cubicBezTo>
                  <a:cubicBezTo>
                    <a:pt x="52995" y="43016"/>
                    <a:pt x="57031" y="39147"/>
                    <a:pt x="61794" y="39111"/>
                  </a:cubicBezTo>
                  <a:cubicBezTo>
                    <a:pt x="61829" y="39111"/>
                    <a:pt x="61865" y="39110"/>
                    <a:pt x="61900" y="39110"/>
                  </a:cubicBezTo>
                  <a:cubicBezTo>
                    <a:pt x="63943" y="39110"/>
                    <a:pt x="65821" y="39785"/>
                    <a:pt x="67330" y="40909"/>
                  </a:cubicBezTo>
                  <a:lnTo>
                    <a:pt x="67330" y="14560"/>
                  </a:lnTo>
                  <a:lnTo>
                    <a:pt x="40970" y="14560"/>
                  </a:lnTo>
                  <a:cubicBezTo>
                    <a:pt x="42125" y="13025"/>
                    <a:pt x="42804" y="11108"/>
                    <a:pt x="42780" y="9024"/>
                  </a:cubicBezTo>
                  <a:cubicBezTo>
                    <a:pt x="42732" y="4262"/>
                    <a:pt x="38863" y="225"/>
                    <a:pt x="34100" y="11"/>
                  </a:cubicBezTo>
                  <a:cubicBezTo>
                    <a:pt x="33950" y="4"/>
                    <a:pt x="33802" y="0"/>
                    <a:pt x="336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2517;p60">
              <a:extLst>
                <a:ext uri="{FF2B5EF4-FFF2-40B4-BE49-F238E27FC236}">
                  <a16:creationId xmlns:a16="http://schemas.microsoft.com/office/drawing/2014/main" id="{6BA3B938-0D9C-D9AF-7FD7-67D64F77BE9A}"/>
                </a:ext>
              </a:extLst>
            </p:cNvPr>
            <p:cNvSpPr/>
            <p:nvPr/>
          </p:nvSpPr>
          <p:spPr>
            <a:xfrm>
              <a:off x="4215700" y="3355900"/>
              <a:ext cx="105400" cy="90100"/>
            </a:xfrm>
            <a:custGeom>
              <a:avLst/>
              <a:gdLst/>
              <a:ahLst/>
              <a:cxnLst/>
              <a:rect l="l" t="t" r="r" b="b"/>
              <a:pathLst>
                <a:path w="4216" h="3604" extrusionOk="0">
                  <a:moveTo>
                    <a:pt x="869" y="0"/>
                  </a:moveTo>
                  <a:cubicBezTo>
                    <a:pt x="476" y="1060"/>
                    <a:pt x="0" y="1798"/>
                    <a:pt x="191" y="2465"/>
                  </a:cubicBezTo>
                  <a:cubicBezTo>
                    <a:pt x="1154" y="3151"/>
                    <a:pt x="2193" y="3604"/>
                    <a:pt x="3312" y="3604"/>
                  </a:cubicBezTo>
                  <a:cubicBezTo>
                    <a:pt x="3535" y="3604"/>
                    <a:pt x="3760" y="3586"/>
                    <a:pt x="3989" y="3549"/>
                  </a:cubicBezTo>
                  <a:cubicBezTo>
                    <a:pt x="4215" y="3072"/>
                    <a:pt x="2512" y="1453"/>
                    <a:pt x="2465" y="1334"/>
                  </a:cubicBezTo>
                  <a:cubicBezTo>
                    <a:pt x="2239" y="786"/>
                    <a:pt x="2358" y="215"/>
                    <a:pt x="2346" y="48"/>
                  </a:cubicBezTo>
                  <a:cubicBezTo>
                    <a:pt x="1655" y="48"/>
                    <a:pt x="1131" y="12"/>
                    <a:pt x="869" y="0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2518;p60">
              <a:extLst>
                <a:ext uri="{FF2B5EF4-FFF2-40B4-BE49-F238E27FC236}">
                  <a16:creationId xmlns:a16="http://schemas.microsoft.com/office/drawing/2014/main" id="{8FF32BDE-C331-88B0-E2B7-B09156B7A882}"/>
                </a:ext>
              </a:extLst>
            </p:cNvPr>
            <p:cNvSpPr/>
            <p:nvPr/>
          </p:nvSpPr>
          <p:spPr>
            <a:xfrm>
              <a:off x="4379700" y="3326275"/>
              <a:ext cx="92600" cy="107225"/>
            </a:xfrm>
            <a:custGeom>
              <a:avLst/>
              <a:gdLst/>
              <a:ahLst/>
              <a:cxnLst/>
              <a:rect l="l" t="t" r="r" b="b"/>
              <a:pathLst>
                <a:path w="3704" h="4289" extrusionOk="0">
                  <a:moveTo>
                    <a:pt x="1757" y="1"/>
                  </a:moveTo>
                  <a:cubicBezTo>
                    <a:pt x="1655" y="1"/>
                    <a:pt x="1555" y="18"/>
                    <a:pt x="1465" y="54"/>
                  </a:cubicBezTo>
                  <a:cubicBezTo>
                    <a:pt x="1465" y="54"/>
                    <a:pt x="1" y="1674"/>
                    <a:pt x="191" y="1912"/>
                  </a:cubicBezTo>
                  <a:cubicBezTo>
                    <a:pt x="1022" y="2911"/>
                    <a:pt x="2552" y="4288"/>
                    <a:pt x="3230" y="4288"/>
                  </a:cubicBezTo>
                  <a:cubicBezTo>
                    <a:pt x="3368" y="4288"/>
                    <a:pt x="3470" y="4231"/>
                    <a:pt x="3525" y="4103"/>
                  </a:cubicBezTo>
                  <a:cubicBezTo>
                    <a:pt x="3703" y="3662"/>
                    <a:pt x="2668" y="2519"/>
                    <a:pt x="2775" y="1638"/>
                  </a:cubicBezTo>
                  <a:cubicBezTo>
                    <a:pt x="2834" y="1162"/>
                    <a:pt x="2739" y="614"/>
                    <a:pt x="2406" y="269"/>
                  </a:cubicBezTo>
                  <a:cubicBezTo>
                    <a:pt x="2239" y="94"/>
                    <a:pt x="1992" y="1"/>
                    <a:pt x="1757" y="1"/>
                  </a:cubicBezTo>
                  <a:close/>
                </a:path>
              </a:pathLst>
            </a:custGeom>
            <a:solidFill>
              <a:srgbClr val="F2E7DD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2519;p60">
              <a:extLst>
                <a:ext uri="{FF2B5EF4-FFF2-40B4-BE49-F238E27FC236}">
                  <a16:creationId xmlns:a16="http://schemas.microsoft.com/office/drawing/2014/main" id="{73745ABD-032A-0090-D9C0-14F502CD00C7}"/>
                </a:ext>
              </a:extLst>
            </p:cNvPr>
            <p:cNvSpPr/>
            <p:nvPr/>
          </p:nvSpPr>
          <p:spPr>
            <a:xfrm>
              <a:off x="4220750" y="2732625"/>
              <a:ext cx="320300" cy="637825"/>
            </a:xfrm>
            <a:custGeom>
              <a:avLst/>
              <a:gdLst/>
              <a:ahLst/>
              <a:cxnLst/>
              <a:rect l="l" t="t" r="r" b="b"/>
              <a:pathLst>
                <a:path w="12812" h="25513" extrusionOk="0">
                  <a:moveTo>
                    <a:pt x="4029" y="0"/>
                  </a:moveTo>
                  <a:cubicBezTo>
                    <a:pt x="2522" y="0"/>
                    <a:pt x="1230" y="97"/>
                    <a:pt x="1048" y="464"/>
                  </a:cubicBezTo>
                  <a:cubicBezTo>
                    <a:pt x="1" y="2643"/>
                    <a:pt x="1120" y="5691"/>
                    <a:pt x="1453" y="7072"/>
                  </a:cubicBezTo>
                  <a:cubicBezTo>
                    <a:pt x="2144" y="9894"/>
                    <a:pt x="2358" y="12239"/>
                    <a:pt x="2299" y="14335"/>
                  </a:cubicBezTo>
                  <a:cubicBezTo>
                    <a:pt x="2215" y="17395"/>
                    <a:pt x="1060" y="21491"/>
                    <a:pt x="667" y="24931"/>
                  </a:cubicBezTo>
                  <a:cubicBezTo>
                    <a:pt x="866" y="25363"/>
                    <a:pt x="1109" y="25512"/>
                    <a:pt x="1343" y="25512"/>
                  </a:cubicBezTo>
                  <a:cubicBezTo>
                    <a:pt x="1682" y="25512"/>
                    <a:pt x="2003" y="25198"/>
                    <a:pt x="2144" y="24979"/>
                  </a:cubicBezTo>
                  <a:cubicBezTo>
                    <a:pt x="2727" y="22836"/>
                    <a:pt x="5227" y="15716"/>
                    <a:pt x="5597" y="14561"/>
                  </a:cubicBezTo>
                  <a:cubicBezTo>
                    <a:pt x="6240" y="12501"/>
                    <a:pt x="6442" y="10168"/>
                    <a:pt x="6716" y="7048"/>
                  </a:cubicBezTo>
                  <a:cubicBezTo>
                    <a:pt x="8514" y="10584"/>
                    <a:pt x="9347" y="12609"/>
                    <a:pt x="9549" y="14180"/>
                  </a:cubicBezTo>
                  <a:cubicBezTo>
                    <a:pt x="9680" y="15216"/>
                    <a:pt x="7811" y="23372"/>
                    <a:pt x="7764" y="24146"/>
                  </a:cubicBezTo>
                  <a:cubicBezTo>
                    <a:pt x="7722" y="24679"/>
                    <a:pt x="8217" y="25073"/>
                    <a:pt x="8596" y="25073"/>
                  </a:cubicBezTo>
                  <a:cubicBezTo>
                    <a:pt x="8758" y="25073"/>
                    <a:pt x="8898" y="25000"/>
                    <a:pt x="8966" y="24836"/>
                  </a:cubicBezTo>
                  <a:cubicBezTo>
                    <a:pt x="10300" y="21741"/>
                    <a:pt x="12800" y="15811"/>
                    <a:pt x="12812" y="13240"/>
                  </a:cubicBezTo>
                  <a:cubicBezTo>
                    <a:pt x="12812" y="9322"/>
                    <a:pt x="10681" y="4750"/>
                    <a:pt x="9264" y="47"/>
                  </a:cubicBezTo>
                  <a:cubicBezTo>
                    <a:pt x="9264" y="101"/>
                    <a:pt x="9029" y="121"/>
                    <a:pt x="8638" y="121"/>
                  </a:cubicBezTo>
                  <a:cubicBezTo>
                    <a:pt x="7661" y="121"/>
                    <a:pt x="5711" y="0"/>
                    <a:pt x="4029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2520;p60">
              <a:extLst>
                <a:ext uri="{FF2B5EF4-FFF2-40B4-BE49-F238E27FC236}">
                  <a16:creationId xmlns:a16="http://schemas.microsoft.com/office/drawing/2014/main" id="{43A9C7CF-70C3-4490-0ED6-0D44A7E21024}"/>
                </a:ext>
              </a:extLst>
            </p:cNvPr>
            <p:cNvSpPr/>
            <p:nvPr/>
          </p:nvSpPr>
          <p:spPr>
            <a:xfrm>
              <a:off x="4149025" y="2589350"/>
              <a:ext cx="93175" cy="314400"/>
            </a:xfrm>
            <a:custGeom>
              <a:avLst/>
              <a:gdLst/>
              <a:ahLst/>
              <a:cxnLst/>
              <a:rect l="l" t="t" r="r" b="b"/>
              <a:pathLst>
                <a:path w="3727" h="12576" extrusionOk="0">
                  <a:moveTo>
                    <a:pt x="1386" y="1"/>
                  </a:moveTo>
                  <a:cubicBezTo>
                    <a:pt x="1205" y="1"/>
                    <a:pt x="1089" y="35"/>
                    <a:pt x="1084" y="123"/>
                  </a:cubicBezTo>
                  <a:cubicBezTo>
                    <a:pt x="917" y="3159"/>
                    <a:pt x="750" y="4397"/>
                    <a:pt x="750" y="5743"/>
                  </a:cubicBezTo>
                  <a:cubicBezTo>
                    <a:pt x="750" y="7481"/>
                    <a:pt x="691" y="8005"/>
                    <a:pt x="393" y="10089"/>
                  </a:cubicBezTo>
                  <a:cubicBezTo>
                    <a:pt x="346" y="10470"/>
                    <a:pt x="0" y="11624"/>
                    <a:pt x="119" y="11982"/>
                  </a:cubicBezTo>
                  <a:cubicBezTo>
                    <a:pt x="259" y="12352"/>
                    <a:pt x="765" y="12575"/>
                    <a:pt x="1219" y="12575"/>
                  </a:cubicBezTo>
                  <a:cubicBezTo>
                    <a:pt x="1537" y="12575"/>
                    <a:pt x="1830" y="12465"/>
                    <a:pt x="1953" y="12220"/>
                  </a:cubicBezTo>
                  <a:cubicBezTo>
                    <a:pt x="2429" y="11267"/>
                    <a:pt x="1643" y="10839"/>
                    <a:pt x="1786" y="9779"/>
                  </a:cubicBezTo>
                  <a:cubicBezTo>
                    <a:pt x="2322" y="6052"/>
                    <a:pt x="3227" y="3397"/>
                    <a:pt x="3727" y="528"/>
                  </a:cubicBezTo>
                  <a:cubicBezTo>
                    <a:pt x="3440" y="426"/>
                    <a:pt x="2017" y="1"/>
                    <a:pt x="1386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2521;p60">
              <a:extLst>
                <a:ext uri="{FF2B5EF4-FFF2-40B4-BE49-F238E27FC236}">
                  <a16:creationId xmlns:a16="http://schemas.microsoft.com/office/drawing/2014/main" id="{0075716A-7E62-72A9-552C-D90306411E94}"/>
                </a:ext>
              </a:extLst>
            </p:cNvPr>
            <p:cNvSpPr/>
            <p:nvPr/>
          </p:nvSpPr>
          <p:spPr>
            <a:xfrm>
              <a:off x="4176100" y="2281075"/>
              <a:ext cx="353950" cy="477275"/>
            </a:xfrm>
            <a:custGeom>
              <a:avLst/>
              <a:gdLst/>
              <a:ahLst/>
              <a:cxnLst/>
              <a:rect l="l" t="t" r="r" b="b"/>
              <a:pathLst>
                <a:path w="14158" h="19091" extrusionOk="0">
                  <a:moveTo>
                    <a:pt x="11443" y="0"/>
                  </a:moveTo>
                  <a:cubicBezTo>
                    <a:pt x="10776" y="1000"/>
                    <a:pt x="10169" y="2489"/>
                    <a:pt x="9371" y="3239"/>
                  </a:cubicBezTo>
                  <a:cubicBezTo>
                    <a:pt x="7918" y="4608"/>
                    <a:pt x="6632" y="4251"/>
                    <a:pt x="4835" y="4679"/>
                  </a:cubicBezTo>
                  <a:cubicBezTo>
                    <a:pt x="3263" y="5048"/>
                    <a:pt x="1620" y="5679"/>
                    <a:pt x="1132" y="7144"/>
                  </a:cubicBezTo>
                  <a:cubicBezTo>
                    <a:pt x="560" y="8882"/>
                    <a:pt x="84" y="10430"/>
                    <a:pt x="1" y="12454"/>
                  </a:cubicBezTo>
                  <a:cubicBezTo>
                    <a:pt x="490" y="12657"/>
                    <a:pt x="1487" y="12939"/>
                    <a:pt x="2160" y="12939"/>
                  </a:cubicBezTo>
                  <a:cubicBezTo>
                    <a:pt x="2355" y="12939"/>
                    <a:pt x="2523" y="12915"/>
                    <a:pt x="2644" y="12859"/>
                  </a:cubicBezTo>
                  <a:lnTo>
                    <a:pt x="3046" y="10743"/>
                  </a:lnTo>
                  <a:lnTo>
                    <a:pt x="3046" y="10743"/>
                  </a:lnTo>
                  <a:cubicBezTo>
                    <a:pt x="2758" y="12609"/>
                    <a:pt x="2723" y="18091"/>
                    <a:pt x="2834" y="18526"/>
                  </a:cubicBezTo>
                  <a:cubicBezTo>
                    <a:pt x="2917" y="18835"/>
                    <a:pt x="4687" y="19090"/>
                    <a:pt x="6577" y="19090"/>
                  </a:cubicBezTo>
                  <a:cubicBezTo>
                    <a:pt x="8478" y="19090"/>
                    <a:pt x="10500" y="18832"/>
                    <a:pt x="11050" y="18109"/>
                  </a:cubicBezTo>
                  <a:cubicBezTo>
                    <a:pt x="11324" y="17764"/>
                    <a:pt x="11169" y="11109"/>
                    <a:pt x="11157" y="9608"/>
                  </a:cubicBezTo>
                  <a:cubicBezTo>
                    <a:pt x="11157" y="7275"/>
                    <a:pt x="13252" y="4798"/>
                    <a:pt x="14157" y="1500"/>
                  </a:cubicBezTo>
                  <a:cubicBezTo>
                    <a:pt x="13181" y="548"/>
                    <a:pt x="11443" y="0"/>
                    <a:pt x="1144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2522;p60">
              <a:extLst>
                <a:ext uri="{FF2B5EF4-FFF2-40B4-BE49-F238E27FC236}">
                  <a16:creationId xmlns:a16="http://schemas.microsoft.com/office/drawing/2014/main" id="{FD1D8898-392E-D7B8-2087-9C1A55A9AC2A}"/>
                </a:ext>
              </a:extLst>
            </p:cNvPr>
            <p:cNvSpPr/>
            <p:nvPr/>
          </p:nvSpPr>
          <p:spPr>
            <a:xfrm>
              <a:off x="4453275" y="1979475"/>
              <a:ext cx="110700" cy="342125"/>
            </a:xfrm>
            <a:custGeom>
              <a:avLst/>
              <a:gdLst/>
              <a:ahLst/>
              <a:cxnLst/>
              <a:rect l="l" t="t" r="r" b="b"/>
              <a:pathLst>
                <a:path w="4428" h="13685" extrusionOk="0">
                  <a:moveTo>
                    <a:pt x="669" y="1"/>
                  </a:moveTo>
                  <a:cubicBezTo>
                    <a:pt x="600" y="1"/>
                    <a:pt x="531" y="20"/>
                    <a:pt x="463" y="63"/>
                  </a:cubicBezTo>
                  <a:cubicBezTo>
                    <a:pt x="237" y="206"/>
                    <a:pt x="201" y="539"/>
                    <a:pt x="260" y="813"/>
                  </a:cubicBezTo>
                  <a:cubicBezTo>
                    <a:pt x="1058" y="4504"/>
                    <a:pt x="1546" y="6504"/>
                    <a:pt x="1903" y="8504"/>
                  </a:cubicBezTo>
                  <a:cubicBezTo>
                    <a:pt x="2070" y="9433"/>
                    <a:pt x="844" y="11064"/>
                    <a:pt x="356" y="12064"/>
                  </a:cubicBezTo>
                  <a:cubicBezTo>
                    <a:pt x="0" y="12805"/>
                    <a:pt x="1815" y="13685"/>
                    <a:pt x="2683" y="13685"/>
                  </a:cubicBezTo>
                  <a:cubicBezTo>
                    <a:pt x="2861" y="13685"/>
                    <a:pt x="2999" y="13648"/>
                    <a:pt x="3070" y="13564"/>
                  </a:cubicBezTo>
                  <a:cubicBezTo>
                    <a:pt x="3558" y="12993"/>
                    <a:pt x="4332" y="9457"/>
                    <a:pt x="4392" y="8695"/>
                  </a:cubicBezTo>
                  <a:cubicBezTo>
                    <a:pt x="4428" y="8123"/>
                    <a:pt x="4213" y="7575"/>
                    <a:pt x="3987" y="7040"/>
                  </a:cubicBezTo>
                  <a:lnTo>
                    <a:pt x="1415" y="729"/>
                  </a:lnTo>
                  <a:cubicBezTo>
                    <a:pt x="1278" y="397"/>
                    <a:pt x="981" y="1"/>
                    <a:pt x="669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2523;p60">
              <a:extLst>
                <a:ext uri="{FF2B5EF4-FFF2-40B4-BE49-F238E27FC236}">
                  <a16:creationId xmlns:a16="http://schemas.microsoft.com/office/drawing/2014/main" id="{49AEC28D-2616-744D-E466-D7B92824F149}"/>
                </a:ext>
              </a:extLst>
            </p:cNvPr>
            <p:cNvSpPr/>
            <p:nvPr/>
          </p:nvSpPr>
          <p:spPr>
            <a:xfrm>
              <a:off x="4307975" y="2323700"/>
              <a:ext cx="69075" cy="101875"/>
            </a:xfrm>
            <a:custGeom>
              <a:avLst/>
              <a:gdLst/>
              <a:ahLst/>
              <a:cxnLst/>
              <a:rect l="l" t="t" r="r" b="b"/>
              <a:pathLst>
                <a:path w="2763" h="4075" extrusionOk="0">
                  <a:moveTo>
                    <a:pt x="1468" y="1"/>
                  </a:moveTo>
                  <a:cubicBezTo>
                    <a:pt x="871" y="1"/>
                    <a:pt x="0" y="212"/>
                    <a:pt x="0" y="212"/>
                  </a:cubicBezTo>
                  <a:cubicBezTo>
                    <a:pt x="214" y="1450"/>
                    <a:pt x="298" y="3010"/>
                    <a:pt x="334" y="3141"/>
                  </a:cubicBezTo>
                  <a:cubicBezTo>
                    <a:pt x="501" y="3714"/>
                    <a:pt x="1197" y="4074"/>
                    <a:pt x="1801" y="4074"/>
                  </a:cubicBezTo>
                  <a:cubicBezTo>
                    <a:pt x="2315" y="4074"/>
                    <a:pt x="2762" y="3813"/>
                    <a:pt x="2762" y="3200"/>
                  </a:cubicBezTo>
                  <a:cubicBezTo>
                    <a:pt x="2667" y="2474"/>
                    <a:pt x="2310" y="355"/>
                    <a:pt x="1941" y="93"/>
                  </a:cubicBezTo>
                  <a:cubicBezTo>
                    <a:pt x="1846" y="26"/>
                    <a:pt x="1673" y="1"/>
                    <a:pt x="1468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2524;p60">
              <a:extLst>
                <a:ext uri="{FF2B5EF4-FFF2-40B4-BE49-F238E27FC236}">
                  <a16:creationId xmlns:a16="http://schemas.microsoft.com/office/drawing/2014/main" id="{3A4863B1-3CCB-247D-96E3-438DF7542EE8}"/>
                </a:ext>
              </a:extLst>
            </p:cNvPr>
            <p:cNvSpPr/>
            <p:nvPr/>
          </p:nvSpPr>
          <p:spPr>
            <a:xfrm>
              <a:off x="4232650" y="2185050"/>
              <a:ext cx="175650" cy="181175"/>
            </a:xfrm>
            <a:custGeom>
              <a:avLst/>
              <a:gdLst/>
              <a:ahLst/>
              <a:cxnLst/>
              <a:rect l="l" t="t" r="r" b="b"/>
              <a:pathLst>
                <a:path w="7026" h="7247" extrusionOk="0">
                  <a:moveTo>
                    <a:pt x="3655" y="1"/>
                  </a:moveTo>
                  <a:cubicBezTo>
                    <a:pt x="2623" y="1"/>
                    <a:pt x="843" y="1084"/>
                    <a:pt x="477" y="2115"/>
                  </a:cubicBezTo>
                  <a:cubicBezTo>
                    <a:pt x="1" y="3412"/>
                    <a:pt x="1322" y="5722"/>
                    <a:pt x="2335" y="5877"/>
                  </a:cubicBezTo>
                  <a:cubicBezTo>
                    <a:pt x="2335" y="5877"/>
                    <a:pt x="3216" y="6925"/>
                    <a:pt x="4728" y="7187"/>
                  </a:cubicBezTo>
                  <a:cubicBezTo>
                    <a:pt x="4930" y="7222"/>
                    <a:pt x="5148" y="7246"/>
                    <a:pt x="5365" y="7246"/>
                  </a:cubicBezTo>
                  <a:cubicBezTo>
                    <a:pt x="5876" y="7246"/>
                    <a:pt x="6375" y="7113"/>
                    <a:pt x="6609" y="6687"/>
                  </a:cubicBezTo>
                  <a:cubicBezTo>
                    <a:pt x="6930" y="6079"/>
                    <a:pt x="7002" y="5365"/>
                    <a:pt x="7014" y="4675"/>
                  </a:cubicBezTo>
                  <a:cubicBezTo>
                    <a:pt x="7026" y="3972"/>
                    <a:pt x="5978" y="2103"/>
                    <a:pt x="5704" y="1448"/>
                  </a:cubicBezTo>
                  <a:cubicBezTo>
                    <a:pt x="5299" y="472"/>
                    <a:pt x="4918" y="210"/>
                    <a:pt x="3870" y="19"/>
                  </a:cubicBezTo>
                  <a:cubicBezTo>
                    <a:pt x="3803" y="7"/>
                    <a:pt x="3731" y="1"/>
                    <a:pt x="3655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2525;p60">
              <a:extLst>
                <a:ext uri="{FF2B5EF4-FFF2-40B4-BE49-F238E27FC236}">
                  <a16:creationId xmlns:a16="http://schemas.microsoft.com/office/drawing/2014/main" id="{2D86FD25-53A8-3D33-51C5-CF80A78F9E27}"/>
                </a:ext>
              </a:extLst>
            </p:cNvPr>
            <p:cNvSpPr/>
            <p:nvPr/>
          </p:nvSpPr>
          <p:spPr>
            <a:xfrm>
              <a:off x="4224025" y="2144850"/>
              <a:ext cx="158675" cy="187825"/>
            </a:xfrm>
            <a:custGeom>
              <a:avLst/>
              <a:gdLst/>
              <a:ahLst/>
              <a:cxnLst/>
              <a:rect l="l" t="t" r="r" b="b"/>
              <a:pathLst>
                <a:path w="6347" h="7513" extrusionOk="0">
                  <a:moveTo>
                    <a:pt x="5084" y="1"/>
                  </a:moveTo>
                  <a:cubicBezTo>
                    <a:pt x="5033" y="1"/>
                    <a:pt x="4985" y="21"/>
                    <a:pt x="4942" y="67"/>
                  </a:cubicBezTo>
                  <a:cubicBezTo>
                    <a:pt x="4037" y="1068"/>
                    <a:pt x="2132" y="1675"/>
                    <a:pt x="1239" y="2389"/>
                  </a:cubicBezTo>
                  <a:cubicBezTo>
                    <a:pt x="346" y="3104"/>
                    <a:pt x="1" y="4128"/>
                    <a:pt x="322" y="5223"/>
                  </a:cubicBezTo>
                  <a:cubicBezTo>
                    <a:pt x="465" y="5699"/>
                    <a:pt x="1072" y="6473"/>
                    <a:pt x="1132" y="6556"/>
                  </a:cubicBezTo>
                  <a:cubicBezTo>
                    <a:pt x="1261" y="6707"/>
                    <a:pt x="2025" y="7513"/>
                    <a:pt x="2531" y="7513"/>
                  </a:cubicBezTo>
                  <a:cubicBezTo>
                    <a:pt x="2584" y="7513"/>
                    <a:pt x="2634" y="7504"/>
                    <a:pt x="2680" y="7485"/>
                  </a:cubicBezTo>
                  <a:cubicBezTo>
                    <a:pt x="2680" y="7485"/>
                    <a:pt x="1483" y="6105"/>
                    <a:pt x="2290" y="6105"/>
                  </a:cubicBezTo>
                  <a:cubicBezTo>
                    <a:pt x="2331" y="6105"/>
                    <a:pt x="2378" y="6108"/>
                    <a:pt x="2429" y="6116"/>
                  </a:cubicBezTo>
                  <a:cubicBezTo>
                    <a:pt x="1941" y="5425"/>
                    <a:pt x="1858" y="4782"/>
                    <a:pt x="1906" y="4651"/>
                  </a:cubicBezTo>
                  <a:cubicBezTo>
                    <a:pt x="2144" y="4056"/>
                    <a:pt x="2977" y="3532"/>
                    <a:pt x="3537" y="3175"/>
                  </a:cubicBezTo>
                  <a:cubicBezTo>
                    <a:pt x="3836" y="2983"/>
                    <a:pt x="4507" y="2548"/>
                    <a:pt x="5131" y="2548"/>
                  </a:cubicBezTo>
                  <a:cubicBezTo>
                    <a:pt x="5475" y="2548"/>
                    <a:pt x="5804" y="2680"/>
                    <a:pt x="6049" y="3056"/>
                  </a:cubicBezTo>
                  <a:cubicBezTo>
                    <a:pt x="6216" y="2544"/>
                    <a:pt x="6347" y="1818"/>
                    <a:pt x="5942" y="972"/>
                  </a:cubicBezTo>
                  <a:cubicBezTo>
                    <a:pt x="5780" y="659"/>
                    <a:pt x="5377" y="1"/>
                    <a:pt x="5084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2526;p60">
              <a:extLst>
                <a:ext uri="{FF2B5EF4-FFF2-40B4-BE49-F238E27FC236}">
                  <a16:creationId xmlns:a16="http://schemas.microsoft.com/office/drawing/2014/main" id="{15983A15-D4F6-CE30-7415-6AE386548C49}"/>
                </a:ext>
              </a:extLst>
            </p:cNvPr>
            <p:cNvSpPr/>
            <p:nvPr/>
          </p:nvSpPr>
          <p:spPr>
            <a:xfrm>
              <a:off x="5173850" y="2211275"/>
              <a:ext cx="347100" cy="481275"/>
            </a:xfrm>
            <a:custGeom>
              <a:avLst/>
              <a:gdLst/>
              <a:ahLst/>
              <a:cxnLst/>
              <a:rect l="l" t="t" r="r" b="b"/>
              <a:pathLst>
                <a:path w="13884" h="19251" extrusionOk="0">
                  <a:moveTo>
                    <a:pt x="8667" y="1"/>
                  </a:moveTo>
                  <a:cubicBezTo>
                    <a:pt x="6535" y="1"/>
                    <a:pt x="4586" y="2026"/>
                    <a:pt x="4680" y="5090"/>
                  </a:cubicBezTo>
                  <a:cubicBezTo>
                    <a:pt x="4703" y="5769"/>
                    <a:pt x="4203" y="6638"/>
                    <a:pt x="3906" y="7245"/>
                  </a:cubicBezTo>
                  <a:cubicBezTo>
                    <a:pt x="3656" y="7721"/>
                    <a:pt x="3179" y="8043"/>
                    <a:pt x="2834" y="8459"/>
                  </a:cubicBezTo>
                  <a:cubicBezTo>
                    <a:pt x="1667" y="9912"/>
                    <a:pt x="3620" y="13186"/>
                    <a:pt x="1894" y="13889"/>
                  </a:cubicBezTo>
                  <a:cubicBezTo>
                    <a:pt x="0" y="14651"/>
                    <a:pt x="334" y="16770"/>
                    <a:pt x="739" y="17782"/>
                  </a:cubicBezTo>
                  <a:cubicBezTo>
                    <a:pt x="1253" y="18876"/>
                    <a:pt x="1697" y="19251"/>
                    <a:pt x="2109" y="19251"/>
                  </a:cubicBezTo>
                  <a:cubicBezTo>
                    <a:pt x="3007" y="19251"/>
                    <a:pt x="3756" y="17475"/>
                    <a:pt x="4758" y="17475"/>
                  </a:cubicBezTo>
                  <a:cubicBezTo>
                    <a:pt x="4799" y="17475"/>
                    <a:pt x="4840" y="17478"/>
                    <a:pt x="4882" y="17484"/>
                  </a:cubicBezTo>
                  <a:cubicBezTo>
                    <a:pt x="5007" y="17501"/>
                    <a:pt x="5132" y="17510"/>
                    <a:pt x="5255" y="17510"/>
                  </a:cubicBezTo>
                  <a:cubicBezTo>
                    <a:pt x="6679" y="17510"/>
                    <a:pt x="7981" y="16434"/>
                    <a:pt x="9252" y="15722"/>
                  </a:cubicBezTo>
                  <a:cubicBezTo>
                    <a:pt x="10811" y="14841"/>
                    <a:pt x="12478" y="13853"/>
                    <a:pt x="13240" y="12222"/>
                  </a:cubicBezTo>
                  <a:cubicBezTo>
                    <a:pt x="13728" y="11162"/>
                    <a:pt x="13776" y="9960"/>
                    <a:pt x="13812" y="8805"/>
                  </a:cubicBezTo>
                  <a:cubicBezTo>
                    <a:pt x="13883" y="6590"/>
                    <a:pt x="13574" y="4816"/>
                    <a:pt x="12550" y="2852"/>
                  </a:cubicBezTo>
                  <a:cubicBezTo>
                    <a:pt x="11521" y="860"/>
                    <a:pt x="10055" y="1"/>
                    <a:pt x="8667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2527;p60">
              <a:extLst>
                <a:ext uri="{FF2B5EF4-FFF2-40B4-BE49-F238E27FC236}">
                  <a16:creationId xmlns:a16="http://schemas.microsoft.com/office/drawing/2014/main" id="{1B56701F-3BF1-A0E1-BC4C-EBCD08FE0E57}"/>
                </a:ext>
              </a:extLst>
            </p:cNvPr>
            <p:cNvSpPr/>
            <p:nvPr/>
          </p:nvSpPr>
          <p:spPr>
            <a:xfrm>
              <a:off x="5292000" y="2923550"/>
              <a:ext cx="145425" cy="492375"/>
            </a:xfrm>
            <a:custGeom>
              <a:avLst/>
              <a:gdLst/>
              <a:ahLst/>
              <a:cxnLst/>
              <a:rect l="l" t="t" r="r" b="b"/>
              <a:pathLst>
                <a:path w="5817" h="19695" extrusionOk="0">
                  <a:moveTo>
                    <a:pt x="3079" y="1"/>
                  </a:moveTo>
                  <a:cubicBezTo>
                    <a:pt x="2980" y="1"/>
                    <a:pt x="2875" y="6"/>
                    <a:pt x="2763" y="19"/>
                  </a:cubicBezTo>
                  <a:cubicBezTo>
                    <a:pt x="775" y="233"/>
                    <a:pt x="1275" y="1852"/>
                    <a:pt x="1239" y="3352"/>
                  </a:cubicBezTo>
                  <a:cubicBezTo>
                    <a:pt x="1180" y="5829"/>
                    <a:pt x="728" y="7996"/>
                    <a:pt x="751" y="10532"/>
                  </a:cubicBezTo>
                  <a:cubicBezTo>
                    <a:pt x="811" y="15782"/>
                    <a:pt x="180" y="17044"/>
                    <a:pt x="120" y="17747"/>
                  </a:cubicBezTo>
                  <a:cubicBezTo>
                    <a:pt x="0" y="19005"/>
                    <a:pt x="1338" y="19695"/>
                    <a:pt x="2003" y="19695"/>
                  </a:cubicBezTo>
                  <a:cubicBezTo>
                    <a:pt x="2194" y="19695"/>
                    <a:pt x="2329" y="19638"/>
                    <a:pt x="2359" y="19521"/>
                  </a:cubicBezTo>
                  <a:cubicBezTo>
                    <a:pt x="2132" y="19128"/>
                    <a:pt x="2073" y="18926"/>
                    <a:pt x="1823" y="18449"/>
                  </a:cubicBezTo>
                  <a:cubicBezTo>
                    <a:pt x="1335" y="17521"/>
                    <a:pt x="1680" y="16080"/>
                    <a:pt x="2037" y="14556"/>
                  </a:cubicBezTo>
                  <a:cubicBezTo>
                    <a:pt x="2680" y="11746"/>
                    <a:pt x="3275" y="8924"/>
                    <a:pt x="3811" y="6079"/>
                  </a:cubicBezTo>
                  <a:cubicBezTo>
                    <a:pt x="4110" y="4459"/>
                    <a:pt x="5817" y="1"/>
                    <a:pt x="3079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2528;p60">
              <a:extLst>
                <a:ext uri="{FF2B5EF4-FFF2-40B4-BE49-F238E27FC236}">
                  <a16:creationId xmlns:a16="http://schemas.microsoft.com/office/drawing/2014/main" id="{42DC7046-2104-53A5-0D68-FE68988D2DDA}"/>
                </a:ext>
              </a:extLst>
            </p:cNvPr>
            <p:cNvSpPr/>
            <p:nvPr/>
          </p:nvSpPr>
          <p:spPr>
            <a:xfrm>
              <a:off x="5399175" y="2941575"/>
              <a:ext cx="89325" cy="463925"/>
            </a:xfrm>
            <a:custGeom>
              <a:avLst/>
              <a:gdLst/>
              <a:ahLst/>
              <a:cxnLst/>
              <a:rect l="l" t="t" r="r" b="b"/>
              <a:pathLst>
                <a:path w="3573" h="18557" extrusionOk="0">
                  <a:moveTo>
                    <a:pt x="2156" y="1"/>
                  </a:moveTo>
                  <a:cubicBezTo>
                    <a:pt x="1852" y="1"/>
                    <a:pt x="1546" y="111"/>
                    <a:pt x="1322" y="321"/>
                  </a:cubicBezTo>
                  <a:cubicBezTo>
                    <a:pt x="0" y="1572"/>
                    <a:pt x="1298" y="10168"/>
                    <a:pt x="1394" y="11835"/>
                  </a:cubicBezTo>
                  <a:cubicBezTo>
                    <a:pt x="1489" y="13680"/>
                    <a:pt x="1655" y="15359"/>
                    <a:pt x="1513" y="17359"/>
                  </a:cubicBezTo>
                  <a:cubicBezTo>
                    <a:pt x="1501" y="17574"/>
                    <a:pt x="1786" y="18240"/>
                    <a:pt x="1977" y="18336"/>
                  </a:cubicBezTo>
                  <a:cubicBezTo>
                    <a:pt x="2273" y="18487"/>
                    <a:pt x="2512" y="18557"/>
                    <a:pt x="2701" y="18557"/>
                  </a:cubicBezTo>
                  <a:cubicBezTo>
                    <a:pt x="3103" y="18557"/>
                    <a:pt x="3275" y="18239"/>
                    <a:pt x="3275" y="17728"/>
                  </a:cubicBezTo>
                  <a:cubicBezTo>
                    <a:pt x="3156" y="17502"/>
                    <a:pt x="2715" y="16895"/>
                    <a:pt x="2751" y="15466"/>
                  </a:cubicBezTo>
                  <a:cubicBezTo>
                    <a:pt x="2810" y="11894"/>
                    <a:pt x="3572" y="7334"/>
                    <a:pt x="3525" y="3750"/>
                  </a:cubicBezTo>
                  <a:cubicBezTo>
                    <a:pt x="3513" y="2977"/>
                    <a:pt x="3441" y="619"/>
                    <a:pt x="2798" y="191"/>
                  </a:cubicBezTo>
                  <a:cubicBezTo>
                    <a:pt x="2609" y="63"/>
                    <a:pt x="2383" y="1"/>
                    <a:pt x="2156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2529;p60">
              <a:extLst>
                <a:ext uri="{FF2B5EF4-FFF2-40B4-BE49-F238E27FC236}">
                  <a16:creationId xmlns:a16="http://schemas.microsoft.com/office/drawing/2014/main" id="{55D33990-3201-62B1-CBC0-BF136E877BF9}"/>
                </a:ext>
              </a:extLst>
            </p:cNvPr>
            <p:cNvSpPr/>
            <p:nvPr/>
          </p:nvSpPr>
          <p:spPr>
            <a:xfrm>
              <a:off x="5283100" y="3367200"/>
              <a:ext cx="88725" cy="59200"/>
            </a:xfrm>
            <a:custGeom>
              <a:avLst/>
              <a:gdLst/>
              <a:ahLst/>
              <a:cxnLst/>
              <a:rect l="l" t="t" r="r" b="b"/>
              <a:pathLst>
                <a:path w="3549" h="2368" extrusionOk="0">
                  <a:moveTo>
                    <a:pt x="480" y="1"/>
                  </a:moveTo>
                  <a:cubicBezTo>
                    <a:pt x="479" y="1"/>
                    <a:pt x="477" y="1"/>
                    <a:pt x="476" y="1"/>
                  </a:cubicBezTo>
                  <a:cubicBezTo>
                    <a:pt x="214" y="25"/>
                    <a:pt x="83" y="608"/>
                    <a:pt x="48" y="882"/>
                  </a:cubicBezTo>
                  <a:cubicBezTo>
                    <a:pt x="0" y="1275"/>
                    <a:pt x="488" y="1942"/>
                    <a:pt x="512" y="2346"/>
                  </a:cubicBezTo>
                  <a:cubicBezTo>
                    <a:pt x="568" y="2362"/>
                    <a:pt x="613" y="2368"/>
                    <a:pt x="650" y="2368"/>
                  </a:cubicBezTo>
                  <a:cubicBezTo>
                    <a:pt x="726" y="2368"/>
                    <a:pt x="774" y="2346"/>
                    <a:pt x="822" y="2346"/>
                  </a:cubicBezTo>
                  <a:cubicBezTo>
                    <a:pt x="822" y="2013"/>
                    <a:pt x="718" y="1505"/>
                    <a:pt x="791" y="1505"/>
                  </a:cubicBezTo>
                  <a:cubicBezTo>
                    <a:pt x="796" y="1505"/>
                    <a:pt x="802" y="1507"/>
                    <a:pt x="810" y="1513"/>
                  </a:cubicBezTo>
                  <a:cubicBezTo>
                    <a:pt x="1214" y="1823"/>
                    <a:pt x="1417" y="2287"/>
                    <a:pt x="1560" y="2311"/>
                  </a:cubicBezTo>
                  <a:cubicBezTo>
                    <a:pt x="1708" y="2336"/>
                    <a:pt x="1947" y="2343"/>
                    <a:pt x="2214" y="2343"/>
                  </a:cubicBezTo>
                  <a:cubicBezTo>
                    <a:pt x="2582" y="2343"/>
                    <a:pt x="3001" y="2329"/>
                    <a:pt x="3303" y="2329"/>
                  </a:cubicBezTo>
                  <a:cubicBezTo>
                    <a:pt x="3398" y="2329"/>
                    <a:pt x="3482" y="2331"/>
                    <a:pt x="3548" y="2335"/>
                  </a:cubicBezTo>
                  <a:cubicBezTo>
                    <a:pt x="3525" y="1974"/>
                    <a:pt x="2249" y="701"/>
                    <a:pt x="2182" y="701"/>
                  </a:cubicBezTo>
                  <a:cubicBezTo>
                    <a:pt x="2180" y="701"/>
                    <a:pt x="2179" y="702"/>
                    <a:pt x="2179" y="703"/>
                  </a:cubicBezTo>
                  <a:cubicBezTo>
                    <a:pt x="2150" y="988"/>
                    <a:pt x="1918" y="1076"/>
                    <a:pt x="1722" y="1076"/>
                  </a:cubicBezTo>
                  <a:cubicBezTo>
                    <a:pt x="1672" y="1076"/>
                    <a:pt x="1625" y="1070"/>
                    <a:pt x="1584" y="1061"/>
                  </a:cubicBezTo>
                  <a:cubicBezTo>
                    <a:pt x="933" y="883"/>
                    <a:pt x="647" y="1"/>
                    <a:pt x="480" y="1"/>
                  </a:cubicBezTo>
                  <a:close/>
                </a:path>
              </a:pathLst>
            </a:custGeom>
            <a:solidFill>
              <a:srgbClr val="62C1C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2530;p60">
              <a:extLst>
                <a:ext uri="{FF2B5EF4-FFF2-40B4-BE49-F238E27FC236}">
                  <a16:creationId xmlns:a16="http://schemas.microsoft.com/office/drawing/2014/main" id="{EE85C99B-63A1-2DA3-7964-85495201AE29}"/>
                </a:ext>
              </a:extLst>
            </p:cNvPr>
            <p:cNvSpPr/>
            <p:nvPr/>
          </p:nvSpPr>
          <p:spPr>
            <a:xfrm>
              <a:off x="5426250" y="3367200"/>
              <a:ext cx="89025" cy="59300"/>
            </a:xfrm>
            <a:custGeom>
              <a:avLst/>
              <a:gdLst/>
              <a:ahLst/>
              <a:cxnLst/>
              <a:rect l="l" t="t" r="r" b="b"/>
              <a:pathLst>
                <a:path w="3561" h="2372" extrusionOk="0">
                  <a:moveTo>
                    <a:pt x="481" y="1"/>
                  </a:moveTo>
                  <a:cubicBezTo>
                    <a:pt x="480" y="1"/>
                    <a:pt x="478" y="1"/>
                    <a:pt x="477" y="1"/>
                  </a:cubicBezTo>
                  <a:cubicBezTo>
                    <a:pt x="215" y="25"/>
                    <a:pt x="84" y="608"/>
                    <a:pt x="49" y="882"/>
                  </a:cubicBezTo>
                  <a:cubicBezTo>
                    <a:pt x="1" y="1275"/>
                    <a:pt x="489" y="1930"/>
                    <a:pt x="513" y="2323"/>
                  </a:cubicBezTo>
                  <a:cubicBezTo>
                    <a:pt x="605" y="2349"/>
                    <a:pt x="668" y="2357"/>
                    <a:pt x="722" y="2357"/>
                  </a:cubicBezTo>
                  <a:cubicBezTo>
                    <a:pt x="766" y="2357"/>
                    <a:pt x="804" y="2352"/>
                    <a:pt x="846" y="2346"/>
                  </a:cubicBezTo>
                  <a:cubicBezTo>
                    <a:pt x="835" y="2013"/>
                    <a:pt x="731" y="1505"/>
                    <a:pt x="804" y="1505"/>
                  </a:cubicBezTo>
                  <a:cubicBezTo>
                    <a:pt x="809" y="1505"/>
                    <a:pt x="815" y="1507"/>
                    <a:pt x="822" y="1513"/>
                  </a:cubicBezTo>
                  <a:cubicBezTo>
                    <a:pt x="1215" y="1823"/>
                    <a:pt x="1513" y="2323"/>
                    <a:pt x="1656" y="2346"/>
                  </a:cubicBezTo>
                  <a:cubicBezTo>
                    <a:pt x="1763" y="2365"/>
                    <a:pt x="1913" y="2371"/>
                    <a:pt x="2084" y="2371"/>
                  </a:cubicBezTo>
                  <a:cubicBezTo>
                    <a:pt x="2508" y="2371"/>
                    <a:pt x="3060" y="2331"/>
                    <a:pt x="3409" y="2331"/>
                  </a:cubicBezTo>
                  <a:cubicBezTo>
                    <a:pt x="3465" y="2331"/>
                    <a:pt x="3517" y="2332"/>
                    <a:pt x="3561" y="2335"/>
                  </a:cubicBezTo>
                  <a:cubicBezTo>
                    <a:pt x="3526" y="1974"/>
                    <a:pt x="2250" y="701"/>
                    <a:pt x="2182" y="701"/>
                  </a:cubicBezTo>
                  <a:cubicBezTo>
                    <a:pt x="2181" y="701"/>
                    <a:pt x="2180" y="702"/>
                    <a:pt x="2180" y="703"/>
                  </a:cubicBezTo>
                  <a:cubicBezTo>
                    <a:pt x="2151" y="988"/>
                    <a:pt x="1919" y="1076"/>
                    <a:pt x="1723" y="1076"/>
                  </a:cubicBezTo>
                  <a:cubicBezTo>
                    <a:pt x="1673" y="1076"/>
                    <a:pt x="1626" y="1070"/>
                    <a:pt x="1584" y="1061"/>
                  </a:cubicBezTo>
                  <a:cubicBezTo>
                    <a:pt x="934" y="883"/>
                    <a:pt x="659" y="1"/>
                    <a:pt x="481" y="1"/>
                  </a:cubicBezTo>
                  <a:close/>
                </a:path>
              </a:pathLst>
            </a:custGeom>
            <a:solidFill>
              <a:srgbClr val="62C1C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2531;p60">
              <a:extLst>
                <a:ext uri="{FF2B5EF4-FFF2-40B4-BE49-F238E27FC236}">
                  <a16:creationId xmlns:a16="http://schemas.microsoft.com/office/drawing/2014/main" id="{BE272892-65C7-F2B1-F587-7931937DCDEE}"/>
                </a:ext>
              </a:extLst>
            </p:cNvPr>
            <p:cNvSpPr/>
            <p:nvPr/>
          </p:nvSpPr>
          <p:spPr>
            <a:xfrm>
              <a:off x="5265825" y="2610900"/>
              <a:ext cx="264050" cy="388450"/>
            </a:xfrm>
            <a:custGeom>
              <a:avLst/>
              <a:gdLst/>
              <a:ahLst/>
              <a:cxnLst/>
              <a:rect l="l" t="t" r="r" b="b"/>
              <a:pathLst>
                <a:path w="10562" h="15538" extrusionOk="0">
                  <a:moveTo>
                    <a:pt x="4289" y="1"/>
                  </a:moveTo>
                  <a:cubicBezTo>
                    <a:pt x="2888" y="1"/>
                    <a:pt x="1630" y="259"/>
                    <a:pt x="1263" y="1083"/>
                  </a:cubicBezTo>
                  <a:cubicBezTo>
                    <a:pt x="286" y="3262"/>
                    <a:pt x="0" y="7191"/>
                    <a:pt x="620" y="9250"/>
                  </a:cubicBezTo>
                  <a:cubicBezTo>
                    <a:pt x="1286" y="11262"/>
                    <a:pt x="1572" y="13394"/>
                    <a:pt x="1453" y="15501"/>
                  </a:cubicBezTo>
                  <a:cubicBezTo>
                    <a:pt x="2016" y="15526"/>
                    <a:pt x="2967" y="15538"/>
                    <a:pt x="4029" y="15538"/>
                  </a:cubicBezTo>
                  <a:cubicBezTo>
                    <a:pt x="6563" y="15538"/>
                    <a:pt x="9721" y="15469"/>
                    <a:pt x="9704" y="15334"/>
                  </a:cubicBezTo>
                  <a:cubicBezTo>
                    <a:pt x="9502" y="13322"/>
                    <a:pt x="9954" y="10822"/>
                    <a:pt x="10145" y="8953"/>
                  </a:cubicBezTo>
                  <a:cubicBezTo>
                    <a:pt x="10454" y="5833"/>
                    <a:pt x="10561" y="3035"/>
                    <a:pt x="9061" y="714"/>
                  </a:cubicBezTo>
                  <a:cubicBezTo>
                    <a:pt x="9003" y="627"/>
                    <a:pt x="6472" y="1"/>
                    <a:pt x="4289" y="1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2532;p60">
              <a:extLst>
                <a:ext uri="{FF2B5EF4-FFF2-40B4-BE49-F238E27FC236}">
                  <a16:creationId xmlns:a16="http://schemas.microsoft.com/office/drawing/2014/main" id="{6D93D5D3-89FF-0515-D73F-83E960C7856E}"/>
                </a:ext>
              </a:extLst>
            </p:cNvPr>
            <p:cNvSpPr/>
            <p:nvPr/>
          </p:nvSpPr>
          <p:spPr>
            <a:xfrm>
              <a:off x="5170275" y="2161775"/>
              <a:ext cx="435200" cy="507075"/>
            </a:xfrm>
            <a:custGeom>
              <a:avLst/>
              <a:gdLst/>
              <a:ahLst/>
              <a:cxnLst/>
              <a:rect l="l" t="t" r="r" b="b"/>
              <a:pathLst>
                <a:path w="17408" h="20283" extrusionOk="0">
                  <a:moveTo>
                    <a:pt x="17145" y="1"/>
                  </a:moveTo>
                  <a:cubicBezTo>
                    <a:pt x="16591" y="1"/>
                    <a:pt x="15941" y="98"/>
                    <a:pt x="15395" y="98"/>
                  </a:cubicBezTo>
                  <a:cubicBezTo>
                    <a:pt x="15326" y="98"/>
                    <a:pt x="15258" y="96"/>
                    <a:pt x="15193" y="93"/>
                  </a:cubicBezTo>
                  <a:cubicBezTo>
                    <a:pt x="14538" y="1974"/>
                    <a:pt x="14038" y="3308"/>
                    <a:pt x="13157" y="5117"/>
                  </a:cubicBezTo>
                  <a:cubicBezTo>
                    <a:pt x="12669" y="6129"/>
                    <a:pt x="11978" y="7558"/>
                    <a:pt x="11466" y="8142"/>
                  </a:cubicBezTo>
                  <a:cubicBezTo>
                    <a:pt x="10861" y="8832"/>
                    <a:pt x="9864" y="9199"/>
                    <a:pt x="8886" y="9199"/>
                  </a:cubicBezTo>
                  <a:cubicBezTo>
                    <a:pt x="8093" y="9199"/>
                    <a:pt x="7312" y="8958"/>
                    <a:pt x="6763" y="8451"/>
                  </a:cubicBezTo>
                  <a:cubicBezTo>
                    <a:pt x="5073" y="6903"/>
                    <a:pt x="3358" y="3046"/>
                    <a:pt x="2727" y="462"/>
                  </a:cubicBezTo>
                  <a:cubicBezTo>
                    <a:pt x="1858" y="748"/>
                    <a:pt x="1167" y="938"/>
                    <a:pt x="298" y="1224"/>
                  </a:cubicBezTo>
                  <a:cubicBezTo>
                    <a:pt x="1" y="2474"/>
                    <a:pt x="691" y="4463"/>
                    <a:pt x="977" y="5332"/>
                  </a:cubicBezTo>
                  <a:cubicBezTo>
                    <a:pt x="2239" y="9261"/>
                    <a:pt x="5275" y="11416"/>
                    <a:pt x="5632" y="15523"/>
                  </a:cubicBezTo>
                  <a:cubicBezTo>
                    <a:pt x="5727" y="16714"/>
                    <a:pt x="5537" y="17940"/>
                    <a:pt x="5085" y="19048"/>
                  </a:cubicBezTo>
                  <a:cubicBezTo>
                    <a:pt x="6689" y="19978"/>
                    <a:pt x="8210" y="20283"/>
                    <a:pt x="9493" y="20283"/>
                  </a:cubicBezTo>
                  <a:cubicBezTo>
                    <a:pt x="11723" y="20283"/>
                    <a:pt x="13230" y="19361"/>
                    <a:pt x="13193" y="19202"/>
                  </a:cubicBezTo>
                  <a:cubicBezTo>
                    <a:pt x="12693" y="17345"/>
                    <a:pt x="12824" y="15119"/>
                    <a:pt x="13609" y="13607"/>
                  </a:cubicBezTo>
                  <a:cubicBezTo>
                    <a:pt x="13931" y="12964"/>
                    <a:pt x="13014" y="11821"/>
                    <a:pt x="13407" y="11213"/>
                  </a:cubicBezTo>
                  <a:cubicBezTo>
                    <a:pt x="14193" y="9975"/>
                    <a:pt x="17408" y="5367"/>
                    <a:pt x="17408" y="10"/>
                  </a:cubicBezTo>
                  <a:cubicBezTo>
                    <a:pt x="17323" y="4"/>
                    <a:pt x="17235" y="1"/>
                    <a:pt x="17145" y="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2533;p60">
              <a:extLst>
                <a:ext uri="{FF2B5EF4-FFF2-40B4-BE49-F238E27FC236}">
                  <a16:creationId xmlns:a16="http://schemas.microsoft.com/office/drawing/2014/main" id="{94B7450F-CEA6-53AD-F191-0981A20B283E}"/>
                </a:ext>
              </a:extLst>
            </p:cNvPr>
            <p:cNvSpPr/>
            <p:nvPr/>
          </p:nvSpPr>
          <p:spPr>
            <a:xfrm>
              <a:off x="5148850" y="1922850"/>
              <a:ext cx="127125" cy="304375"/>
            </a:xfrm>
            <a:custGeom>
              <a:avLst/>
              <a:gdLst/>
              <a:ahLst/>
              <a:cxnLst/>
              <a:rect l="l" t="t" r="r" b="b"/>
              <a:pathLst>
                <a:path w="5085" h="12175" extrusionOk="0">
                  <a:moveTo>
                    <a:pt x="4380" y="0"/>
                  </a:moveTo>
                  <a:cubicBezTo>
                    <a:pt x="4184" y="0"/>
                    <a:pt x="3985" y="37"/>
                    <a:pt x="3787" y="65"/>
                  </a:cubicBezTo>
                  <a:cubicBezTo>
                    <a:pt x="3215" y="149"/>
                    <a:pt x="0" y="10019"/>
                    <a:pt x="1596" y="11757"/>
                  </a:cubicBezTo>
                  <a:cubicBezTo>
                    <a:pt x="1816" y="12005"/>
                    <a:pt x="2148" y="12175"/>
                    <a:pt x="2475" y="12175"/>
                  </a:cubicBezTo>
                  <a:cubicBezTo>
                    <a:pt x="2572" y="12175"/>
                    <a:pt x="2669" y="12159"/>
                    <a:pt x="2763" y="12126"/>
                  </a:cubicBezTo>
                  <a:cubicBezTo>
                    <a:pt x="3453" y="11900"/>
                    <a:pt x="3560" y="10983"/>
                    <a:pt x="3525" y="10257"/>
                  </a:cubicBezTo>
                  <a:cubicBezTo>
                    <a:pt x="3429" y="8221"/>
                    <a:pt x="3382" y="6816"/>
                    <a:pt x="3679" y="4804"/>
                  </a:cubicBezTo>
                  <a:cubicBezTo>
                    <a:pt x="4072" y="2185"/>
                    <a:pt x="5084" y="185"/>
                    <a:pt x="4775" y="65"/>
                  </a:cubicBezTo>
                  <a:cubicBezTo>
                    <a:pt x="4645" y="17"/>
                    <a:pt x="4513" y="0"/>
                    <a:pt x="4380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2534;p60">
              <a:extLst>
                <a:ext uri="{FF2B5EF4-FFF2-40B4-BE49-F238E27FC236}">
                  <a16:creationId xmlns:a16="http://schemas.microsoft.com/office/drawing/2014/main" id="{7FC043A6-1E44-5524-4A29-53823FB2B594}"/>
                </a:ext>
              </a:extLst>
            </p:cNvPr>
            <p:cNvSpPr/>
            <p:nvPr/>
          </p:nvSpPr>
          <p:spPr>
            <a:xfrm>
              <a:off x="5514150" y="1925725"/>
              <a:ext cx="91325" cy="296850"/>
            </a:xfrm>
            <a:custGeom>
              <a:avLst/>
              <a:gdLst/>
              <a:ahLst/>
              <a:cxnLst/>
              <a:rect l="l" t="t" r="r" b="b"/>
              <a:pathLst>
                <a:path w="3653" h="11874" extrusionOk="0">
                  <a:moveTo>
                    <a:pt x="295" y="1"/>
                  </a:moveTo>
                  <a:cubicBezTo>
                    <a:pt x="58" y="1"/>
                    <a:pt x="1" y="43"/>
                    <a:pt x="224" y="117"/>
                  </a:cubicBezTo>
                  <a:cubicBezTo>
                    <a:pt x="1093" y="2486"/>
                    <a:pt x="1450" y="7594"/>
                    <a:pt x="1343" y="9821"/>
                  </a:cubicBezTo>
                  <a:cubicBezTo>
                    <a:pt x="1269" y="11198"/>
                    <a:pt x="1789" y="11874"/>
                    <a:pt x="2354" y="11874"/>
                  </a:cubicBezTo>
                  <a:cubicBezTo>
                    <a:pt x="2976" y="11874"/>
                    <a:pt x="3653" y="11055"/>
                    <a:pt x="3653" y="9452"/>
                  </a:cubicBezTo>
                  <a:cubicBezTo>
                    <a:pt x="3653" y="8678"/>
                    <a:pt x="2676" y="2439"/>
                    <a:pt x="1343" y="117"/>
                  </a:cubicBezTo>
                  <a:cubicBezTo>
                    <a:pt x="890" y="37"/>
                    <a:pt x="515" y="1"/>
                    <a:pt x="295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2535;p60">
              <a:extLst>
                <a:ext uri="{FF2B5EF4-FFF2-40B4-BE49-F238E27FC236}">
                  <a16:creationId xmlns:a16="http://schemas.microsoft.com/office/drawing/2014/main" id="{2F03CAEA-F863-4F44-1006-4664394D4840}"/>
                </a:ext>
              </a:extLst>
            </p:cNvPr>
            <p:cNvSpPr/>
            <p:nvPr/>
          </p:nvSpPr>
          <p:spPr>
            <a:xfrm>
              <a:off x="5364950" y="2337950"/>
              <a:ext cx="68175" cy="82775"/>
            </a:xfrm>
            <a:custGeom>
              <a:avLst/>
              <a:gdLst/>
              <a:ahLst/>
              <a:cxnLst/>
              <a:rect l="l" t="t" r="r" b="b"/>
              <a:pathLst>
                <a:path w="2727" h="3311" extrusionOk="0">
                  <a:moveTo>
                    <a:pt x="1082" y="1"/>
                  </a:moveTo>
                  <a:cubicBezTo>
                    <a:pt x="604" y="1"/>
                    <a:pt x="144" y="179"/>
                    <a:pt x="84" y="523"/>
                  </a:cubicBezTo>
                  <a:cubicBezTo>
                    <a:pt x="36" y="785"/>
                    <a:pt x="131" y="1035"/>
                    <a:pt x="143" y="1285"/>
                  </a:cubicBezTo>
                  <a:cubicBezTo>
                    <a:pt x="179" y="1654"/>
                    <a:pt x="72" y="1880"/>
                    <a:pt x="36" y="2238"/>
                  </a:cubicBezTo>
                  <a:cubicBezTo>
                    <a:pt x="0" y="2464"/>
                    <a:pt x="143" y="2678"/>
                    <a:pt x="298" y="2821"/>
                  </a:cubicBezTo>
                  <a:cubicBezTo>
                    <a:pt x="615" y="3145"/>
                    <a:pt x="1032" y="3311"/>
                    <a:pt x="1450" y="3311"/>
                  </a:cubicBezTo>
                  <a:cubicBezTo>
                    <a:pt x="1739" y="3311"/>
                    <a:pt x="2028" y="3232"/>
                    <a:pt x="2286" y="3071"/>
                  </a:cubicBezTo>
                  <a:cubicBezTo>
                    <a:pt x="2512" y="2928"/>
                    <a:pt x="2727" y="2678"/>
                    <a:pt x="2703" y="2369"/>
                  </a:cubicBezTo>
                  <a:cubicBezTo>
                    <a:pt x="2679" y="2023"/>
                    <a:pt x="2346" y="1809"/>
                    <a:pt x="2274" y="1464"/>
                  </a:cubicBezTo>
                  <a:cubicBezTo>
                    <a:pt x="2227" y="1237"/>
                    <a:pt x="2215" y="999"/>
                    <a:pt x="2227" y="773"/>
                  </a:cubicBezTo>
                  <a:cubicBezTo>
                    <a:pt x="2240" y="251"/>
                    <a:pt x="1648" y="1"/>
                    <a:pt x="1082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2536;p60">
              <a:extLst>
                <a:ext uri="{FF2B5EF4-FFF2-40B4-BE49-F238E27FC236}">
                  <a16:creationId xmlns:a16="http://schemas.microsoft.com/office/drawing/2014/main" id="{1381EDF5-8066-5CBB-A1B1-D04E625311F3}"/>
                </a:ext>
              </a:extLst>
            </p:cNvPr>
            <p:cNvSpPr/>
            <p:nvPr/>
          </p:nvSpPr>
          <p:spPr>
            <a:xfrm>
              <a:off x="5325650" y="2211625"/>
              <a:ext cx="132175" cy="169125"/>
            </a:xfrm>
            <a:custGeom>
              <a:avLst/>
              <a:gdLst/>
              <a:ahLst/>
              <a:cxnLst/>
              <a:rect l="l" t="t" r="r" b="b"/>
              <a:pathLst>
                <a:path w="5287" h="6765" extrusionOk="0">
                  <a:moveTo>
                    <a:pt x="3150" y="0"/>
                  </a:moveTo>
                  <a:cubicBezTo>
                    <a:pt x="2406" y="0"/>
                    <a:pt x="626" y="1654"/>
                    <a:pt x="525" y="1992"/>
                  </a:cubicBezTo>
                  <a:cubicBezTo>
                    <a:pt x="179" y="3135"/>
                    <a:pt x="1" y="4159"/>
                    <a:pt x="548" y="5219"/>
                  </a:cubicBezTo>
                  <a:cubicBezTo>
                    <a:pt x="1026" y="6162"/>
                    <a:pt x="2031" y="6764"/>
                    <a:pt x="3043" y="6764"/>
                  </a:cubicBezTo>
                  <a:cubicBezTo>
                    <a:pt x="3116" y="6764"/>
                    <a:pt x="3190" y="6761"/>
                    <a:pt x="3263" y="6755"/>
                  </a:cubicBezTo>
                  <a:cubicBezTo>
                    <a:pt x="4025" y="6695"/>
                    <a:pt x="5287" y="5552"/>
                    <a:pt x="5251" y="4231"/>
                  </a:cubicBezTo>
                  <a:cubicBezTo>
                    <a:pt x="5156" y="1064"/>
                    <a:pt x="3930" y="218"/>
                    <a:pt x="3263" y="16"/>
                  </a:cubicBezTo>
                  <a:cubicBezTo>
                    <a:pt x="3229" y="5"/>
                    <a:pt x="3191" y="0"/>
                    <a:pt x="3150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2537;p60">
              <a:extLst>
                <a:ext uri="{FF2B5EF4-FFF2-40B4-BE49-F238E27FC236}">
                  <a16:creationId xmlns:a16="http://schemas.microsoft.com/office/drawing/2014/main" id="{E1762208-8FE4-5ED4-5723-1C067313495D}"/>
                </a:ext>
              </a:extLst>
            </p:cNvPr>
            <p:cNvSpPr/>
            <p:nvPr/>
          </p:nvSpPr>
          <p:spPr>
            <a:xfrm>
              <a:off x="5297050" y="2192250"/>
              <a:ext cx="190550" cy="103000"/>
            </a:xfrm>
            <a:custGeom>
              <a:avLst/>
              <a:gdLst/>
              <a:ahLst/>
              <a:cxnLst/>
              <a:rect l="l" t="t" r="r" b="b"/>
              <a:pathLst>
                <a:path w="7622" h="4120" extrusionOk="0">
                  <a:moveTo>
                    <a:pt x="4025" y="1"/>
                  </a:moveTo>
                  <a:cubicBezTo>
                    <a:pt x="3974" y="1"/>
                    <a:pt x="3923" y="2"/>
                    <a:pt x="3871" y="5"/>
                  </a:cubicBezTo>
                  <a:cubicBezTo>
                    <a:pt x="2097" y="100"/>
                    <a:pt x="204" y="1255"/>
                    <a:pt x="14" y="3875"/>
                  </a:cubicBezTo>
                  <a:cubicBezTo>
                    <a:pt x="1" y="4045"/>
                    <a:pt x="149" y="4119"/>
                    <a:pt x="405" y="4119"/>
                  </a:cubicBezTo>
                  <a:cubicBezTo>
                    <a:pt x="1350" y="4119"/>
                    <a:pt x="3768" y="3100"/>
                    <a:pt x="5014" y="2089"/>
                  </a:cubicBezTo>
                  <a:cubicBezTo>
                    <a:pt x="5124" y="1998"/>
                    <a:pt x="5237" y="1958"/>
                    <a:pt x="5353" y="1958"/>
                  </a:cubicBezTo>
                  <a:cubicBezTo>
                    <a:pt x="6041" y="1958"/>
                    <a:pt x="6827" y="3348"/>
                    <a:pt x="7622" y="3613"/>
                  </a:cubicBezTo>
                  <a:cubicBezTo>
                    <a:pt x="7125" y="1532"/>
                    <a:pt x="5729" y="1"/>
                    <a:pt x="4025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2538;p60">
              <a:extLst>
                <a:ext uri="{FF2B5EF4-FFF2-40B4-BE49-F238E27FC236}">
                  <a16:creationId xmlns:a16="http://schemas.microsoft.com/office/drawing/2014/main" id="{D9D09127-C038-01EA-FA06-2B44CEA34434}"/>
                </a:ext>
              </a:extLst>
            </p:cNvPr>
            <p:cNvSpPr/>
            <p:nvPr/>
          </p:nvSpPr>
          <p:spPr>
            <a:xfrm>
              <a:off x="4909875" y="3359725"/>
              <a:ext cx="674650" cy="1877275"/>
            </a:xfrm>
            <a:custGeom>
              <a:avLst/>
              <a:gdLst/>
              <a:ahLst/>
              <a:cxnLst/>
              <a:rect l="l" t="t" r="r" b="b"/>
              <a:pathLst>
                <a:path w="26986" h="75091" extrusionOk="0">
                  <a:moveTo>
                    <a:pt x="13536" y="11897"/>
                  </a:moveTo>
                  <a:cubicBezTo>
                    <a:pt x="14108" y="14635"/>
                    <a:pt x="14679" y="17385"/>
                    <a:pt x="15251" y="20124"/>
                  </a:cubicBezTo>
                  <a:cubicBezTo>
                    <a:pt x="12083" y="20540"/>
                    <a:pt x="8904" y="20814"/>
                    <a:pt x="5726" y="21052"/>
                  </a:cubicBezTo>
                  <a:cubicBezTo>
                    <a:pt x="5190" y="18255"/>
                    <a:pt x="4654" y="15468"/>
                    <a:pt x="4106" y="12682"/>
                  </a:cubicBezTo>
                  <a:cubicBezTo>
                    <a:pt x="7250" y="12456"/>
                    <a:pt x="10405" y="12242"/>
                    <a:pt x="13536" y="11897"/>
                  </a:cubicBezTo>
                  <a:close/>
                  <a:moveTo>
                    <a:pt x="15596" y="21862"/>
                  </a:moveTo>
                  <a:cubicBezTo>
                    <a:pt x="16143" y="24493"/>
                    <a:pt x="16679" y="27137"/>
                    <a:pt x="17203" y="29780"/>
                  </a:cubicBezTo>
                  <a:lnTo>
                    <a:pt x="7654" y="31328"/>
                  </a:lnTo>
                  <a:cubicBezTo>
                    <a:pt x="7119" y="28482"/>
                    <a:pt x="6595" y="25636"/>
                    <a:pt x="6047" y="22803"/>
                  </a:cubicBezTo>
                  <a:cubicBezTo>
                    <a:pt x="9238" y="22553"/>
                    <a:pt x="12429" y="22267"/>
                    <a:pt x="15596" y="21862"/>
                  </a:cubicBezTo>
                  <a:close/>
                  <a:moveTo>
                    <a:pt x="17548" y="31518"/>
                  </a:moveTo>
                  <a:cubicBezTo>
                    <a:pt x="18108" y="34340"/>
                    <a:pt x="18668" y="37162"/>
                    <a:pt x="19215" y="39995"/>
                  </a:cubicBezTo>
                  <a:cubicBezTo>
                    <a:pt x="19159" y="39981"/>
                    <a:pt x="19100" y="39976"/>
                    <a:pt x="19038" y="39976"/>
                  </a:cubicBezTo>
                  <a:cubicBezTo>
                    <a:pt x="18994" y="39976"/>
                    <a:pt x="18950" y="39978"/>
                    <a:pt x="18906" y="39983"/>
                  </a:cubicBezTo>
                  <a:cubicBezTo>
                    <a:pt x="15762" y="40436"/>
                    <a:pt x="12631" y="40900"/>
                    <a:pt x="9488" y="41353"/>
                  </a:cubicBezTo>
                  <a:cubicBezTo>
                    <a:pt x="8988" y="38590"/>
                    <a:pt x="8476" y="35828"/>
                    <a:pt x="7976" y="33066"/>
                  </a:cubicBezTo>
                  <a:cubicBezTo>
                    <a:pt x="11167" y="32554"/>
                    <a:pt x="14358" y="32030"/>
                    <a:pt x="17548" y="31518"/>
                  </a:cubicBezTo>
                  <a:close/>
                  <a:moveTo>
                    <a:pt x="19537" y="41662"/>
                  </a:moveTo>
                  <a:cubicBezTo>
                    <a:pt x="20084" y="44520"/>
                    <a:pt x="20632" y="47389"/>
                    <a:pt x="21168" y="50247"/>
                  </a:cubicBezTo>
                  <a:cubicBezTo>
                    <a:pt x="17882" y="50711"/>
                    <a:pt x="14619" y="51282"/>
                    <a:pt x="11381" y="51985"/>
                  </a:cubicBezTo>
                  <a:cubicBezTo>
                    <a:pt x="10857" y="49008"/>
                    <a:pt x="10333" y="46044"/>
                    <a:pt x="9797" y="43079"/>
                  </a:cubicBezTo>
                  <a:cubicBezTo>
                    <a:pt x="9821" y="43079"/>
                    <a:pt x="9857" y="43079"/>
                    <a:pt x="9893" y="43067"/>
                  </a:cubicBezTo>
                  <a:cubicBezTo>
                    <a:pt x="13048" y="42615"/>
                    <a:pt x="16215" y="42150"/>
                    <a:pt x="19382" y="41698"/>
                  </a:cubicBezTo>
                  <a:cubicBezTo>
                    <a:pt x="19442" y="41686"/>
                    <a:pt x="19489" y="41674"/>
                    <a:pt x="19537" y="41662"/>
                  </a:cubicBezTo>
                  <a:close/>
                  <a:moveTo>
                    <a:pt x="21489" y="51985"/>
                  </a:moveTo>
                  <a:cubicBezTo>
                    <a:pt x="22001" y="54783"/>
                    <a:pt x="22513" y="57569"/>
                    <a:pt x="23013" y="60379"/>
                  </a:cubicBezTo>
                  <a:cubicBezTo>
                    <a:pt x="19739" y="61010"/>
                    <a:pt x="16417" y="61510"/>
                    <a:pt x="13095" y="61879"/>
                  </a:cubicBezTo>
                  <a:cubicBezTo>
                    <a:pt x="12631" y="59164"/>
                    <a:pt x="12167" y="56438"/>
                    <a:pt x="11691" y="53723"/>
                  </a:cubicBezTo>
                  <a:cubicBezTo>
                    <a:pt x="14929" y="53033"/>
                    <a:pt x="18203" y="52449"/>
                    <a:pt x="21489" y="51985"/>
                  </a:cubicBezTo>
                  <a:close/>
                  <a:moveTo>
                    <a:pt x="12181" y="0"/>
                  </a:moveTo>
                  <a:cubicBezTo>
                    <a:pt x="11658" y="0"/>
                    <a:pt x="11095" y="436"/>
                    <a:pt x="11238" y="1110"/>
                  </a:cubicBezTo>
                  <a:cubicBezTo>
                    <a:pt x="11893" y="4122"/>
                    <a:pt x="12536" y="7134"/>
                    <a:pt x="13167" y="10158"/>
                  </a:cubicBezTo>
                  <a:cubicBezTo>
                    <a:pt x="10047" y="10492"/>
                    <a:pt x="6904" y="10706"/>
                    <a:pt x="3773" y="10932"/>
                  </a:cubicBezTo>
                  <a:cubicBezTo>
                    <a:pt x="3142" y="7682"/>
                    <a:pt x="2499" y="4431"/>
                    <a:pt x="1844" y="1181"/>
                  </a:cubicBezTo>
                  <a:cubicBezTo>
                    <a:pt x="1754" y="735"/>
                    <a:pt x="1430" y="543"/>
                    <a:pt x="1086" y="543"/>
                  </a:cubicBezTo>
                  <a:cubicBezTo>
                    <a:pt x="566" y="543"/>
                    <a:pt x="1" y="984"/>
                    <a:pt x="130" y="1657"/>
                  </a:cubicBezTo>
                  <a:cubicBezTo>
                    <a:pt x="1487" y="8408"/>
                    <a:pt x="2797" y="15171"/>
                    <a:pt x="4082" y="21934"/>
                  </a:cubicBezTo>
                  <a:cubicBezTo>
                    <a:pt x="4059" y="22148"/>
                    <a:pt x="4094" y="22362"/>
                    <a:pt x="4202" y="22541"/>
                  </a:cubicBezTo>
                  <a:cubicBezTo>
                    <a:pt x="7476" y="39805"/>
                    <a:pt x="10548" y="57116"/>
                    <a:pt x="13441" y="74452"/>
                  </a:cubicBezTo>
                  <a:cubicBezTo>
                    <a:pt x="13517" y="74897"/>
                    <a:pt x="13832" y="75090"/>
                    <a:pt x="14173" y="75090"/>
                  </a:cubicBezTo>
                  <a:cubicBezTo>
                    <a:pt x="14689" y="75090"/>
                    <a:pt x="15263" y="74649"/>
                    <a:pt x="15155" y="73976"/>
                  </a:cubicBezTo>
                  <a:cubicBezTo>
                    <a:pt x="14572" y="70523"/>
                    <a:pt x="13988" y="67070"/>
                    <a:pt x="13393" y="63617"/>
                  </a:cubicBezTo>
                  <a:cubicBezTo>
                    <a:pt x="16727" y="63248"/>
                    <a:pt x="20037" y="62748"/>
                    <a:pt x="23323" y="62117"/>
                  </a:cubicBezTo>
                  <a:cubicBezTo>
                    <a:pt x="23954" y="65629"/>
                    <a:pt x="24561" y="69154"/>
                    <a:pt x="25157" y="72678"/>
                  </a:cubicBezTo>
                  <a:cubicBezTo>
                    <a:pt x="25232" y="73123"/>
                    <a:pt x="25550" y="73316"/>
                    <a:pt x="25892" y="73316"/>
                  </a:cubicBezTo>
                  <a:cubicBezTo>
                    <a:pt x="26410" y="73316"/>
                    <a:pt x="26986" y="72875"/>
                    <a:pt x="26871" y="72202"/>
                  </a:cubicBezTo>
                  <a:cubicBezTo>
                    <a:pt x="22835" y="48246"/>
                    <a:pt x="18060" y="24398"/>
                    <a:pt x="12953" y="633"/>
                  </a:cubicBezTo>
                  <a:cubicBezTo>
                    <a:pt x="12858" y="192"/>
                    <a:pt x="12528" y="0"/>
                    <a:pt x="1218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2539;p60">
              <a:extLst>
                <a:ext uri="{FF2B5EF4-FFF2-40B4-BE49-F238E27FC236}">
                  <a16:creationId xmlns:a16="http://schemas.microsoft.com/office/drawing/2014/main" id="{DE0F7455-43F1-7FF8-5F91-43888B90B6B1}"/>
                </a:ext>
              </a:extLst>
            </p:cNvPr>
            <p:cNvSpPr/>
            <p:nvPr/>
          </p:nvSpPr>
          <p:spPr>
            <a:xfrm>
              <a:off x="2203875" y="1554725"/>
              <a:ext cx="1213000" cy="3796275"/>
            </a:xfrm>
            <a:custGeom>
              <a:avLst/>
              <a:gdLst/>
              <a:ahLst/>
              <a:cxnLst/>
              <a:rect l="l" t="t" r="r" b="b"/>
              <a:pathLst>
                <a:path w="48520" h="151851" extrusionOk="0">
                  <a:moveTo>
                    <a:pt x="32682" y="12564"/>
                  </a:moveTo>
                  <a:cubicBezTo>
                    <a:pt x="36325" y="13016"/>
                    <a:pt x="39956" y="13362"/>
                    <a:pt x="43623" y="13362"/>
                  </a:cubicBezTo>
                  <a:cubicBezTo>
                    <a:pt x="42957" y="16136"/>
                    <a:pt x="42302" y="18922"/>
                    <a:pt x="41635" y="21696"/>
                  </a:cubicBezTo>
                  <a:cubicBezTo>
                    <a:pt x="37944" y="21410"/>
                    <a:pt x="34253" y="21256"/>
                    <a:pt x="30550" y="21053"/>
                  </a:cubicBezTo>
                  <a:cubicBezTo>
                    <a:pt x="31265" y="18219"/>
                    <a:pt x="31967" y="15398"/>
                    <a:pt x="32682" y="12564"/>
                  </a:cubicBezTo>
                  <a:close/>
                  <a:moveTo>
                    <a:pt x="30122" y="22803"/>
                  </a:moveTo>
                  <a:cubicBezTo>
                    <a:pt x="33825" y="23006"/>
                    <a:pt x="37527" y="23161"/>
                    <a:pt x="41218" y="23446"/>
                  </a:cubicBezTo>
                  <a:cubicBezTo>
                    <a:pt x="40552" y="26256"/>
                    <a:pt x="39885" y="29054"/>
                    <a:pt x="39218" y="31864"/>
                  </a:cubicBezTo>
                  <a:cubicBezTo>
                    <a:pt x="38677" y="31974"/>
                    <a:pt x="38098" y="32014"/>
                    <a:pt x="37507" y="32014"/>
                  </a:cubicBezTo>
                  <a:cubicBezTo>
                    <a:pt x="36240" y="32014"/>
                    <a:pt x="34918" y="31830"/>
                    <a:pt x="33789" y="31757"/>
                  </a:cubicBezTo>
                  <a:cubicBezTo>
                    <a:pt x="31872" y="31626"/>
                    <a:pt x="29955" y="31447"/>
                    <a:pt x="28038" y="31269"/>
                  </a:cubicBezTo>
                  <a:cubicBezTo>
                    <a:pt x="28729" y="28447"/>
                    <a:pt x="29419" y="25625"/>
                    <a:pt x="30122" y="22803"/>
                  </a:cubicBezTo>
                  <a:close/>
                  <a:moveTo>
                    <a:pt x="27609" y="32995"/>
                  </a:moveTo>
                  <a:cubicBezTo>
                    <a:pt x="29860" y="33221"/>
                    <a:pt x="32122" y="33436"/>
                    <a:pt x="34396" y="33567"/>
                  </a:cubicBezTo>
                  <a:cubicBezTo>
                    <a:pt x="35435" y="33639"/>
                    <a:pt x="36583" y="33766"/>
                    <a:pt x="37711" y="33766"/>
                  </a:cubicBezTo>
                  <a:cubicBezTo>
                    <a:pt x="38070" y="33766"/>
                    <a:pt x="38427" y="33753"/>
                    <a:pt x="38778" y="33721"/>
                  </a:cubicBezTo>
                  <a:lnTo>
                    <a:pt x="38778" y="33721"/>
                  </a:lnTo>
                  <a:cubicBezTo>
                    <a:pt x="38063" y="36686"/>
                    <a:pt x="37361" y="39651"/>
                    <a:pt x="36658" y="42615"/>
                  </a:cubicBezTo>
                  <a:cubicBezTo>
                    <a:pt x="32896" y="42520"/>
                    <a:pt x="29122" y="42591"/>
                    <a:pt x="25371" y="42246"/>
                  </a:cubicBezTo>
                  <a:cubicBezTo>
                    <a:pt x="25943" y="39865"/>
                    <a:pt x="26502" y="37484"/>
                    <a:pt x="27086" y="35102"/>
                  </a:cubicBezTo>
                  <a:cubicBezTo>
                    <a:pt x="27252" y="34400"/>
                    <a:pt x="27431" y="33698"/>
                    <a:pt x="27609" y="32995"/>
                  </a:cubicBezTo>
                  <a:close/>
                  <a:moveTo>
                    <a:pt x="24954" y="43985"/>
                  </a:moveTo>
                  <a:cubicBezTo>
                    <a:pt x="28705" y="44354"/>
                    <a:pt x="32479" y="44306"/>
                    <a:pt x="36242" y="44377"/>
                  </a:cubicBezTo>
                  <a:cubicBezTo>
                    <a:pt x="35575" y="47175"/>
                    <a:pt x="34920" y="49961"/>
                    <a:pt x="34253" y="52759"/>
                  </a:cubicBezTo>
                  <a:cubicBezTo>
                    <a:pt x="31297" y="52554"/>
                    <a:pt x="28334" y="52451"/>
                    <a:pt x="25363" y="52451"/>
                  </a:cubicBezTo>
                  <a:cubicBezTo>
                    <a:pt x="24552" y="52451"/>
                    <a:pt x="23742" y="52458"/>
                    <a:pt x="22930" y="52474"/>
                  </a:cubicBezTo>
                  <a:cubicBezTo>
                    <a:pt x="23597" y="49640"/>
                    <a:pt x="24276" y="46806"/>
                    <a:pt x="24954" y="43985"/>
                  </a:cubicBezTo>
                  <a:close/>
                  <a:moveTo>
                    <a:pt x="25110" y="54223"/>
                  </a:moveTo>
                  <a:cubicBezTo>
                    <a:pt x="28027" y="54223"/>
                    <a:pt x="30937" y="54317"/>
                    <a:pt x="33848" y="54510"/>
                  </a:cubicBezTo>
                  <a:cubicBezTo>
                    <a:pt x="33182" y="57319"/>
                    <a:pt x="32515" y="60141"/>
                    <a:pt x="31860" y="62951"/>
                  </a:cubicBezTo>
                  <a:cubicBezTo>
                    <a:pt x="28074" y="62892"/>
                    <a:pt x="24300" y="62832"/>
                    <a:pt x="20513" y="62773"/>
                  </a:cubicBezTo>
                  <a:cubicBezTo>
                    <a:pt x="21180" y="59927"/>
                    <a:pt x="21847" y="57093"/>
                    <a:pt x="22514" y="54248"/>
                  </a:cubicBezTo>
                  <a:cubicBezTo>
                    <a:pt x="23380" y="54231"/>
                    <a:pt x="24245" y="54223"/>
                    <a:pt x="25110" y="54223"/>
                  </a:cubicBezTo>
                  <a:close/>
                  <a:moveTo>
                    <a:pt x="20109" y="64547"/>
                  </a:moveTo>
                  <a:cubicBezTo>
                    <a:pt x="23883" y="64606"/>
                    <a:pt x="27669" y="64666"/>
                    <a:pt x="31443" y="64725"/>
                  </a:cubicBezTo>
                  <a:cubicBezTo>
                    <a:pt x="30693" y="67928"/>
                    <a:pt x="29943" y="71131"/>
                    <a:pt x="29193" y="74333"/>
                  </a:cubicBezTo>
                  <a:cubicBezTo>
                    <a:pt x="25982" y="73922"/>
                    <a:pt x="22770" y="73724"/>
                    <a:pt x="19536" y="73724"/>
                  </a:cubicBezTo>
                  <a:cubicBezTo>
                    <a:pt x="19029" y="73724"/>
                    <a:pt x="18521" y="73728"/>
                    <a:pt x="18013" y="73738"/>
                  </a:cubicBezTo>
                  <a:cubicBezTo>
                    <a:pt x="18704" y="70678"/>
                    <a:pt x="19406" y="67606"/>
                    <a:pt x="20109" y="64547"/>
                  </a:cubicBezTo>
                  <a:close/>
                  <a:moveTo>
                    <a:pt x="19379" y="75493"/>
                  </a:moveTo>
                  <a:cubicBezTo>
                    <a:pt x="22529" y="75493"/>
                    <a:pt x="25665" y="75687"/>
                    <a:pt x="28800" y="76060"/>
                  </a:cubicBezTo>
                  <a:cubicBezTo>
                    <a:pt x="28062" y="79239"/>
                    <a:pt x="27336" y="82418"/>
                    <a:pt x="26609" y="85597"/>
                  </a:cubicBezTo>
                  <a:cubicBezTo>
                    <a:pt x="24216" y="85144"/>
                    <a:pt x="21752" y="85013"/>
                    <a:pt x="19323" y="84942"/>
                  </a:cubicBezTo>
                  <a:cubicBezTo>
                    <a:pt x="18371" y="84914"/>
                    <a:pt x="17329" y="84826"/>
                    <a:pt x="16311" y="84826"/>
                  </a:cubicBezTo>
                  <a:cubicBezTo>
                    <a:pt x="16042" y="84826"/>
                    <a:pt x="15776" y="84832"/>
                    <a:pt x="15513" y="84847"/>
                  </a:cubicBezTo>
                  <a:cubicBezTo>
                    <a:pt x="16203" y="81739"/>
                    <a:pt x="16906" y="78620"/>
                    <a:pt x="17608" y="75512"/>
                  </a:cubicBezTo>
                  <a:cubicBezTo>
                    <a:pt x="17624" y="75512"/>
                    <a:pt x="17635" y="75517"/>
                    <a:pt x="17647" y="75517"/>
                  </a:cubicBezTo>
                  <a:cubicBezTo>
                    <a:pt x="17653" y="75517"/>
                    <a:pt x="17660" y="75516"/>
                    <a:pt x="17668" y="75512"/>
                  </a:cubicBezTo>
                  <a:cubicBezTo>
                    <a:pt x="18239" y="75499"/>
                    <a:pt x="18809" y="75493"/>
                    <a:pt x="19379" y="75493"/>
                  </a:cubicBezTo>
                  <a:close/>
                  <a:moveTo>
                    <a:pt x="16338" y="86599"/>
                  </a:moveTo>
                  <a:cubicBezTo>
                    <a:pt x="17341" y="86599"/>
                    <a:pt x="18455" y="86695"/>
                    <a:pt x="19323" y="86728"/>
                  </a:cubicBezTo>
                  <a:cubicBezTo>
                    <a:pt x="21621" y="86787"/>
                    <a:pt x="23942" y="86895"/>
                    <a:pt x="26205" y="87323"/>
                  </a:cubicBezTo>
                  <a:cubicBezTo>
                    <a:pt x="25478" y="90490"/>
                    <a:pt x="24776" y="93657"/>
                    <a:pt x="24061" y="96824"/>
                  </a:cubicBezTo>
                  <a:cubicBezTo>
                    <a:pt x="21071" y="96453"/>
                    <a:pt x="17860" y="95811"/>
                    <a:pt x="14786" y="95811"/>
                  </a:cubicBezTo>
                  <a:cubicBezTo>
                    <a:pt x="14213" y="95811"/>
                    <a:pt x="13645" y="95833"/>
                    <a:pt x="13084" y="95884"/>
                  </a:cubicBezTo>
                  <a:cubicBezTo>
                    <a:pt x="13751" y="92812"/>
                    <a:pt x="14429" y="89740"/>
                    <a:pt x="15108" y="86668"/>
                  </a:cubicBezTo>
                  <a:cubicBezTo>
                    <a:pt x="15476" y="86617"/>
                    <a:pt x="15896" y="86599"/>
                    <a:pt x="16338" y="86599"/>
                  </a:cubicBezTo>
                  <a:close/>
                  <a:moveTo>
                    <a:pt x="14947" y="97543"/>
                  </a:moveTo>
                  <a:cubicBezTo>
                    <a:pt x="17814" y="97543"/>
                    <a:pt x="20860" y="98166"/>
                    <a:pt x="23669" y="98551"/>
                  </a:cubicBezTo>
                  <a:cubicBezTo>
                    <a:pt x="22942" y="101765"/>
                    <a:pt x="22228" y="104992"/>
                    <a:pt x="21513" y="108207"/>
                  </a:cubicBezTo>
                  <a:cubicBezTo>
                    <a:pt x="21063" y="108223"/>
                    <a:pt x="20614" y="108231"/>
                    <a:pt x="20166" y="108231"/>
                  </a:cubicBezTo>
                  <a:cubicBezTo>
                    <a:pt x="16952" y="108231"/>
                    <a:pt x="13791" y="107819"/>
                    <a:pt x="10667" y="107004"/>
                  </a:cubicBezTo>
                  <a:cubicBezTo>
                    <a:pt x="11334" y="103897"/>
                    <a:pt x="12012" y="100789"/>
                    <a:pt x="12691" y="97693"/>
                  </a:cubicBezTo>
                  <a:cubicBezTo>
                    <a:pt x="13425" y="97588"/>
                    <a:pt x="14179" y="97543"/>
                    <a:pt x="14947" y="97543"/>
                  </a:cubicBezTo>
                  <a:close/>
                  <a:moveTo>
                    <a:pt x="10298" y="108742"/>
                  </a:moveTo>
                  <a:cubicBezTo>
                    <a:pt x="13561" y="109583"/>
                    <a:pt x="16854" y="110003"/>
                    <a:pt x="20205" y="110003"/>
                  </a:cubicBezTo>
                  <a:cubicBezTo>
                    <a:pt x="20510" y="110003"/>
                    <a:pt x="20815" y="110000"/>
                    <a:pt x="21121" y="109993"/>
                  </a:cubicBezTo>
                  <a:lnTo>
                    <a:pt x="21121" y="109993"/>
                  </a:lnTo>
                  <a:cubicBezTo>
                    <a:pt x="20525" y="112695"/>
                    <a:pt x="19930" y="115398"/>
                    <a:pt x="19335" y="118101"/>
                  </a:cubicBezTo>
                  <a:cubicBezTo>
                    <a:pt x="19251" y="118506"/>
                    <a:pt x="19168" y="118898"/>
                    <a:pt x="19085" y="119303"/>
                  </a:cubicBezTo>
                  <a:cubicBezTo>
                    <a:pt x="15632" y="118434"/>
                    <a:pt x="11846" y="118387"/>
                    <a:pt x="8309" y="118101"/>
                  </a:cubicBezTo>
                  <a:cubicBezTo>
                    <a:pt x="8964" y="114981"/>
                    <a:pt x="9631" y="111862"/>
                    <a:pt x="10298" y="108742"/>
                  </a:cubicBezTo>
                  <a:close/>
                  <a:moveTo>
                    <a:pt x="7940" y="119839"/>
                  </a:moveTo>
                  <a:cubicBezTo>
                    <a:pt x="11465" y="120161"/>
                    <a:pt x="15263" y="120161"/>
                    <a:pt x="18704" y="121042"/>
                  </a:cubicBezTo>
                  <a:cubicBezTo>
                    <a:pt x="18037" y="124161"/>
                    <a:pt x="17370" y="127269"/>
                    <a:pt x="16715" y="130388"/>
                  </a:cubicBezTo>
                  <a:cubicBezTo>
                    <a:pt x="13274" y="129400"/>
                    <a:pt x="9607" y="129340"/>
                    <a:pt x="6083" y="128769"/>
                  </a:cubicBezTo>
                  <a:cubicBezTo>
                    <a:pt x="6702" y="125792"/>
                    <a:pt x="7321" y="122816"/>
                    <a:pt x="7940" y="119839"/>
                  </a:cubicBezTo>
                  <a:close/>
                  <a:moveTo>
                    <a:pt x="5726" y="130495"/>
                  </a:moveTo>
                  <a:cubicBezTo>
                    <a:pt x="9250" y="131055"/>
                    <a:pt x="12929" y="131126"/>
                    <a:pt x="16346" y="132126"/>
                  </a:cubicBezTo>
                  <a:cubicBezTo>
                    <a:pt x="15822" y="134662"/>
                    <a:pt x="15287" y="137198"/>
                    <a:pt x="14775" y="139722"/>
                  </a:cubicBezTo>
                  <a:cubicBezTo>
                    <a:pt x="11226" y="139199"/>
                    <a:pt x="7678" y="138734"/>
                    <a:pt x="4118" y="138341"/>
                  </a:cubicBezTo>
                  <a:cubicBezTo>
                    <a:pt x="4654" y="135722"/>
                    <a:pt x="5190" y="133115"/>
                    <a:pt x="5726" y="130495"/>
                  </a:cubicBezTo>
                  <a:close/>
                  <a:moveTo>
                    <a:pt x="47436" y="1"/>
                  </a:moveTo>
                  <a:cubicBezTo>
                    <a:pt x="47087" y="1"/>
                    <a:pt x="46752" y="193"/>
                    <a:pt x="46648" y="634"/>
                  </a:cubicBezTo>
                  <a:cubicBezTo>
                    <a:pt x="45778" y="4289"/>
                    <a:pt x="44909" y="7932"/>
                    <a:pt x="44040" y="11576"/>
                  </a:cubicBezTo>
                  <a:cubicBezTo>
                    <a:pt x="43854" y="11578"/>
                    <a:pt x="43668" y="11578"/>
                    <a:pt x="43483" y="11578"/>
                  </a:cubicBezTo>
                  <a:cubicBezTo>
                    <a:pt x="40015" y="11578"/>
                    <a:pt x="36569" y="11268"/>
                    <a:pt x="33122" y="10849"/>
                  </a:cubicBezTo>
                  <a:cubicBezTo>
                    <a:pt x="33944" y="7599"/>
                    <a:pt x="34753" y="4349"/>
                    <a:pt x="35587" y="1110"/>
                  </a:cubicBezTo>
                  <a:cubicBezTo>
                    <a:pt x="35759" y="443"/>
                    <a:pt x="35204" y="4"/>
                    <a:pt x="34674" y="4"/>
                  </a:cubicBezTo>
                  <a:cubicBezTo>
                    <a:pt x="34324" y="4"/>
                    <a:pt x="33986" y="194"/>
                    <a:pt x="33872" y="634"/>
                  </a:cubicBezTo>
                  <a:cubicBezTo>
                    <a:pt x="24050" y="38984"/>
                    <a:pt x="15025" y="77536"/>
                    <a:pt x="6869" y="116279"/>
                  </a:cubicBezTo>
                  <a:cubicBezTo>
                    <a:pt x="4559" y="127197"/>
                    <a:pt x="2333" y="138127"/>
                    <a:pt x="130" y="149069"/>
                  </a:cubicBezTo>
                  <a:cubicBezTo>
                    <a:pt x="1" y="149735"/>
                    <a:pt x="566" y="150177"/>
                    <a:pt x="1086" y="150177"/>
                  </a:cubicBezTo>
                  <a:cubicBezTo>
                    <a:pt x="1430" y="150177"/>
                    <a:pt x="1754" y="149984"/>
                    <a:pt x="1844" y="149533"/>
                  </a:cubicBezTo>
                  <a:cubicBezTo>
                    <a:pt x="2475" y="146378"/>
                    <a:pt x="3118" y="143235"/>
                    <a:pt x="3761" y="140080"/>
                  </a:cubicBezTo>
                  <a:cubicBezTo>
                    <a:pt x="7321" y="140473"/>
                    <a:pt x="10869" y="140925"/>
                    <a:pt x="14405" y="141461"/>
                  </a:cubicBezTo>
                  <a:cubicBezTo>
                    <a:pt x="13774" y="144544"/>
                    <a:pt x="13143" y="147640"/>
                    <a:pt x="12524" y="150736"/>
                  </a:cubicBezTo>
                  <a:cubicBezTo>
                    <a:pt x="12388" y="151409"/>
                    <a:pt x="12955" y="151850"/>
                    <a:pt x="13477" y="151850"/>
                  </a:cubicBezTo>
                  <a:cubicBezTo>
                    <a:pt x="13823" y="151850"/>
                    <a:pt x="14149" y="151657"/>
                    <a:pt x="14239" y="151212"/>
                  </a:cubicBezTo>
                  <a:cubicBezTo>
                    <a:pt x="17799" y="133484"/>
                    <a:pt x="21621" y="115815"/>
                    <a:pt x="25585" y="98182"/>
                  </a:cubicBezTo>
                  <a:cubicBezTo>
                    <a:pt x="25597" y="98134"/>
                    <a:pt x="25609" y="98086"/>
                    <a:pt x="25621" y="98039"/>
                  </a:cubicBezTo>
                  <a:cubicBezTo>
                    <a:pt x="28157" y="86775"/>
                    <a:pt x="30741" y="75524"/>
                    <a:pt x="33372" y="64285"/>
                  </a:cubicBezTo>
                  <a:cubicBezTo>
                    <a:pt x="33432" y="64166"/>
                    <a:pt x="33467" y="64023"/>
                    <a:pt x="33467" y="63880"/>
                  </a:cubicBezTo>
                  <a:cubicBezTo>
                    <a:pt x="35682" y="54462"/>
                    <a:pt x="37908" y="45044"/>
                    <a:pt x="40147" y="35638"/>
                  </a:cubicBezTo>
                  <a:cubicBezTo>
                    <a:pt x="42885" y="24125"/>
                    <a:pt x="45636" y="12624"/>
                    <a:pt x="48362" y="1110"/>
                  </a:cubicBezTo>
                  <a:cubicBezTo>
                    <a:pt x="48520" y="437"/>
                    <a:pt x="47962" y="1"/>
                    <a:pt x="47436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2540;p60">
              <a:extLst>
                <a:ext uri="{FF2B5EF4-FFF2-40B4-BE49-F238E27FC236}">
                  <a16:creationId xmlns:a16="http://schemas.microsoft.com/office/drawing/2014/main" id="{1DF184E9-AAE4-92F4-DAB6-48B789DCB86D}"/>
                </a:ext>
              </a:extLst>
            </p:cNvPr>
            <p:cNvSpPr/>
            <p:nvPr/>
          </p:nvSpPr>
          <p:spPr>
            <a:xfrm>
              <a:off x="3812800" y="736375"/>
              <a:ext cx="394275" cy="143250"/>
            </a:xfrm>
            <a:custGeom>
              <a:avLst/>
              <a:gdLst/>
              <a:ahLst/>
              <a:cxnLst/>
              <a:rect l="l" t="t" r="r" b="b"/>
              <a:pathLst>
                <a:path w="15771" h="5730" extrusionOk="0">
                  <a:moveTo>
                    <a:pt x="15066" y="1"/>
                  </a:moveTo>
                  <a:cubicBezTo>
                    <a:pt x="14916" y="1"/>
                    <a:pt x="14734" y="46"/>
                    <a:pt x="14509" y="102"/>
                  </a:cubicBezTo>
                  <a:cubicBezTo>
                    <a:pt x="13616" y="340"/>
                    <a:pt x="9985" y="2186"/>
                    <a:pt x="8377" y="2590"/>
                  </a:cubicBezTo>
                  <a:cubicBezTo>
                    <a:pt x="7557" y="2795"/>
                    <a:pt x="6401" y="2915"/>
                    <a:pt x="5256" y="2915"/>
                  </a:cubicBezTo>
                  <a:cubicBezTo>
                    <a:pt x="4140" y="2915"/>
                    <a:pt x="3033" y="2801"/>
                    <a:pt x="2257" y="2543"/>
                  </a:cubicBezTo>
                  <a:cubicBezTo>
                    <a:pt x="1495" y="2578"/>
                    <a:pt x="686" y="2793"/>
                    <a:pt x="471" y="3519"/>
                  </a:cubicBezTo>
                  <a:cubicBezTo>
                    <a:pt x="0" y="5120"/>
                    <a:pt x="1931" y="5711"/>
                    <a:pt x="2993" y="5711"/>
                  </a:cubicBezTo>
                  <a:cubicBezTo>
                    <a:pt x="3084" y="5711"/>
                    <a:pt x="3169" y="5706"/>
                    <a:pt x="3246" y="5698"/>
                  </a:cubicBezTo>
                  <a:cubicBezTo>
                    <a:pt x="3779" y="5708"/>
                    <a:pt x="4175" y="5729"/>
                    <a:pt x="4550" y="5729"/>
                  </a:cubicBezTo>
                  <a:cubicBezTo>
                    <a:pt x="5045" y="5729"/>
                    <a:pt x="5502" y="5692"/>
                    <a:pt x="6186" y="5543"/>
                  </a:cubicBezTo>
                  <a:cubicBezTo>
                    <a:pt x="8282" y="5079"/>
                    <a:pt x="9782" y="4472"/>
                    <a:pt x="11116" y="3769"/>
                  </a:cubicBezTo>
                  <a:cubicBezTo>
                    <a:pt x="11949" y="3329"/>
                    <a:pt x="15771" y="1007"/>
                    <a:pt x="15569" y="447"/>
                  </a:cubicBezTo>
                  <a:cubicBezTo>
                    <a:pt x="15453" y="108"/>
                    <a:pt x="15298" y="1"/>
                    <a:pt x="15066" y="1"/>
                  </a:cubicBez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2541;p60">
              <a:extLst>
                <a:ext uri="{FF2B5EF4-FFF2-40B4-BE49-F238E27FC236}">
                  <a16:creationId xmlns:a16="http://schemas.microsoft.com/office/drawing/2014/main" id="{2037DAEA-ACA0-6DA2-157E-1B17D7552EE9}"/>
                </a:ext>
              </a:extLst>
            </p:cNvPr>
            <p:cNvSpPr/>
            <p:nvPr/>
          </p:nvSpPr>
          <p:spPr>
            <a:xfrm>
              <a:off x="4030850" y="351650"/>
              <a:ext cx="1683275" cy="2047275"/>
            </a:xfrm>
            <a:custGeom>
              <a:avLst/>
              <a:gdLst/>
              <a:ahLst/>
              <a:cxnLst/>
              <a:rect l="l" t="t" r="r" b="b"/>
              <a:pathLst>
                <a:path w="67331" h="81891" extrusionOk="0">
                  <a:moveTo>
                    <a:pt x="0" y="1"/>
                  </a:moveTo>
                  <a:lnTo>
                    <a:pt x="0" y="26349"/>
                  </a:lnTo>
                  <a:cubicBezTo>
                    <a:pt x="1524" y="25218"/>
                    <a:pt x="3406" y="24552"/>
                    <a:pt x="5454" y="24552"/>
                  </a:cubicBezTo>
                  <a:cubicBezTo>
                    <a:pt x="10633" y="24552"/>
                    <a:pt x="14800" y="28862"/>
                    <a:pt x="14550" y="34100"/>
                  </a:cubicBezTo>
                  <a:cubicBezTo>
                    <a:pt x="14336" y="38863"/>
                    <a:pt x="10299" y="42732"/>
                    <a:pt x="5537" y="42780"/>
                  </a:cubicBezTo>
                  <a:cubicBezTo>
                    <a:pt x="5519" y="42780"/>
                    <a:pt x="5500" y="42780"/>
                    <a:pt x="5482" y="42780"/>
                  </a:cubicBezTo>
                  <a:cubicBezTo>
                    <a:pt x="3420" y="42780"/>
                    <a:pt x="1523" y="42115"/>
                    <a:pt x="0" y="40970"/>
                  </a:cubicBezTo>
                  <a:lnTo>
                    <a:pt x="0" y="67331"/>
                  </a:lnTo>
                  <a:lnTo>
                    <a:pt x="26361" y="67331"/>
                  </a:lnTo>
                  <a:cubicBezTo>
                    <a:pt x="25206" y="68867"/>
                    <a:pt x="24539" y="70783"/>
                    <a:pt x="24551" y="72855"/>
                  </a:cubicBezTo>
                  <a:cubicBezTo>
                    <a:pt x="24599" y="77630"/>
                    <a:pt x="28468" y="81654"/>
                    <a:pt x="33231" y="81880"/>
                  </a:cubicBezTo>
                  <a:cubicBezTo>
                    <a:pt x="33381" y="81887"/>
                    <a:pt x="33530" y="81891"/>
                    <a:pt x="33678" y="81891"/>
                  </a:cubicBezTo>
                  <a:cubicBezTo>
                    <a:pt x="38713" y="81891"/>
                    <a:pt x="42780" y="77814"/>
                    <a:pt x="42780" y="72772"/>
                  </a:cubicBezTo>
                  <a:cubicBezTo>
                    <a:pt x="42780" y="70724"/>
                    <a:pt x="42113" y="68843"/>
                    <a:pt x="40982" y="67331"/>
                  </a:cubicBezTo>
                  <a:lnTo>
                    <a:pt x="67330" y="67331"/>
                  </a:lnTo>
                  <a:lnTo>
                    <a:pt x="67330" y="5252"/>
                  </a:lnTo>
                  <a:cubicBezTo>
                    <a:pt x="67330" y="2346"/>
                    <a:pt x="64985" y="1"/>
                    <a:pt x="62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2542;p60">
              <a:extLst>
                <a:ext uri="{FF2B5EF4-FFF2-40B4-BE49-F238E27FC236}">
                  <a16:creationId xmlns:a16="http://schemas.microsoft.com/office/drawing/2014/main" id="{9742FCEC-6237-04F9-A3FF-42ADCD3E14DD}"/>
                </a:ext>
              </a:extLst>
            </p:cNvPr>
            <p:cNvSpPr/>
            <p:nvPr/>
          </p:nvSpPr>
          <p:spPr>
            <a:xfrm>
              <a:off x="3794500" y="701525"/>
              <a:ext cx="96175" cy="127300"/>
            </a:xfrm>
            <a:custGeom>
              <a:avLst/>
              <a:gdLst/>
              <a:ahLst/>
              <a:cxnLst/>
              <a:rect l="l" t="t" r="r" b="b"/>
              <a:pathLst>
                <a:path w="3847" h="5092" extrusionOk="0">
                  <a:moveTo>
                    <a:pt x="2437" y="1"/>
                  </a:moveTo>
                  <a:cubicBezTo>
                    <a:pt x="2164" y="1"/>
                    <a:pt x="1872" y="126"/>
                    <a:pt x="1703" y="329"/>
                  </a:cubicBezTo>
                  <a:cubicBezTo>
                    <a:pt x="1215" y="913"/>
                    <a:pt x="727" y="1484"/>
                    <a:pt x="251" y="2067"/>
                  </a:cubicBezTo>
                  <a:cubicBezTo>
                    <a:pt x="132" y="2198"/>
                    <a:pt x="13" y="2353"/>
                    <a:pt x="1" y="2532"/>
                  </a:cubicBezTo>
                  <a:cubicBezTo>
                    <a:pt x="1" y="2675"/>
                    <a:pt x="72" y="2818"/>
                    <a:pt x="156" y="2949"/>
                  </a:cubicBezTo>
                  <a:cubicBezTo>
                    <a:pt x="620" y="3746"/>
                    <a:pt x="1203" y="4473"/>
                    <a:pt x="1882" y="5092"/>
                  </a:cubicBezTo>
                  <a:cubicBezTo>
                    <a:pt x="2192" y="3996"/>
                    <a:pt x="2906" y="3008"/>
                    <a:pt x="3847" y="2377"/>
                  </a:cubicBezTo>
                  <a:cubicBezTo>
                    <a:pt x="3716" y="1591"/>
                    <a:pt x="3466" y="793"/>
                    <a:pt x="2930" y="198"/>
                  </a:cubicBezTo>
                  <a:cubicBezTo>
                    <a:pt x="2808" y="61"/>
                    <a:pt x="2627" y="1"/>
                    <a:pt x="2437" y="1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2543;p60">
              <a:extLst>
                <a:ext uri="{FF2B5EF4-FFF2-40B4-BE49-F238E27FC236}">
                  <a16:creationId xmlns:a16="http://schemas.microsoft.com/office/drawing/2014/main" id="{ECAED3C8-338B-FED9-B587-D7402E90C5CD}"/>
                </a:ext>
              </a:extLst>
            </p:cNvPr>
            <p:cNvSpPr/>
            <p:nvPr/>
          </p:nvSpPr>
          <p:spPr>
            <a:xfrm>
              <a:off x="3809100" y="591050"/>
              <a:ext cx="185450" cy="183650"/>
            </a:xfrm>
            <a:custGeom>
              <a:avLst/>
              <a:gdLst/>
              <a:ahLst/>
              <a:cxnLst/>
              <a:rect l="l" t="t" r="r" b="b"/>
              <a:pathLst>
                <a:path w="7418" h="7346" extrusionOk="0">
                  <a:moveTo>
                    <a:pt x="4681" y="0"/>
                  </a:moveTo>
                  <a:cubicBezTo>
                    <a:pt x="4258" y="0"/>
                    <a:pt x="3819" y="40"/>
                    <a:pt x="3405" y="57"/>
                  </a:cubicBezTo>
                  <a:cubicBezTo>
                    <a:pt x="1346" y="129"/>
                    <a:pt x="715" y="2248"/>
                    <a:pt x="715" y="2248"/>
                  </a:cubicBezTo>
                  <a:cubicBezTo>
                    <a:pt x="0" y="4200"/>
                    <a:pt x="1262" y="6201"/>
                    <a:pt x="3108" y="7153"/>
                  </a:cubicBezTo>
                  <a:cubicBezTo>
                    <a:pt x="3366" y="7287"/>
                    <a:pt x="3618" y="7346"/>
                    <a:pt x="3861" y="7346"/>
                  </a:cubicBezTo>
                  <a:cubicBezTo>
                    <a:pt x="5081" y="7346"/>
                    <a:pt x="6052" y="5866"/>
                    <a:pt x="6311" y="5141"/>
                  </a:cubicBezTo>
                  <a:cubicBezTo>
                    <a:pt x="6561" y="4427"/>
                    <a:pt x="7418" y="2105"/>
                    <a:pt x="6537" y="748"/>
                  </a:cubicBezTo>
                  <a:cubicBezTo>
                    <a:pt x="6139" y="129"/>
                    <a:pt x="5438" y="0"/>
                    <a:pt x="4681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2544;p60">
              <a:extLst>
                <a:ext uri="{FF2B5EF4-FFF2-40B4-BE49-F238E27FC236}">
                  <a16:creationId xmlns:a16="http://schemas.microsoft.com/office/drawing/2014/main" id="{47F757BB-09AC-92B8-521C-F0843E7C4404}"/>
                </a:ext>
              </a:extLst>
            </p:cNvPr>
            <p:cNvSpPr/>
            <p:nvPr/>
          </p:nvSpPr>
          <p:spPr>
            <a:xfrm>
              <a:off x="3797025" y="562825"/>
              <a:ext cx="221650" cy="142175"/>
            </a:xfrm>
            <a:custGeom>
              <a:avLst/>
              <a:gdLst/>
              <a:ahLst/>
              <a:cxnLst/>
              <a:rect l="l" t="t" r="r" b="b"/>
              <a:pathLst>
                <a:path w="8866" h="5687" extrusionOk="0">
                  <a:moveTo>
                    <a:pt x="7122" y="0"/>
                  </a:moveTo>
                  <a:cubicBezTo>
                    <a:pt x="6806" y="0"/>
                    <a:pt x="6698" y="271"/>
                    <a:pt x="6258" y="555"/>
                  </a:cubicBezTo>
                  <a:cubicBezTo>
                    <a:pt x="5983" y="732"/>
                    <a:pt x="5587" y="789"/>
                    <a:pt x="5156" y="789"/>
                  </a:cubicBezTo>
                  <a:cubicBezTo>
                    <a:pt x="4484" y="789"/>
                    <a:pt x="3729" y="651"/>
                    <a:pt x="3222" y="615"/>
                  </a:cubicBezTo>
                  <a:cubicBezTo>
                    <a:pt x="3097" y="606"/>
                    <a:pt x="2969" y="600"/>
                    <a:pt x="2840" y="600"/>
                  </a:cubicBezTo>
                  <a:cubicBezTo>
                    <a:pt x="2108" y="600"/>
                    <a:pt x="1344" y="767"/>
                    <a:pt x="960" y="1365"/>
                  </a:cubicBezTo>
                  <a:cubicBezTo>
                    <a:pt x="840" y="1543"/>
                    <a:pt x="769" y="1758"/>
                    <a:pt x="626" y="1912"/>
                  </a:cubicBezTo>
                  <a:cubicBezTo>
                    <a:pt x="507" y="2043"/>
                    <a:pt x="340" y="2139"/>
                    <a:pt x="233" y="2293"/>
                  </a:cubicBezTo>
                  <a:cubicBezTo>
                    <a:pt x="126" y="2436"/>
                    <a:pt x="90" y="2627"/>
                    <a:pt x="78" y="2805"/>
                  </a:cubicBezTo>
                  <a:cubicBezTo>
                    <a:pt x="0" y="3746"/>
                    <a:pt x="459" y="5687"/>
                    <a:pt x="1286" y="5687"/>
                  </a:cubicBezTo>
                  <a:cubicBezTo>
                    <a:pt x="1339" y="5687"/>
                    <a:pt x="1392" y="5679"/>
                    <a:pt x="1448" y="5663"/>
                  </a:cubicBezTo>
                  <a:cubicBezTo>
                    <a:pt x="1055" y="5270"/>
                    <a:pt x="1079" y="4853"/>
                    <a:pt x="1079" y="4698"/>
                  </a:cubicBezTo>
                  <a:cubicBezTo>
                    <a:pt x="1079" y="4390"/>
                    <a:pt x="1372" y="4192"/>
                    <a:pt x="1669" y="4192"/>
                  </a:cubicBezTo>
                  <a:cubicBezTo>
                    <a:pt x="1807" y="4192"/>
                    <a:pt x="1945" y="4235"/>
                    <a:pt x="2055" y="4329"/>
                  </a:cubicBezTo>
                  <a:cubicBezTo>
                    <a:pt x="2007" y="3424"/>
                    <a:pt x="2757" y="2710"/>
                    <a:pt x="3662" y="2674"/>
                  </a:cubicBezTo>
                  <a:cubicBezTo>
                    <a:pt x="3682" y="2674"/>
                    <a:pt x="3701" y="2673"/>
                    <a:pt x="3721" y="2673"/>
                  </a:cubicBezTo>
                  <a:cubicBezTo>
                    <a:pt x="4353" y="2673"/>
                    <a:pt x="5174" y="3048"/>
                    <a:pt x="6098" y="3048"/>
                  </a:cubicBezTo>
                  <a:cubicBezTo>
                    <a:pt x="6510" y="3048"/>
                    <a:pt x="6943" y="2973"/>
                    <a:pt x="7389" y="2758"/>
                  </a:cubicBezTo>
                  <a:cubicBezTo>
                    <a:pt x="8865" y="2031"/>
                    <a:pt x="7925" y="245"/>
                    <a:pt x="7472" y="79"/>
                  </a:cubicBezTo>
                  <a:cubicBezTo>
                    <a:pt x="7328" y="24"/>
                    <a:pt x="7215" y="0"/>
                    <a:pt x="7122" y="0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2545;p60">
              <a:extLst>
                <a:ext uri="{FF2B5EF4-FFF2-40B4-BE49-F238E27FC236}">
                  <a16:creationId xmlns:a16="http://schemas.microsoft.com/office/drawing/2014/main" id="{228AE1F2-F329-C5E1-515A-8BC098F8DE14}"/>
                </a:ext>
              </a:extLst>
            </p:cNvPr>
            <p:cNvSpPr/>
            <p:nvPr/>
          </p:nvSpPr>
          <p:spPr>
            <a:xfrm>
              <a:off x="3789750" y="1658375"/>
              <a:ext cx="71050" cy="94150"/>
            </a:xfrm>
            <a:custGeom>
              <a:avLst/>
              <a:gdLst/>
              <a:ahLst/>
              <a:cxnLst/>
              <a:rect l="l" t="t" r="r" b="b"/>
              <a:pathLst>
                <a:path w="2842" h="3766" extrusionOk="0">
                  <a:moveTo>
                    <a:pt x="1301" y="1"/>
                  </a:moveTo>
                  <a:cubicBezTo>
                    <a:pt x="1181" y="1"/>
                    <a:pt x="1079" y="53"/>
                    <a:pt x="1012" y="119"/>
                  </a:cubicBezTo>
                  <a:cubicBezTo>
                    <a:pt x="1012" y="119"/>
                    <a:pt x="0" y="1250"/>
                    <a:pt x="36" y="1405"/>
                  </a:cubicBezTo>
                  <a:cubicBezTo>
                    <a:pt x="60" y="1536"/>
                    <a:pt x="1751" y="3560"/>
                    <a:pt x="2346" y="3739"/>
                  </a:cubicBezTo>
                  <a:cubicBezTo>
                    <a:pt x="2407" y="3757"/>
                    <a:pt x="2456" y="3766"/>
                    <a:pt x="2495" y="3766"/>
                  </a:cubicBezTo>
                  <a:cubicBezTo>
                    <a:pt x="2842" y="3766"/>
                    <a:pt x="2414" y="3092"/>
                    <a:pt x="2179" y="2322"/>
                  </a:cubicBezTo>
                  <a:cubicBezTo>
                    <a:pt x="1953" y="1620"/>
                    <a:pt x="2286" y="1262"/>
                    <a:pt x="1965" y="607"/>
                  </a:cubicBezTo>
                  <a:cubicBezTo>
                    <a:pt x="1749" y="146"/>
                    <a:pt x="1500" y="1"/>
                    <a:pt x="1301" y="1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2546;p60">
              <a:extLst>
                <a:ext uri="{FF2B5EF4-FFF2-40B4-BE49-F238E27FC236}">
                  <a16:creationId xmlns:a16="http://schemas.microsoft.com/office/drawing/2014/main" id="{2BB8E2A9-BDC2-92C4-0063-87A34C6D13D3}"/>
                </a:ext>
              </a:extLst>
            </p:cNvPr>
            <p:cNvSpPr/>
            <p:nvPr/>
          </p:nvSpPr>
          <p:spPr>
            <a:xfrm>
              <a:off x="3634075" y="1702775"/>
              <a:ext cx="112525" cy="80375"/>
            </a:xfrm>
            <a:custGeom>
              <a:avLst/>
              <a:gdLst/>
              <a:ahLst/>
              <a:cxnLst/>
              <a:rect l="l" t="t" r="r" b="b"/>
              <a:pathLst>
                <a:path w="4501" h="3215" extrusionOk="0">
                  <a:moveTo>
                    <a:pt x="1612" y="1"/>
                  </a:moveTo>
                  <a:cubicBezTo>
                    <a:pt x="1509" y="1"/>
                    <a:pt x="1399" y="42"/>
                    <a:pt x="1274" y="141"/>
                  </a:cubicBezTo>
                  <a:cubicBezTo>
                    <a:pt x="1203" y="320"/>
                    <a:pt x="0" y="1665"/>
                    <a:pt x="572" y="2296"/>
                  </a:cubicBezTo>
                  <a:cubicBezTo>
                    <a:pt x="814" y="2572"/>
                    <a:pt x="2464" y="3214"/>
                    <a:pt x="3624" y="3214"/>
                  </a:cubicBezTo>
                  <a:cubicBezTo>
                    <a:pt x="3717" y="3214"/>
                    <a:pt x="3808" y="3210"/>
                    <a:pt x="3894" y="3201"/>
                  </a:cubicBezTo>
                  <a:cubicBezTo>
                    <a:pt x="4501" y="2987"/>
                    <a:pt x="3025" y="2368"/>
                    <a:pt x="2560" y="1570"/>
                  </a:cubicBezTo>
                  <a:cubicBezTo>
                    <a:pt x="2286" y="1117"/>
                    <a:pt x="2703" y="808"/>
                    <a:pt x="2322" y="451"/>
                  </a:cubicBezTo>
                  <a:cubicBezTo>
                    <a:pt x="2050" y="212"/>
                    <a:pt x="1846" y="1"/>
                    <a:pt x="1612" y="1"/>
                  </a:cubicBezTo>
                  <a:close/>
                </a:path>
              </a:pathLst>
            </a:custGeom>
            <a:solidFill>
              <a:srgbClr val="40B4E5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2547;p60">
              <a:extLst>
                <a:ext uri="{FF2B5EF4-FFF2-40B4-BE49-F238E27FC236}">
                  <a16:creationId xmlns:a16="http://schemas.microsoft.com/office/drawing/2014/main" id="{27DAD8E9-7A07-5CA2-DCA0-6D61AFF6F715}"/>
                </a:ext>
              </a:extLst>
            </p:cNvPr>
            <p:cNvSpPr/>
            <p:nvPr/>
          </p:nvSpPr>
          <p:spPr>
            <a:xfrm>
              <a:off x="3723675" y="1143675"/>
              <a:ext cx="245875" cy="537925"/>
            </a:xfrm>
            <a:custGeom>
              <a:avLst/>
              <a:gdLst/>
              <a:ahLst/>
              <a:cxnLst/>
              <a:rect l="l" t="t" r="r" b="b"/>
              <a:pathLst>
                <a:path w="9835" h="21517" extrusionOk="0">
                  <a:moveTo>
                    <a:pt x="2360" y="1"/>
                  </a:moveTo>
                  <a:cubicBezTo>
                    <a:pt x="1442" y="1"/>
                    <a:pt x="497" y="1016"/>
                    <a:pt x="179" y="2550"/>
                  </a:cubicBezTo>
                  <a:cubicBezTo>
                    <a:pt x="0" y="3408"/>
                    <a:pt x="512" y="4253"/>
                    <a:pt x="1024" y="4979"/>
                  </a:cubicBezTo>
                  <a:cubicBezTo>
                    <a:pt x="2334" y="6801"/>
                    <a:pt x="6394" y="10944"/>
                    <a:pt x="6501" y="11337"/>
                  </a:cubicBezTo>
                  <a:cubicBezTo>
                    <a:pt x="6608" y="11706"/>
                    <a:pt x="3060" y="20314"/>
                    <a:pt x="3727" y="21184"/>
                  </a:cubicBezTo>
                  <a:cubicBezTo>
                    <a:pt x="3915" y="21422"/>
                    <a:pt x="4067" y="21516"/>
                    <a:pt x="4199" y="21516"/>
                  </a:cubicBezTo>
                  <a:cubicBezTo>
                    <a:pt x="4434" y="21516"/>
                    <a:pt x="4603" y="21215"/>
                    <a:pt x="4787" y="20910"/>
                  </a:cubicBezTo>
                  <a:cubicBezTo>
                    <a:pt x="5572" y="19624"/>
                    <a:pt x="9835" y="12242"/>
                    <a:pt x="9835" y="10754"/>
                  </a:cubicBezTo>
                  <a:cubicBezTo>
                    <a:pt x="9835" y="9980"/>
                    <a:pt x="5060" y="2503"/>
                    <a:pt x="3453" y="574"/>
                  </a:cubicBezTo>
                  <a:cubicBezTo>
                    <a:pt x="3126" y="180"/>
                    <a:pt x="2745" y="1"/>
                    <a:pt x="2360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2548;p60">
              <a:extLst>
                <a:ext uri="{FF2B5EF4-FFF2-40B4-BE49-F238E27FC236}">
                  <a16:creationId xmlns:a16="http://schemas.microsoft.com/office/drawing/2014/main" id="{AD97D25D-CDD4-78C8-6CAF-EC6E9DF50403}"/>
                </a:ext>
              </a:extLst>
            </p:cNvPr>
            <p:cNvSpPr/>
            <p:nvPr/>
          </p:nvSpPr>
          <p:spPr>
            <a:xfrm>
              <a:off x="3587925" y="1078675"/>
              <a:ext cx="261075" cy="643450"/>
            </a:xfrm>
            <a:custGeom>
              <a:avLst/>
              <a:gdLst/>
              <a:ahLst/>
              <a:cxnLst/>
              <a:rect l="l" t="t" r="r" b="b"/>
              <a:pathLst>
                <a:path w="10443" h="25738" extrusionOk="0">
                  <a:moveTo>
                    <a:pt x="1787" y="1"/>
                  </a:moveTo>
                  <a:cubicBezTo>
                    <a:pt x="1614" y="1"/>
                    <a:pt x="1505" y="36"/>
                    <a:pt x="1477" y="114"/>
                  </a:cubicBezTo>
                  <a:cubicBezTo>
                    <a:pt x="1" y="4353"/>
                    <a:pt x="3644" y="10222"/>
                    <a:pt x="4585" y="12032"/>
                  </a:cubicBezTo>
                  <a:cubicBezTo>
                    <a:pt x="5002" y="12818"/>
                    <a:pt x="6323" y="14961"/>
                    <a:pt x="6371" y="15854"/>
                  </a:cubicBezTo>
                  <a:cubicBezTo>
                    <a:pt x="6418" y="16735"/>
                    <a:pt x="3037" y="23962"/>
                    <a:pt x="3120" y="25105"/>
                  </a:cubicBezTo>
                  <a:cubicBezTo>
                    <a:pt x="3151" y="25574"/>
                    <a:pt x="3375" y="25738"/>
                    <a:pt x="3611" y="25738"/>
                  </a:cubicBezTo>
                  <a:cubicBezTo>
                    <a:pt x="3837" y="25738"/>
                    <a:pt x="4075" y="25589"/>
                    <a:pt x="4168" y="25415"/>
                  </a:cubicBezTo>
                  <a:cubicBezTo>
                    <a:pt x="4454" y="24891"/>
                    <a:pt x="9026" y="18485"/>
                    <a:pt x="9645" y="15854"/>
                  </a:cubicBezTo>
                  <a:cubicBezTo>
                    <a:pt x="10443" y="12485"/>
                    <a:pt x="7550" y="8282"/>
                    <a:pt x="7538" y="5912"/>
                  </a:cubicBezTo>
                  <a:cubicBezTo>
                    <a:pt x="8359" y="5258"/>
                    <a:pt x="8442" y="5222"/>
                    <a:pt x="8990" y="4329"/>
                  </a:cubicBezTo>
                  <a:cubicBezTo>
                    <a:pt x="9359" y="3698"/>
                    <a:pt x="9633" y="2412"/>
                    <a:pt x="9335" y="2329"/>
                  </a:cubicBezTo>
                  <a:cubicBezTo>
                    <a:pt x="8219" y="2055"/>
                    <a:pt x="3114" y="1"/>
                    <a:pt x="1787" y="1"/>
                  </a:cubicBezTo>
                  <a:close/>
                </a:path>
              </a:pathLst>
            </a:custGeom>
            <a:solidFill>
              <a:srgbClr val="053B5C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2549;p60">
              <a:extLst>
                <a:ext uri="{FF2B5EF4-FFF2-40B4-BE49-F238E27FC236}">
                  <a16:creationId xmlns:a16="http://schemas.microsoft.com/office/drawing/2014/main" id="{FB73A54A-6411-9258-44B2-6C25088BEE47}"/>
                </a:ext>
              </a:extLst>
            </p:cNvPr>
            <p:cNvSpPr/>
            <p:nvPr/>
          </p:nvSpPr>
          <p:spPr>
            <a:xfrm>
              <a:off x="4170975" y="838850"/>
              <a:ext cx="126300" cy="61800"/>
            </a:xfrm>
            <a:custGeom>
              <a:avLst/>
              <a:gdLst/>
              <a:ahLst/>
              <a:cxnLst/>
              <a:rect l="l" t="t" r="r" b="b"/>
              <a:pathLst>
                <a:path w="5052" h="2472" extrusionOk="0">
                  <a:moveTo>
                    <a:pt x="2289" y="0"/>
                  </a:moveTo>
                  <a:cubicBezTo>
                    <a:pt x="1682" y="0"/>
                    <a:pt x="15" y="1492"/>
                    <a:pt x="15" y="1492"/>
                  </a:cubicBezTo>
                  <a:cubicBezTo>
                    <a:pt x="118" y="1733"/>
                    <a:pt x="1" y="2471"/>
                    <a:pt x="237" y="2471"/>
                  </a:cubicBezTo>
                  <a:cubicBezTo>
                    <a:pt x="246" y="2471"/>
                    <a:pt x="255" y="2470"/>
                    <a:pt x="265" y="2468"/>
                  </a:cubicBezTo>
                  <a:cubicBezTo>
                    <a:pt x="1277" y="2266"/>
                    <a:pt x="3539" y="2194"/>
                    <a:pt x="4016" y="2016"/>
                  </a:cubicBezTo>
                  <a:cubicBezTo>
                    <a:pt x="5052" y="1635"/>
                    <a:pt x="4897" y="873"/>
                    <a:pt x="4742" y="765"/>
                  </a:cubicBezTo>
                  <a:cubicBezTo>
                    <a:pt x="4705" y="742"/>
                    <a:pt x="4514" y="734"/>
                    <a:pt x="4242" y="734"/>
                  </a:cubicBezTo>
                  <a:cubicBezTo>
                    <a:pt x="3543" y="734"/>
                    <a:pt x="2314" y="789"/>
                    <a:pt x="1825" y="789"/>
                  </a:cubicBezTo>
                  <a:cubicBezTo>
                    <a:pt x="2087" y="492"/>
                    <a:pt x="2420" y="420"/>
                    <a:pt x="2408" y="27"/>
                  </a:cubicBezTo>
                  <a:cubicBezTo>
                    <a:pt x="2376" y="9"/>
                    <a:pt x="2336" y="0"/>
                    <a:pt x="2289" y="0"/>
                  </a:cubicBezTo>
                  <a:close/>
                </a:path>
              </a:pathLst>
            </a:custGeom>
            <a:solidFill>
              <a:srgbClr val="FBB28F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2550;p60">
              <a:extLst>
                <a:ext uri="{FF2B5EF4-FFF2-40B4-BE49-F238E27FC236}">
                  <a16:creationId xmlns:a16="http://schemas.microsoft.com/office/drawing/2014/main" id="{93649F98-6F25-EE59-D6D2-003BA63C7152}"/>
                </a:ext>
              </a:extLst>
            </p:cNvPr>
            <p:cNvSpPr/>
            <p:nvPr/>
          </p:nvSpPr>
          <p:spPr>
            <a:xfrm>
              <a:off x="3620675" y="750475"/>
              <a:ext cx="292625" cy="388225"/>
            </a:xfrm>
            <a:custGeom>
              <a:avLst/>
              <a:gdLst/>
              <a:ahLst/>
              <a:cxnLst/>
              <a:rect l="l" t="t" r="r" b="b"/>
              <a:pathLst>
                <a:path w="11705" h="15529" extrusionOk="0">
                  <a:moveTo>
                    <a:pt x="7336" y="0"/>
                  </a:moveTo>
                  <a:cubicBezTo>
                    <a:pt x="4898" y="0"/>
                    <a:pt x="2480" y="3072"/>
                    <a:pt x="1477" y="6015"/>
                  </a:cubicBezTo>
                  <a:cubicBezTo>
                    <a:pt x="763" y="8110"/>
                    <a:pt x="1" y="11599"/>
                    <a:pt x="24" y="13814"/>
                  </a:cubicBezTo>
                  <a:cubicBezTo>
                    <a:pt x="2608" y="14516"/>
                    <a:pt x="6156" y="15349"/>
                    <a:pt x="8025" y="15528"/>
                  </a:cubicBezTo>
                  <a:cubicBezTo>
                    <a:pt x="8799" y="12968"/>
                    <a:pt x="9240" y="11182"/>
                    <a:pt x="10014" y="8622"/>
                  </a:cubicBezTo>
                  <a:cubicBezTo>
                    <a:pt x="10812" y="5991"/>
                    <a:pt x="11704" y="2574"/>
                    <a:pt x="9204" y="669"/>
                  </a:cubicBezTo>
                  <a:cubicBezTo>
                    <a:pt x="8596" y="205"/>
                    <a:pt x="7965" y="0"/>
                    <a:pt x="733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2551;p60">
              <a:extLst>
                <a:ext uri="{FF2B5EF4-FFF2-40B4-BE49-F238E27FC236}">
                  <a16:creationId xmlns:a16="http://schemas.microsoft.com/office/drawing/2014/main" id="{8C6CA302-5ECB-4F08-066A-B497D4F73900}"/>
                </a:ext>
              </a:extLst>
            </p:cNvPr>
            <p:cNvSpPr/>
            <p:nvPr/>
          </p:nvSpPr>
          <p:spPr>
            <a:xfrm>
              <a:off x="3764150" y="759925"/>
              <a:ext cx="427350" cy="194125"/>
            </a:xfrm>
            <a:custGeom>
              <a:avLst/>
              <a:gdLst/>
              <a:ahLst/>
              <a:cxnLst/>
              <a:rect l="l" t="t" r="r" b="b"/>
              <a:pathLst>
                <a:path w="17094" h="7765" extrusionOk="0">
                  <a:moveTo>
                    <a:pt x="2269" y="0"/>
                  </a:moveTo>
                  <a:cubicBezTo>
                    <a:pt x="1526" y="0"/>
                    <a:pt x="785" y="334"/>
                    <a:pt x="536" y="1232"/>
                  </a:cubicBezTo>
                  <a:cubicBezTo>
                    <a:pt x="0" y="3172"/>
                    <a:pt x="4739" y="6518"/>
                    <a:pt x="6870" y="7363"/>
                  </a:cubicBezTo>
                  <a:cubicBezTo>
                    <a:pt x="7585" y="7648"/>
                    <a:pt x="8389" y="7765"/>
                    <a:pt x="9223" y="7765"/>
                  </a:cubicBezTo>
                  <a:cubicBezTo>
                    <a:pt x="12154" y="7765"/>
                    <a:pt x="15470" y="6327"/>
                    <a:pt x="16693" y="5696"/>
                  </a:cubicBezTo>
                  <a:cubicBezTo>
                    <a:pt x="17094" y="5484"/>
                    <a:pt x="16818" y="4386"/>
                    <a:pt x="16489" y="4386"/>
                  </a:cubicBezTo>
                  <a:cubicBezTo>
                    <a:pt x="16486" y="4386"/>
                    <a:pt x="16482" y="4387"/>
                    <a:pt x="16479" y="4387"/>
                  </a:cubicBezTo>
                  <a:cubicBezTo>
                    <a:pt x="16361" y="4396"/>
                    <a:pt x="13107" y="5198"/>
                    <a:pt x="10492" y="5198"/>
                  </a:cubicBezTo>
                  <a:cubicBezTo>
                    <a:pt x="9671" y="5198"/>
                    <a:pt x="8913" y="5118"/>
                    <a:pt x="8335" y="4911"/>
                  </a:cubicBezTo>
                  <a:cubicBezTo>
                    <a:pt x="7108" y="4470"/>
                    <a:pt x="4311" y="755"/>
                    <a:pt x="3465" y="291"/>
                  </a:cubicBezTo>
                  <a:cubicBezTo>
                    <a:pt x="3129" y="112"/>
                    <a:pt x="2699" y="0"/>
                    <a:pt x="2269" y="0"/>
                  </a:cubicBezTo>
                  <a:close/>
                </a:path>
              </a:pathLst>
            </a:custGeom>
            <a:solidFill>
              <a:srgbClr val="FFD173"/>
            </a:solidFill>
            <a:ln>
              <a:noFill/>
            </a:ln>
          </p:spPr>
          <p:txBody>
            <a:bodyPr spcFirstLastPara="1" wrap="square" lIns="243828" tIns="243828" rIns="243828" bIns="243828" anchor="ctr" anchorCtr="0">
              <a:noAutofit/>
            </a:bodyPr>
            <a:lstStyle/>
            <a:p>
              <a:pPr defTabSz="2438674">
                <a:buClr>
                  <a:srgbClr val="000000"/>
                </a:buClr>
              </a:pPr>
              <a:endParaRPr sz="3733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8" name="CuadroTexto 77">
            <a:extLst>
              <a:ext uri="{FF2B5EF4-FFF2-40B4-BE49-F238E27FC236}">
                <a16:creationId xmlns:a16="http://schemas.microsoft.com/office/drawing/2014/main" id="{0443472F-EF8B-7654-28AE-54E6701D2502}"/>
              </a:ext>
            </a:extLst>
          </p:cNvPr>
          <p:cNvSpPr txBox="1"/>
          <p:nvPr/>
        </p:nvSpPr>
        <p:spPr>
          <a:xfrm>
            <a:off x="548753" y="2264949"/>
            <a:ext cx="56562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5400" b="1"/>
              <a:t>¿QUÉ ESTAMOS HACIENDO COMO SECTOR?</a:t>
            </a:r>
          </a:p>
        </p:txBody>
      </p:sp>
    </p:spTree>
    <p:extLst>
      <p:ext uri="{BB962C8B-B14F-4D97-AF65-F5344CB8AC3E}">
        <p14:creationId xmlns:p14="http://schemas.microsoft.com/office/powerpoint/2010/main" val="3544851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78218-DCFB-37D6-5F51-67CA5DA1E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95">
            <a:extLst>
              <a:ext uri="{FF2B5EF4-FFF2-40B4-BE49-F238E27FC236}">
                <a16:creationId xmlns:a16="http://schemas.microsoft.com/office/drawing/2014/main" id="{2B5B8E1F-F305-F3C3-2898-F360C7DD4929}"/>
              </a:ext>
            </a:extLst>
          </p:cNvPr>
          <p:cNvSpPr/>
          <p:nvPr/>
        </p:nvSpPr>
        <p:spPr>
          <a:xfrm>
            <a:off x="5401714" y="4774243"/>
            <a:ext cx="1839406" cy="1131892"/>
          </a:xfrm>
          <a:custGeom>
            <a:avLst/>
            <a:gdLst>
              <a:gd name="connsiteX0" fmla="*/ 21460 w 4492256"/>
              <a:gd name="connsiteY0" fmla="*/ 1764804 h 2689631"/>
              <a:gd name="connsiteX1" fmla="*/ 4499124 w 4492256"/>
              <a:gd name="connsiteY1" fmla="*/ 549319 h 2689631"/>
              <a:gd name="connsiteX2" fmla="*/ 21460 w 4492256"/>
              <a:gd name="connsiteY2" fmla="*/ 1764804 h 2689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2256" h="2689631">
                <a:moveTo>
                  <a:pt x="21460" y="1764804"/>
                </a:moveTo>
                <a:cubicBezTo>
                  <a:pt x="21460" y="1764804"/>
                  <a:pt x="1141663" y="-1139712"/>
                  <a:pt x="4499124" y="549319"/>
                </a:cubicBezTo>
                <a:cubicBezTo>
                  <a:pt x="4499124" y="549319"/>
                  <a:pt x="2485048" y="4360298"/>
                  <a:pt x="21460" y="1764804"/>
                </a:cubicBezTo>
                <a:close/>
              </a:path>
            </a:pathLst>
          </a:custGeom>
          <a:solidFill>
            <a:srgbClr val="2646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75" name="Freeform: Shape 96">
            <a:extLst>
              <a:ext uri="{FF2B5EF4-FFF2-40B4-BE49-F238E27FC236}">
                <a16:creationId xmlns:a16="http://schemas.microsoft.com/office/drawing/2014/main" id="{D1848E67-47B8-04E8-7918-22D2D4055E0B}"/>
              </a:ext>
            </a:extLst>
          </p:cNvPr>
          <p:cNvSpPr/>
          <p:nvPr/>
        </p:nvSpPr>
        <p:spPr>
          <a:xfrm>
            <a:off x="5957478" y="4904264"/>
            <a:ext cx="550650" cy="373283"/>
          </a:xfrm>
          <a:custGeom>
            <a:avLst/>
            <a:gdLst>
              <a:gd name="connsiteX0" fmla="*/ 126568 w 1344815"/>
              <a:gd name="connsiteY0" fmla="*/ 610043 h 887006"/>
              <a:gd name="connsiteX1" fmla="*/ 227572 w 1344815"/>
              <a:gd name="connsiteY1" fmla="*/ 628642 h 887006"/>
              <a:gd name="connsiteX2" fmla="*/ 273067 w 1344815"/>
              <a:gd name="connsiteY2" fmla="*/ 536507 h 887006"/>
              <a:gd name="connsiteX3" fmla="*/ 433014 w 1344815"/>
              <a:gd name="connsiteY3" fmla="*/ 625494 h 887006"/>
              <a:gd name="connsiteX4" fmla="*/ 562345 w 1344815"/>
              <a:gd name="connsiteY4" fmla="*/ 595164 h 887006"/>
              <a:gd name="connsiteX5" fmla="*/ 618141 w 1344815"/>
              <a:gd name="connsiteY5" fmla="*/ 479281 h 887006"/>
              <a:gd name="connsiteX6" fmla="*/ 712278 w 1344815"/>
              <a:gd name="connsiteY6" fmla="*/ 581430 h 887006"/>
              <a:gd name="connsiteX7" fmla="*/ 814426 w 1344815"/>
              <a:gd name="connsiteY7" fmla="*/ 599170 h 887006"/>
              <a:gd name="connsiteX8" fmla="*/ 1045620 w 1344815"/>
              <a:gd name="connsiteY8" fmla="*/ 405173 h 887006"/>
              <a:gd name="connsiteX9" fmla="*/ 1326887 w 1344815"/>
              <a:gd name="connsiteY9" fmla="*/ 378563 h 887006"/>
              <a:gd name="connsiteX10" fmla="*/ 1332037 w 1344815"/>
              <a:gd name="connsiteY10" fmla="*/ 294726 h 887006"/>
              <a:gd name="connsiteX11" fmla="*/ 1277100 w 1344815"/>
              <a:gd name="connsiteY11" fmla="*/ 226055 h 887006"/>
              <a:gd name="connsiteX12" fmla="*/ 1340908 w 1344815"/>
              <a:gd name="connsiteY12" fmla="*/ 138786 h 887006"/>
              <a:gd name="connsiteX13" fmla="*/ 1299705 w 1344815"/>
              <a:gd name="connsiteY13" fmla="*/ 82990 h 887006"/>
              <a:gd name="connsiteX14" fmla="*/ 1144622 w 1344815"/>
              <a:gd name="connsiteY14" fmla="*/ 24047 h 887006"/>
              <a:gd name="connsiteX15" fmla="*/ 1070514 w 1344815"/>
              <a:gd name="connsiteY15" fmla="*/ 30628 h 887006"/>
              <a:gd name="connsiteX16" fmla="*/ 1041329 w 1344815"/>
              <a:gd name="connsiteY16" fmla="*/ 93004 h 887006"/>
              <a:gd name="connsiteX17" fmla="*/ 725153 w 1344815"/>
              <a:gd name="connsiteY17" fmla="*/ 54949 h 887006"/>
              <a:gd name="connsiteX18" fmla="*/ 653335 w 1344815"/>
              <a:gd name="connsiteY18" fmla="*/ 108169 h 887006"/>
              <a:gd name="connsiteX19" fmla="*/ 498538 w 1344815"/>
              <a:gd name="connsiteY19" fmla="*/ 75836 h 887006"/>
              <a:gd name="connsiteX20" fmla="*/ 374643 w 1344815"/>
              <a:gd name="connsiteY20" fmla="*/ 159959 h 887006"/>
              <a:gd name="connsiteX21" fmla="*/ 180933 w 1344815"/>
              <a:gd name="connsiteY21" fmla="*/ 165682 h 887006"/>
              <a:gd name="connsiteX22" fmla="*/ 130001 w 1344815"/>
              <a:gd name="connsiteY22" fmla="*/ 234925 h 887006"/>
              <a:gd name="connsiteX23" fmla="*/ 160617 w 1344815"/>
              <a:gd name="connsiteY23" fmla="*/ 311036 h 887006"/>
              <a:gd name="connsiteX24" fmla="*/ 40442 w 1344815"/>
              <a:gd name="connsiteY24" fmla="*/ 345944 h 887006"/>
              <a:gd name="connsiteX25" fmla="*/ 24991 w 1344815"/>
              <a:gd name="connsiteY25" fmla="*/ 433787 h 887006"/>
              <a:gd name="connsiteX26" fmla="*/ 75350 w 1344815"/>
              <a:gd name="connsiteY26" fmla="*/ 503888 h 887006"/>
              <a:gd name="connsiteX27" fmla="*/ 51029 w 1344815"/>
              <a:gd name="connsiteY27" fmla="*/ 517336 h 887006"/>
              <a:gd name="connsiteX28" fmla="*/ 44448 w 1344815"/>
              <a:gd name="connsiteY28" fmla="*/ 544806 h 887006"/>
              <a:gd name="connsiteX29" fmla="*/ 50457 w 1344815"/>
              <a:gd name="connsiteY29" fmla="*/ 562546 h 887006"/>
              <a:gd name="connsiteX30" fmla="*/ 72775 w 1344815"/>
              <a:gd name="connsiteY30" fmla="*/ 574277 h 887006"/>
              <a:gd name="connsiteX31" fmla="*/ 42731 w 1344815"/>
              <a:gd name="connsiteY31" fmla="*/ 757401 h 887006"/>
              <a:gd name="connsiteX32" fmla="*/ 89085 w 1344815"/>
              <a:gd name="connsiteY32" fmla="*/ 879293 h 887006"/>
              <a:gd name="connsiteX33" fmla="*/ 93377 w 1344815"/>
              <a:gd name="connsiteY33" fmla="*/ 785155 h 887006"/>
              <a:gd name="connsiteX34" fmla="*/ 126568 w 1344815"/>
              <a:gd name="connsiteY34" fmla="*/ 610043 h 8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44815" h="887006">
                <a:moveTo>
                  <a:pt x="126568" y="610043"/>
                </a:moveTo>
                <a:cubicBezTo>
                  <a:pt x="151461" y="637225"/>
                  <a:pt x="194666" y="645237"/>
                  <a:pt x="227572" y="628642"/>
                </a:cubicBezTo>
                <a:cubicBezTo>
                  <a:pt x="260477" y="612046"/>
                  <a:pt x="279934" y="572560"/>
                  <a:pt x="273067" y="536507"/>
                </a:cubicBezTo>
                <a:cubicBezTo>
                  <a:pt x="303110" y="592589"/>
                  <a:pt x="369493" y="621202"/>
                  <a:pt x="433014" y="625494"/>
                </a:cubicBezTo>
                <a:cubicBezTo>
                  <a:pt x="477937" y="628642"/>
                  <a:pt x="525148" y="620916"/>
                  <a:pt x="562345" y="595164"/>
                </a:cubicBezTo>
                <a:cubicBezTo>
                  <a:pt x="599542" y="569699"/>
                  <a:pt x="624722" y="523918"/>
                  <a:pt x="618141" y="479281"/>
                </a:cubicBezTo>
                <a:cubicBezTo>
                  <a:pt x="625008" y="525634"/>
                  <a:pt x="670217" y="565693"/>
                  <a:pt x="712278" y="581430"/>
                </a:cubicBezTo>
                <a:cubicBezTo>
                  <a:pt x="744610" y="593447"/>
                  <a:pt x="779805" y="596595"/>
                  <a:pt x="814426" y="599170"/>
                </a:cubicBezTo>
                <a:cubicBezTo>
                  <a:pt x="903700" y="605465"/>
                  <a:pt x="1116580" y="530213"/>
                  <a:pt x="1045620" y="405173"/>
                </a:cubicBezTo>
                <a:cubicBezTo>
                  <a:pt x="1095121" y="492443"/>
                  <a:pt x="1290835" y="468981"/>
                  <a:pt x="1326887" y="378563"/>
                </a:cubicBezTo>
                <a:cubicBezTo>
                  <a:pt x="1337188" y="352239"/>
                  <a:pt x="1335185" y="322768"/>
                  <a:pt x="1332037" y="294726"/>
                </a:cubicBezTo>
                <a:cubicBezTo>
                  <a:pt x="1330607" y="282709"/>
                  <a:pt x="1301422" y="210604"/>
                  <a:pt x="1277100" y="226055"/>
                </a:cubicBezTo>
                <a:cubicBezTo>
                  <a:pt x="1309147" y="205454"/>
                  <a:pt x="1345772" y="176555"/>
                  <a:pt x="1340908" y="138786"/>
                </a:cubicBezTo>
                <a:cubicBezTo>
                  <a:pt x="1338046" y="115036"/>
                  <a:pt x="1319162" y="96724"/>
                  <a:pt x="1299705" y="82990"/>
                </a:cubicBezTo>
                <a:cubicBezTo>
                  <a:pt x="1254210" y="50657"/>
                  <a:pt x="1199845" y="31772"/>
                  <a:pt x="1144622" y="24047"/>
                </a:cubicBezTo>
                <a:cubicBezTo>
                  <a:pt x="1119728" y="20327"/>
                  <a:pt x="1092832" y="19183"/>
                  <a:pt x="1070514" y="30628"/>
                </a:cubicBezTo>
                <a:cubicBezTo>
                  <a:pt x="1047909" y="42073"/>
                  <a:pt x="1031886" y="69541"/>
                  <a:pt x="1041329" y="93004"/>
                </a:cubicBezTo>
                <a:cubicBezTo>
                  <a:pt x="955203" y="25763"/>
                  <a:pt x="833311" y="38925"/>
                  <a:pt x="725153" y="54949"/>
                </a:cubicBezTo>
                <a:cubicBezTo>
                  <a:pt x="692535" y="59813"/>
                  <a:pt x="651046" y="75264"/>
                  <a:pt x="653335" y="108169"/>
                </a:cubicBezTo>
                <a:cubicBezTo>
                  <a:pt x="603262" y="90429"/>
                  <a:pt x="551472" y="72403"/>
                  <a:pt x="498538" y="75836"/>
                </a:cubicBezTo>
                <a:cubicBezTo>
                  <a:pt x="445604" y="79270"/>
                  <a:pt x="390381" y="109314"/>
                  <a:pt x="374643" y="159959"/>
                </a:cubicBezTo>
                <a:cubicBezTo>
                  <a:pt x="316272" y="124479"/>
                  <a:pt x="237300" y="126768"/>
                  <a:pt x="180933" y="165682"/>
                </a:cubicBezTo>
                <a:cubicBezTo>
                  <a:pt x="156898" y="182277"/>
                  <a:pt x="136296" y="206312"/>
                  <a:pt x="130001" y="234925"/>
                </a:cubicBezTo>
                <a:cubicBezTo>
                  <a:pt x="123706" y="263538"/>
                  <a:pt x="134865" y="296730"/>
                  <a:pt x="160617" y="311036"/>
                </a:cubicBezTo>
                <a:cubicBezTo>
                  <a:pt x="118842" y="294441"/>
                  <a:pt x="66767" y="309606"/>
                  <a:pt x="40442" y="345944"/>
                </a:cubicBezTo>
                <a:cubicBezTo>
                  <a:pt x="22129" y="370837"/>
                  <a:pt x="17266" y="404029"/>
                  <a:pt x="24991" y="433787"/>
                </a:cubicBezTo>
                <a:cubicBezTo>
                  <a:pt x="32430" y="462113"/>
                  <a:pt x="45020" y="494160"/>
                  <a:pt x="75350" y="503888"/>
                </a:cubicBezTo>
                <a:cubicBezTo>
                  <a:pt x="65622" y="503888"/>
                  <a:pt x="56465" y="509325"/>
                  <a:pt x="51029" y="517336"/>
                </a:cubicBezTo>
                <a:cubicBezTo>
                  <a:pt x="45592" y="525348"/>
                  <a:pt x="43589" y="535363"/>
                  <a:pt x="44448" y="544806"/>
                </a:cubicBezTo>
                <a:cubicBezTo>
                  <a:pt x="45020" y="551100"/>
                  <a:pt x="46737" y="557395"/>
                  <a:pt x="50457" y="562546"/>
                </a:cubicBezTo>
                <a:cubicBezTo>
                  <a:pt x="55035" y="568840"/>
                  <a:pt x="64763" y="573991"/>
                  <a:pt x="72775" y="574277"/>
                </a:cubicBezTo>
                <a:cubicBezTo>
                  <a:pt x="47023" y="628928"/>
                  <a:pt x="38439" y="697599"/>
                  <a:pt x="42731" y="757401"/>
                </a:cubicBezTo>
                <a:cubicBezTo>
                  <a:pt x="45879" y="800320"/>
                  <a:pt x="56465" y="848677"/>
                  <a:pt x="89085" y="879293"/>
                </a:cubicBezTo>
                <a:cubicBezTo>
                  <a:pt x="101388" y="853540"/>
                  <a:pt x="92804" y="813768"/>
                  <a:pt x="93377" y="785155"/>
                </a:cubicBezTo>
                <a:cubicBezTo>
                  <a:pt x="94235" y="725354"/>
                  <a:pt x="106252" y="666125"/>
                  <a:pt x="126568" y="610043"/>
                </a:cubicBezTo>
                <a:close/>
              </a:path>
            </a:pathLst>
          </a:custGeom>
          <a:solidFill>
            <a:srgbClr val="F4D9D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76" name="Freeform: Shape 97">
            <a:extLst>
              <a:ext uri="{FF2B5EF4-FFF2-40B4-BE49-F238E27FC236}">
                <a16:creationId xmlns:a16="http://schemas.microsoft.com/office/drawing/2014/main" id="{021A2A25-BB8F-5232-AD3E-7E2F60907559}"/>
              </a:ext>
            </a:extLst>
          </p:cNvPr>
          <p:cNvSpPr/>
          <p:nvPr/>
        </p:nvSpPr>
        <p:spPr>
          <a:xfrm>
            <a:off x="6038782" y="4946653"/>
            <a:ext cx="515502" cy="361242"/>
          </a:xfrm>
          <a:custGeom>
            <a:avLst/>
            <a:gdLst>
              <a:gd name="connsiteX0" fmla="*/ 118280 w 1258976"/>
              <a:gd name="connsiteY0" fmla="*/ 600880 h 858393"/>
              <a:gd name="connsiteX1" fmla="*/ 211845 w 1258976"/>
              <a:gd name="connsiteY1" fmla="*/ 618621 h 858393"/>
              <a:gd name="connsiteX2" fmla="*/ 253906 w 1258976"/>
              <a:gd name="connsiteY2" fmla="*/ 530492 h 858393"/>
              <a:gd name="connsiteX3" fmla="*/ 401836 w 1258976"/>
              <a:gd name="connsiteY3" fmla="*/ 615760 h 858393"/>
              <a:gd name="connsiteX4" fmla="*/ 521725 w 1258976"/>
              <a:gd name="connsiteY4" fmla="*/ 586860 h 858393"/>
              <a:gd name="connsiteX5" fmla="*/ 573229 w 1258976"/>
              <a:gd name="connsiteY5" fmla="*/ 476127 h 858393"/>
              <a:gd name="connsiteX6" fmla="*/ 660498 w 1258976"/>
              <a:gd name="connsiteY6" fmla="*/ 573984 h 858393"/>
              <a:gd name="connsiteX7" fmla="*/ 754922 w 1258976"/>
              <a:gd name="connsiteY7" fmla="*/ 590866 h 858393"/>
              <a:gd name="connsiteX8" fmla="*/ 968947 w 1258976"/>
              <a:gd name="connsiteY8" fmla="*/ 405167 h 858393"/>
              <a:gd name="connsiteX9" fmla="*/ 1229327 w 1258976"/>
              <a:gd name="connsiteY9" fmla="*/ 379701 h 858393"/>
              <a:gd name="connsiteX10" fmla="*/ 1234191 w 1258976"/>
              <a:gd name="connsiteY10" fmla="*/ 299584 h 858393"/>
              <a:gd name="connsiteX11" fmla="*/ 1183260 w 1258976"/>
              <a:gd name="connsiteY11" fmla="*/ 233774 h 858393"/>
              <a:gd name="connsiteX12" fmla="*/ 1242489 w 1258976"/>
              <a:gd name="connsiteY12" fmla="*/ 150224 h 858393"/>
              <a:gd name="connsiteX13" fmla="*/ 1204434 w 1258976"/>
              <a:gd name="connsiteY13" fmla="*/ 96717 h 858393"/>
              <a:gd name="connsiteX14" fmla="*/ 1092556 w 1258976"/>
              <a:gd name="connsiteY14" fmla="*/ 47217 h 858393"/>
              <a:gd name="connsiteX15" fmla="*/ 988977 w 1258976"/>
              <a:gd name="connsiteY15" fmla="*/ 56087 h 858393"/>
              <a:gd name="connsiteX16" fmla="*/ 951780 w 1258976"/>
              <a:gd name="connsiteY16" fmla="*/ 92139 h 858393"/>
              <a:gd name="connsiteX17" fmla="*/ 940907 w 1258976"/>
              <a:gd name="connsiteY17" fmla="*/ 120467 h 858393"/>
              <a:gd name="connsiteX18" fmla="*/ 848201 w 1258976"/>
              <a:gd name="connsiteY18" fmla="*/ 30908 h 858393"/>
              <a:gd name="connsiteX19" fmla="*/ 717724 w 1258976"/>
              <a:gd name="connsiteY19" fmla="*/ 29191 h 858393"/>
              <a:gd name="connsiteX20" fmla="*/ 635033 w 1258976"/>
              <a:gd name="connsiteY20" fmla="*/ 62954 h 858393"/>
              <a:gd name="connsiteX21" fmla="*/ 588680 w 1258976"/>
              <a:gd name="connsiteY21" fmla="*/ 139065 h 858393"/>
              <a:gd name="connsiteX22" fmla="*/ 547191 w 1258976"/>
              <a:gd name="connsiteY22" fmla="*/ 88419 h 858393"/>
              <a:gd name="connsiteX23" fmla="*/ 481953 w 1258976"/>
              <a:gd name="connsiteY23" fmla="*/ 76402 h 858393"/>
              <a:gd name="connsiteX24" fmla="*/ 388960 w 1258976"/>
              <a:gd name="connsiteY24" fmla="*/ 98434 h 858393"/>
              <a:gd name="connsiteX25" fmla="*/ 343465 w 1258976"/>
              <a:gd name="connsiteY25" fmla="*/ 180554 h 858393"/>
              <a:gd name="connsiteX26" fmla="*/ 271646 w 1258976"/>
              <a:gd name="connsiteY26" fmla="*/ 148793 h 858393"/>
              <a:gd name="connsiteX27" fmla="*/ 122000 w 1258976"/>
              <a:gd name="connsiteY27" fmla="*/ 242072 h 858393"/>
              <a:gd name="connsiteX28" fmla="*/ 150327 w 1258976"/>
              <a:gd name="connsiteY28" fmla="*/ 315036 h 858393"/>
              <a:gd name="connsiteX29" fmla="*/ 39022 w 1258976"/>
              <a:gd name="connsiteY29" fmla="*/ 348513 h 858393"/>
              <a:gd name="connsiteX30" fmla="*/ 24715 w 1258976"/>
              <a:gd name="connsiteY30" fmla="*/ 432636 h 858393"/>
              <a:gd name="connsiteX31" fmla="*/ 71355 w 1258976"/>
              <a:gd name="connsiteY31" fmla="*/ 499876 h 858393"/>
              <a:gd name="connsiteX32" fmla="*/ 48751 w 1258976"/>
              <a:gd name="connsiteY32" fmla="*/ 512752 h 858393"/>
              <a:gd name="connsiteX33" fmla="*/ 42456 w 1258976"/>
              <a:gd name="connsiteY33" fmla="*/ 539076 h 858393"/>
              <a:gd name="connsiteX34" fmla="*/ 48178 w 1258976"/>
              <a:gd name="connsiteY34" fmla="*/ 556244 h 858393"/>
              <a:gd name="connsiteX35" fmla="*/ 68780 w 1258976"/>
              <a:gd name="connsiteY35" fmla="*/ 567403 h 858393"/>
              <a:gd name="connsiteX36" fmla="*/ 55046 w 1258976"/>
              <a:gd name="connsiteY36" fmla="*/ 626918 h 858393"/>
              <a:gd name="connsiteX37" fmla="*/ 48464 w 1258976"/>
              <a:gd name="connsiteY37" fmla="*/ 747380 h 858393"/>
              <a:gd name="connsiteX38" fmla="*/ 83944 w 1258976"/>
              <a:gd name="connsiteY38" fmla="*/ 859543 h 858393"/>
              <a:gd name="connsiteX39" fmla="*/ 87951 w 1258976"/>
              <a:gd name="connsiteY39" fmla="*/ 769412 h 858393"/>
              <a:gd name="connsiteX40" fmla="*/ 118280 w 1258976"/>
              <a:gd name="connsiteY40" fmla="*/ 600880 h 85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58976" h="858393">
                <a:moveTo>
                  <a:pt x="118280" y="600880"/>
                </a:moveTo>
                <a:cubicBezTo>
                  <a:pt x="141171" y="626918"/>
                  <a:pt x="181515" y="634358"/>
                  <a:pt x="211845" y="618621"/>
                </a:cubicBezTo>
                <a:cubicBezTo>
                  <a:pt x="242175" y="602883"/>
                  <a:pt x="260201" y="565114"/>
                  <a:pt x="253906" y="530492"/>
                </a:cubicBezTo>
                <a:cubicBezTo>
                  <a:pt x="281661" y="584285"/>
                  <a:pt x="343179" y="611468"/>
                  <a:pt x="401836" y="615760"/>
                </a:cubicBezTo>
                <a:cubicBezTo>
                  <a:pt x="443611" y="618621"/>
                  <a:pt x="487103" y="611181"/>
                  <a:pt x="521725" y="586860"/>
                </a:cubicBezTo>
                <a:cubicBezTo>
                  <a:pt x="556061" y="562253"/>
                  <a:pt x="579524" y="518761"/>
                  <a:pt x="573229" y="476127"/>
                </a:cubicBezTo>
                <a:cubicBezTo>
                  <a:pt x="579810" y="520477"/>
                  <a:pt x="621298" y="558819"/>
                  <a:pt x="660498" y="573984"/>
                </a:cubicBezTo>
                <a:cubicBezTo>
                  <a:pt x="690543" y="585715"/>
                  <a:pt x="722875" y="588577"/>
                  <a:pt x="754922" y="590866"/>
                </a:cubicBezTo>
                <a:cubicBezTo>
                  <a:pt x="837613" y="596875"/>
                  <a:pt x="1034758" y="524769"/>
                  <a:pt x="968947" y="405167"/>
                </a:cubicBezTo>
                <a:cubicBezTo>
                  <a:pt x="1014729" y="488717"/>
                  <a:pt x="1196136" y="466399"/>
                  <a:pt x="1229327" y="379701"/>
                </a:cubicBezTo>
                <a:cubicBezTo>
                  <a:pt x="1239055" y="354522"/>
                  <a:pt x="1237053" y="326481"/>
                  <a:pt x="1234191" y="299584"/>
                </a:cubicBezTo>
                <a:cubicBezTo>
                  <a:pt x="1233047" y="288139"/>
                  <a:pt x="1205865" y="219181"/>
                  <a:pt x="1183260" y="233774"/>
                </a:cubicBezTo>
                <a:cubicBezTo>
                  <a:pt x="1213018" y="214031"/>
                  <a:pt x="1246781" y="186277"/>
                  <a:pt x="1242489" y="150224"/>
                </a:cubicBezTo>
                <a:cubicBezTo>
                  <a:pt x="1239628" y="127620"/>
                  <a:pt x="1222174" y="109879"/>
                  <a:pt x="1204434" y="96717"/>
                </a:cubicBezTo>
                <a:cubicBezTo>
                  <a:pt x="1173817" y="74113"/>
                  <a:pt x="1130898" y="50078"/>
                  <a:pt x="1092556" y="47217"/>
                </a:cubicBezTo>
                <a:cubicBezTo>
                  <a:pt x="1060796" y="44928"/>
                  <a:pt x="1017876" y="39491"/>
                  <a:pt x="988977" y="56087"/>
                </a:cubicBezTo>
                <a:cubicBezTo>
                  <a:pt x="974098" y="64671"/>
                  <a:pt x="962653" y="78406"/>
                  <a:pt x="951780" y="92139"/>
                </a:cubicBezTo>
                <a:cubicBezTo>
                  <a:pt x="945199" y="100151"/>
                  <a:pt x="938332" y="110166"/>
                  <a:pt x="940907" y="120467"/>
                </a:cubicBezTo>
                <a:cubicBezTo>
                  <a:pt x="928031" y="76974"/>
                  <a:pt x="889976" y="44641"/>
                  <a:pt x="848201" y="30908"/>
                </a:cubicBezTo>
                <a:cubicBezTo>
                  <a:pt x="806140" y="17173"/>
                  <a:pt x="760644" y="20035"/>
                  <a:pt x="717724" y="29191"/>
                </a:cubicBezTo>
                <a:cubicBezTo>
                  <a:pt x="688539" y="35486"/>
                  <a:pt x="659354" y="44928"/>
                  <a:pt x="635033" y="62954"/>
                </a:cubicBezTo>
                <a:cubicBezTo>
                  <a:pt x="610712" y="80981"/>
                  <a:pt x="591541" y="108449"/>
                  <a:pt x="588680" y="139065"/>
                </a:cubicBezTo>
                <a:cubicBezTo>
                  <a:pt x="584388" y="116461"/>
                  <a:pt x="567220" y="98149"/>
                  <a:pt x="547191" y="88419"/>
                </a:cubicBezTo>
                <a:cubicBezTo>
                  <a:pt x="527162" y="78691"/>
                  <a:pt x="504271" y="76402"/>
                  <a:pt x="481953" y="76402"/>
                </a:cubicBezTo>
                <a:cubicBezTo>
                  <a:pt x="449906" y="76402"/>
                  <a:pt x="416429" y="80981"/>
                  <a:pt x="388960" y="98434"/>
                </a:cubicBezTo>
                <a:cubicBezTo>
                  <a:pt x="361492" y="115602"/>
                  <a:pt x="340890" y="147363"/>
                  <a:pt x="343465" y="180554"/>
                </a:cubicBezTo>
                <a:cubicBezTo>
                  <a:pt x="330876" y="155375"/>
                  <a:pt x="299115" y="148507"/>
                  <a:pt x="271646" y="148793"/>
                </a:cubicBezTo>
                <a:cubicBezTo>
                  <a:pt x="210987" y="149080"/>
                  <a:pt x="136879" y="171112"/>
                  <a:pt x="122000" y="242072"/>
                </a:cubicBezTo>
                <a:cubicBezTo>
                  <a:pt x="116277" y="269541"/>
                  <a:pt x="126579" y="301301"/>
                  <a:pt x="150327" y="315036"/>
                </a:cubicBezTo>
                <a:cubicBezTo>
                  <a:pt x="111699" y="299299"/>
                  <a:pt x="63343" y="313605"/>
                  <a:pt x="39022" y="348513"/>
                </a:cubicBezTo>
                <a:cubicBezTo>
                  <a:pt x="22140" y="372262"/>
                  <a:pt x="17562" y="404308"/>
                  <a:pt x="24715" y="432636"/>
                </a:cubicBezTo>
                <a:cubicBezTo>
                  <a:pt x="31583" y="459818"/>
                  <a:pt x="43314" y="490434"/>
                  <a:pt x="71355" y="499876"/>
                </a:cubicBezTo>
                <a:cubicBezTo>
                  <a:pt x="62485" y="499876"/>
                  <a:pt x="53901" y="505027"/>
                  <a:pt x="48751" y="512752"/>
                </a:cubicBezTo>
                <a:cubicBezTo>
                  <a:pt x="43600" y="520477"/>
                  <a:pt x="41883" y="529920"/>
                  <a:pt x="42456" y="539076"/>
                </a:cubicBezTo>
                <a:cubicBezTo>
                  <a:pt x="43028" y="545085"/>
                  <a:pt x="44745" y="551380"/>
                  <a:pt x="48178" y="556244"/>
                </a:cubicBezTo>
                <a:cubicBezTo>
                  <a:pt x="52470" y="562253"/>
                  <a:pt x="61626" y="567117"/>
                  <a:pt x="68780" y="567403"/>
                </a:cubicBezTo>
                <a:cubicBezTo>
                  <a:pt x="62771" y="580852"/>
                  <a:pt x="57334" y="611753"/>
                  <a:pt x="55046" y="626918"/>
                </a:cubicBezTo>
                <a:cubicBezTo>
                  <a:pt x="48178" y="672127"/>
                  <a:pt x="45031" y="701026"/>
                  <a:pt x="48464" y="747380"/>
                </a:cubicBezTo>
                <a:cubicBezTo>
                  <a:pt x="51326" y="788582"/>
                  <a:pt x="53901" y="830071"/>
                  <a:pt x="83944" y="859543"/>
                </a:cubicBezTo>
                <a:cubicBezTo>
                  <a:pt x="95389" y="834936"/>
                  <a:pt x="87378" y="796880"/>
                  <a:pt x="87951" y="769412"/>
                </a:cubicBezTo>
                <a:cubicBezTo>
                  <a:pt x="88523" y="711327"/>
                  <a:pt x="99396" y="654673"/>
                  <a:pt x="118280" y="600880"/>
                </a:cubicBezTo>
                <a:close/>
              </a:path>
            </a:pathLst>
          </a:custGeom>
          <a:solidFill>
            <a:srgbClr val="EAA09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77" name="Freeform: Shape 98">
            <a:extLst>
              <a:ext uri="{FF2B5EF4-FFF2-40B4-BE49-F238E27FC236}">
                <a16:creationId xmlns:a16="http://schemas.microsoft.com/office/drawing/2014/main" id="{CEE2982E-47FF-D114-F543-F4D0747B2D42}"/>
              </a:ext>
            </a:extLst>
          </p:cNvPr>
          <p:cNvSpPr/>
          <p:nvPr/>
        </p:nvSpPr>
        <p:spPr>
          <a:xfrm>
            <a:off x="6125057" y="4960534"/>
            <a:ext cx="609230" cy="373283"/>
          </a:xfrm>
          <a:custGeom>
            <a:avLst/>
            <a:gdLst>
              <a:gd name="connsiteX0" fmla="*/ 115022 w 1487881"/>
              <a:gd name="connsiteY0" fmla="*/ 623977 h 887006"/>
              <a:gd name="connsiteX1" fmla="*/ 204867 w 1487881"/>
              <a:gd name="connsiteY1" fmla="*/ 641717 h 887006"/>
              <a:gd name="connsiteX2" fmla="*/ 245498 w 1487881"/>
              <a:gd name="connsiteY2" fmla="*/ 553874 h 887006"/>
              <a:gd name="connsiteX3" fmla="*/ 387991 w 1487881"/>
              <a:gd name="connsiteY3" fmla="*/ 638855 h 887006"/>
              <a:gd name="connsiteX4" fmla="*/ 503302 w 1487881"/>
              <a:gd name="connsiteY4" fmla="*/ 609956 h 887006"/>
              <a:gd name="connsiteX5" fmla="*/ 552802 w 1487881"/>
              <a:gd name="connsiteY5" fmla="*/ 499510 h 887006"/>
              <a:gd name="connsiteX6" fmla="*/ 887862 w 1487881"/>
              <a:gd name="connsiteY6" fmla="*/ 587924 h 887006"/>
              <a:gd name="connsiteX7" fmla="*/ 964545 w 1487881"/>
              <a:gd name="connsiteY7" fmla="*/ 466032 h 887006"/>
              <a:gd name="connsiteX8" fmla="*/ 1219202 w 1487881"/>
              <a:gd name="connsiteY8" fmla="*/ 499510 h 887006"/>
              <a:gd name="connsiteX9" fmla="*/ 1437805 w 1487881"/>
              <a:gd name="connsiteY9" fmla="*/ 369892 h 887006"/>
              <a:gd name="connsiteX10" fmla="*/ 1432083 w 1487881"/>
              <a:gd name="connsiteY10" fmla="*/ 115808 h 887006"/>
              <a:gd name="connsiteX11" fmla="*/ 1192877 w 1487881"/>
              <a:gd name="connsiteY11" fmla="*/ 47995 h 887006"/>
              <a:gd name="connsiteX12" fmla="*/ 1109614 w 1487881"/>
              <a:gd name="connsiteY12" fmla="*/ 78038 h 887006"/>
              <a:gd name="connsiteX13" fmla="*/ 979710 w 1487881"/>
              <a:gd name="connsiteY13" fmla="*/ 21670 h 887006"/>
              <a:gd name="connsiteX14" fmla="*/ 855529 w 1487881"/>
              <a:gd name="connsiteY14" fmla="*/ 91200 h 887006"/>
              <a:gd name="connsiteX15" fmla="*/ 723337 w 1487881"/>
              <a:gd name="connsiteY15" fmla="*/ 61729 h 887006"/>
              <a:gd name="connsiteX16" fmla="*/ 611460 w 1487881"/>
              <a:gd name="connsiteY16" fmla="*/ 87481 h 887006"/>
              <a:gd name="connsiteX17" fmla="*/ 567109 w 1487881"/>
              <a:gd name="connsiteY17" fmla="*/ 163306 h 887006"/>
              <a:gd name="connsiteX18" fmla="*/ 527051 w 1487881"/>
              <a:gd name="connsiteY18" fmla="*/ 112946 h 887006"/>
              <a:gd name="connsiteX19" fmla="*/ 464388 w 1487881"/>
              <a:gd name="connsiteY19" fmla="*/ 100929 h 887006"/>
              <a:gd name="connsiteX20" fmla="*/ 375115 w 1487881"/>
              <a:gd name="connsiteY20" fmla="*/ 122675 h 887006"/>
              <a:gd name="connsiteX21" fmla="*/ 331337 w 1487881"/>
              <a:gd name="connsiteY21" fmla="*/ 204509 h 887006"/>
              <a:gd name="connsiteX22" fmla="*/ 262093 w 1487881"/>
              <a:gd name="connsiteY22" fmla="*/ 172748 h 887006"/>
              <a:gd name="connsiteX23" fmla="*/ 118169 w 1487881"/>
              <a:gd name="connsiteY23" fmla="*/ 265740 h 887006"/>
              <a:gd name="connsiteX24" fmla="*/ 145352 w 1487881"/>
              <a:gd name="connsiteY24" fmla="*/ 338418 h 887006"/>
              <a:gd name="connsiteX25" fmla="*/ 38339 w 1487881"/>
              <a:gd name="connsiteY25" fmla="*/ 371609 h 887006"/>
              <a:gd name="connsiteX26" fmla="*/ 24605 w 1487881"/>
              <a:gd name="connsiteY26" fmla="*/ 455445 h 887006"/>
              <a:gd name="connsiteX27" fmla="*/ 69527 w 1487881"/>
              <a:gd name="connsiteY27" fmla="*/ 522400 h 887006"/>
              <a:gd name="connsiteX28" fmla="*/ 47781 w 1487881"/>
              <a:gd name="connsiteY28" fmla="*/ 535276 h 887006"/>
              <a:gd name="connsiteX29" fmla="*/ 41773 w 1487881"/>
              <a:gd name="connsiteY29" fmla="*/ 561599 h 887006"/>
              <a:gd name="connsiteX30" fmla="*/ 47209 w 1487881"/>
              <a:gd name="connsiteY30" fmla="*/ 578768 h 887006"/>
              <a:gd name="connsiteX31" fmla="*/ 66952 w 1487881"/>
              <a:gd name="connsiteY31" fmla="*/ 589927 h 887006"/>
              <a:gd name="connsiteX32" fmla="*/ 52073 w 1487881"/>
              <a:gd name="connsiteY32" fmla="*/ 630844 h 887006"/>
              <a:gd name="connsiteX33" fmla="*/ 29469 w 1487881"/>
              <a:gd name="connsiteY33" fmla="*/ 780776 h 887006"/>
              <a:gd name="connsiteX34" fmla="*/ 81544 w 1487881"/>
              <a:gd name="connsiteY34" fmla="*/ 881208 h 887006"/>
              <a:gd name="connsiteX35" fmla="*/ 72961 w 1487881"/>
              <a:gd name="connsiteY35" fmla="*/ 794224 h 887006"/>
              <a:gd name="connsiteX36" fmla="*/ 115022 w 1487881"/>
              <a:gd name="connsiteY36" fmla="*/ 623977 h 8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87881" h="887006">
                <a:moveTo>
                  <a:pt x="115022" y="623977"/>
                </a:moveTo>
                <a:cubicBezTo>
                  <a:pt x="137054" y="649728"/>
                  <a:pt x="175682" y="657454"/>
                  <a:pt x="204867" y="641717"/>
                </a:cubicBezTo>
                <a:cubicBezTo>
                  <a:pt x="234053" y="625979"/>
                  <a:pt x="251506" y="588210"/>
                  <a:pt x="245498" y="553874"/>
                </a:cubicBezTo>
                <a:cubicBezTo>
                  <a:pt x="272394" y="607381"/>
                  <a:pt x="331337" y="634849"/>
                  <a:pt x="387991" y="638855"/>
                </a:cubicBezTo>
                <a:cubicBezTo>
                  <a:pt x="428049" y="641717"/>
                  <a:pt x="470111" y="634277"/>
                  <a:pt x="503302" y="609956"/>
                </a:cubicBezTo>
                <a:cubicBezTo>
                  <a:pt x="536492" y="585635"/>
                  <a:pt x="558812" y="542143"/>
                  <a:pt x="552802" y="499510"/>
                </a:cubicBezTo>
                <a:cubicBezTo>
                  <a:pt x="572832" y="642575"/>
                  <a:pt x="800020" y="631130"/>
                  <a:pt x="887862" y="587924"/>
                </a:cubicBezTo>
                <a:cubicBezTo>
                  <a:pt x="933357" y="565606"/>
                  <a:pt x="978565" y="517536"/>
                  <a:pt x="964545" y="466032"/>
                </a:cubicBezTo>
                <a:cubicBezTo>
                  <a:pt x="1044661" y="501513"/>
                  <a:pt x="1133649" y="513243"/>
                  <a:pt x="1219202" y="499510"/>
                </a:cubicBezTo>
                <a:cubicBezTo>
                  <a:pt x="1303896" y="486061"/>
                  <a:pt x="1388591" y="444858"/>
                  <a:pt x="1437805" y="369892"/>
                </a:cubicBezTo>
                <a:cubicBezTo>
                  <a:pt x="1487020" y="294926"/>
                  <a:pt x="1490740" y="182476"/>
                  <a:pt x="1432083" y="115808"/>
                </a:cubicBezTo>
                <a:cubicBezTo>
                  <a:pt x="1373712" y="49425"/>
                  <a:pt x="1278144" y="45420"/>
                  <a:pt x="1192877" y="47995"/>
                </a:cubicBezTo>
                <a:cubicBezTo>
                  <a:pt x="1162547" y="48853"/>
                  <a:pt x="1128212" y="52287"/>
                  <a:pt x="1109614" y="78038"/>
                </a:cubicBezTo>
                <a:cubicBezTo>
                  <a:pt x="1076708" y="40269"/>
                  <a:pt x="1027780" y="19095"/>
                  <a:pt x="979710" y="21670"/>
                </a:cubicBezTo>
                <a:cubicBezTo>
                  <a:pt x="931640" y="24245"/>
                  <a:pt x="885001" y="50283"/>
                  <a:pt x="855529" y="91200"/>
                </a:cubicBezTo>
                <a:cubicBezTo>
                  <a:pt x="862968" y="80900"/>
                  <a:pt x="732779" y="62301"/>
                  <a:pt x="723337" y="61729"/>
                </a:cubicBezTo>
                <a:cubicBezTo>
                  <a:pt x="680703" y="59726"/>
                  <a:pt x="648656" y="59153"/>
                  <a:pt x="611460" y="87481"/>
                </a:cubicBezTo>
                <a:cubicBezTo>
                  <a:pt x="587997" y="105507"/>
                  <a:pt x="569684" y="132689"/>
                  <a:pt x="567109" y="163306"/>
                </a:cubicBezTo>
                <a:cubicBezTo>
                  <a:pt x="563103" y="140701"/>
                  <a:pt x="546507" y="122675"/>
                  <a:pt x="527051" y="112946"/>
                </a:cubicBezTo>
                <a:cubicBezTo>
                  <a:pt x="507594" y="103218"/>
                  <a:pt x="485848" y="100929"/>
                  <a:pt x="464388" y="100929"/>
                </a:cubicBezTo>
                <a:cubicBezTo>
                  <a:pt x="433486" y="100929"/>
                  <a:pt x="401439" y="105507"/>
                  <a:pt x="375115" y="122675"/>
                </a:cubicBezTo>
                <a:cubicBezTo>
                  <a:pt x="348505" y="139843"/>
                  <a:pt x="328762" y="171604"/>
                  <a:pt x="331337" y="204509"/>
                </a:cubicBezTo>
                <a:cubicBezTo>
                  <a:pt x="319034" y="179329"/>
                  <a:pt x="288704" y="172748"/>
                  <a:pt x="262093" y="172748"/>
                </a:cubicBezTo>
                <a:cubicBezTo>
                  <a:pt x="203723" y="173034"/>
                  <a:pt x="132476" y="194780"/>
                  <a:pt x="118169" y="265740"/>
                </a:cubicBezTo>
                <a:cubicBezTo>
                  <a:pt x="112733" y="292923"/>
                  <a:pt x="122462" y="324969"/>
                  <a:pt x="145352" y="338418"/>
                </a:cubicBezTo>
                <a:cubicBezTo>
                  <a:pt x="108155" y="322681"/>
                  <a:pt x="61801" y="336987"/>
                  <a:pt x="38339" y="371609"/>
                </a:cubicBezTo>
                <a:cubicBezTo>
                  <a:pt x="22029" y="395357"/>
                  <a:pt x="17738" y="427118"/>
                  <a:pt x="24605" y="455445"/>
                </a:cubicBezTo>
                <a:cubicBezTo>
                  <a:pt x="31186" y="482628"/>
                  <a:pt x="42345" y="512958"/>
                  <a:pt x="69527" y="522400"/>
                </a:cubicBezTo>
                <a:cubicBezTo>
                  <a:pt x="60943" y="522400"/>
                  <a:pt x="52646" y="527550"/>
                  <a:pt x="47781" y="535276"/>
                </a:cubicBezTo>
                <a:cubicBezTo>
                  <a:pt x="42916" y="542716"/>
                  <a:pt x="41200" y="552444"/>
                  <a:pt x="41773" y="561599"/>
                </a:cubicBezTo>
                <a:cubicBezTo>
                  <a:pt x="42345" y="567609"/>
                  <a:pt x="43776" y="573617"/>
                  <a:pt x="47209" y="578768"/>
                </a:cubicBezTo>
                <a:cubicBezTo>
                  <a:pt x="51215" y="584776"/>
                  <a:pt x="60085" y="589641"/>
                  <a:pt x="66952" y="589927"/>
                </a:cubicBezTo>
                <a:cubicBezTo>
                  <a:pt x="60943" y="603375"/>
                  <a:pt x="58368" y="616823"/>
                  <a:pt x="52073" y="630844"/>
                </a:cubicBezTo>
                <a:cubicBezTo>
                  <a:pt x="34046" y="670330"/>
                  <a:pt x="26321" y="734709"/>
                  <a:pt x="29469" y="780776"/>
                </a:cubicBezTo>
                <a:cubicBezTo>
                  <a:pt x="32330" y="821693"/>
                  <a:pt x="52359" y="851737"/>
                  <a:pt x="81544" y="881208"/>
                </a:cubicBezTo>
                <a:cubicBezTo>
                  <a:pt x="92417" y="856600"/>
                  <a:pt x="72674" y="821407"/>
                  <a:pt x="72961" y="794224"/>
                </a:cubicBezTo>
                <a:cubicBezTo>
                  <a:pt x="74106" y="736998"/>
                  <a:pt x="85264" y="675194"/>
                  <a:pt x="115022" y="623977"/>
                </a:cubicBezTo>
                <a:close/>
              </a:path>
            </a:pathLst>
          </a:custGeom>
          <a:solidFill>
            <a:srgbClr val="E57F6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78" name="Freeform: Shape 99">
            <a:extLst>
              <a:ext uri="{FF2B5EF4-FFF2-40B4-BE49-F238E27FC236}">
                <a16:creationId xmlns:a16="http://schemas.microsoft.com/office/drawing/2014/main" id="{53DC9D5B-E2A2-574C-40CB-012891425D2C}"/>
              </a:ext>
            </a:extLst>
          </p:cNvPr>
          <p:cNvSpPr/>
          <p:nvPr/>
        </p:nvSpPr>
        <p:spPr>
          <a:xfrm>
            <a:off x="5946388" y="5446373"/>
            <a:ext cx="70296" cy="144497"/>
          </a:xfrm>
          <a:custGeom>
            <a:avLst/>
            <a:gdLst>
              <a:gd name="connsiteX0" fmla="*/ 21460 w 171678"/>
              <a:gd name="connsiteY0" fmla="*/ 21460 h 343357"/>
              <a:gd name="connsiteX1" fmla="*/ 170820 w 171678"/>
              <a:gd name="connsiteY1" fmla="*/ 21460 h 343357"/>
              <a:gd name="connsiteX2" fmla="*/ 170820 w 171678"/>
              <a:gd name="connsiteY2" fmla="*/ 324759 h 343357"/>
              <a:gd name="connsiteX3" fmla="*/ 21459 w 171678"/>
              <a:gd name="connsiteY3" fmla="*/ 324759 h 34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78" h="343357">
                <a:moveTo>
                  <a:pt x="21460" y="21460"/>
                </a:moveTo>
                <a:lnTo>
                  <a:pt x="170820" y="21460"/>
                </a:lnTo>
                <a:lnTo>
                  <a:pt x="170820" y="324759"/>
                </a:lnTo>
                <a:lnTo>
                  <a:pt x="21459" y="324759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79" name="Freeform: Shape 100">
            <a:extLst>
              <a:ext uri="{FF2B5EF4-FFF2-40B4-BE49-F238E27FC236}">
                <a16:creationId xmlns:a16="http://schemas.microsoft.com/office/drawing/2014/main" id="{91C73FE3-F212-C144-B8EC-0CBC8AB0EAC5}"/>
              </a:ext>
            </a:extLst>
          </p:cNvPr>
          <p:cNvSpPr/>
          <p:nvPr/>
        </p:nvSpPr>
        <p:spPr>
          <a:xfrm>
            <a:off x="5954589" y="5245763"/>
            <a:ext cx="58580" cy="216745"/>
          </a:xfrm>
          <a:custGeom>
            <a:avLst/>
            <a:gdLst>
              <a:gd name="connsiteX0" fmla="*/ 134482 w 143065"/>
              <a:gd name="connsiteY0" fmla="*/ 518470 h 515035"/>
              <a:gd name="connsiteX1" fmla="*/ 21460 w 143065"/>
              <a:gd name="connsiteY1" fmla="*/ 518470 h 515035"/>
              <a:gd name="connsiteX2" fmla="*/ 40058 w 143065"/>
              <a:gd name="connsiteY2" fmla="*/ 21460 h 515035"/>
              <a:gd name="connsiteX3" fmla="*/ 115597 w 143065"/>
              <a:gd name="connsiteY3" fmla="*/ 21460 h 51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65" h="515035">
                <a:moveTo>
                  <a:pt x="134482" y="518470"/>
                </a:moveTo>
                <a:lnTo>
                  <a:pt x="21460" y="518470"/>
                </a:lnTo>
                <a:lnTo>
                  <a:pt x="40058" y="21460"/>
                </a:lnTo>
                <a:lnTo>
                  <a:pt x="115597" y="21460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0" name="Freeform: Shape 101">
            <a:extLst>
              <a:ext uri="{FF2B5EF4-FFF2-40B4-BE49-F238E27FC236}">
                <a16:creationId xmlns:a16="http://schemas.microsoft.com/office/drawing/2014/main" id="{F36B46E5-B04D-B5C1-83B8-5FBE851ED9F0}"/>
              </a:ext>
            </a:extLst>
          </p:cNvPr>
          <p:cNvSpPr/>
          <p:nvPr/>
        </p:nvSpPr>
        <p:spPr>
          <a:xfrm>
            <a:off x="6028165" y="5446373"/>
            <a:ext cx="70296" cy="144497"/>
          </a:xfrm>
          <a:custGeom>
            <a:avLst/>
            <a:gdLst>
              <a:gd name="connsiteX0" fmla="*/ 21460 w 171678"/>
              <a:gd name="connsiteY0" fmla="*/ 21460 h 343357"/>
              <a:gd name="connsiteX1" fmla="*/ 170820 w 171678"/>
              <a:gd name="connsiteY1" fmla="*/ 21460 h 343357"/>
              <a:gd name="connsiteX2" fmla="*/ 170820 w 171678"/>
              <a:gd name="connsiteY2" fmla="*/ 324759 h 343357"/>
              <a:gd name="connsiteX3" fmla="*/ 21460 w 171678"/>
              <a:gd name="connsiteY3" fmla="*/ 324759 h 34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78" h="343357">
                <a:moveTo>
                  <a:pt x="21460" y="21460"/>
                </a:moveTo>
                <a:lnTo>
                  <a:pt x="170820" y="21460"/>
                </a:lnTo>
                <a:lnTo>
                  <a:pt x="170820" y="324759"/>
                </a:lnTo>
                <a:lnTo>
                  <a:pt x="21460" y="324759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1" name="Freeform: Shape 102">
            <a:extLst>
              <a:ext uri="{FF2B5EF4-FFF2-40B4-BE49-F238E27FC236}">
                <a16:creationId xmlns:a16="http://schemas.microsoft.com/office/drawing/2014/main" id="{10BD235C-F3C7-9440-386F-4AC912B5C41B}"/>
              </a:ext>
            </a:extLst>
          </p:cNvPr>
          <p:cNvSpPr/>
          <p:nvPr/>
        </p:nvSpPr>
        <p:spPr>
          <a:xfrm>
            <a:off x="6036366" y="5245763"/>
            <a:ext cx="58580" cy="216745"/>
          </a:xfrm>
          <a:custGeom>
            <a:avLst/>
            <a:gdLst>
              <a:gd name="connsiteX0" fmla="*/ 134196 w 143065"/>
              <a:gd name="connsiteY0" fmla="*/ 518470 h 515035"/>
              <a:gd name="connsiteX1" fmla="*/ 21460 w 143065"/>
              <a:gd name="connsiteY1" fmla="*/ 518470 h 515035"/>
              <a:gd name="connsiteX2" fmla="*/ 40058 w 143065"/>
              <a:gd name="connsiteY2" fmla="*/ 21460 h 515035"/>
              <a:gd name="connsiteX3" fmla="*/ 115596 w 143065"/>
              <a:gd name="connsiteY3" fmla="*/ 21460 h 51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65" h="515035">
                <a:moveTo>
                  <a:pt x="134196" y="518470"/>
                </a:moveTo>
                <a:lnTo>
                  <a:pt x="21460" y="518470"/>
                </a:lnTo>
                <a:lnTo>
                  <a:pt x="40058" y="21460"/>
                </a:lnTo>
                <a:lnTo>
                  <a:pt x="115596" y="21460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2" name="Freeform: Shape 103">
            <a:extLst>
              <a:ext uri="{FF2B5EF4-FFF2-40B4-BE49-F238E27FC236}">
                <a16:creationId xmlns:a16="http://schemas.microsoft.com/office/drawing/2014/main" id="{EDF383EA-18C1-4C0C-578C-7958C7C4B247}"/>
              </a:ext>
            </a:extLst>
          </p:cNvPr>
          <p:cNvSpPr/>
          <p:nvPr/>
        </p:nvSpPr>
        <p:spPr>
          <a:xfrm>
            <a:off x="6109943" y="5446373"/>
            <a:ext cx="70296" cy="144497"/>
          </a:xfrm>
          <a:custGeom>
            <a:avLst/>
            <a:gdLst>
              <a:gd name="connsiteX0" fmla="*/ 21460 w 171678"/>
              <a:gd name="connsiteY0" fmla="*/ 21460 h 343357"/>
              <a:gd name="connsiteX1" fmla="*/ 170820 w 171678"/>
              <a:gd name="connsiteY1" fmla="*/ 21460 h 343357"/>
              <a:gd name="connsiteX2" fmla="*/ 170820 w 171678"/>
              <a:gd name="connsiteY2" fmla="*/ 324759 h 343357"/>
              <a:gd name="connsiteX3" fmla="*/ 21460 w 171678"/>
              <a:gd name="connsiteY3" fmla="*/ 324759 h 34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78" h="343357">
                <a:moveTo>
                  <a:pt x="21460" y="21460"/>
                </a:moveTo>
                <a:lnTo>
                  <a:pt x="170820" y="21460"/>
                </a:lnTo>
                <a:lnTo>
                  <a:pt x="170820" y="324759"/>
                </a:lnTo>
                <a:lnTo>
                  <a:pt x="21460" y="324759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3" name="Freeform: Shape 104">
            <a:extLst>
              <a:ext uri="{FF2B5EF4-FFF2-40B4-BE49-F238E27FC236}">
                <a16:creationId xmlns:a16="http://schemas.microsoft.com/office/drawing/2014/main" id="{7EBDF7CF-F714-2C02-DB7D-615AB51E6374}"/>
              </a:ext>
            </a:extLst>
          </p:cNvPr>
          <p:cNvSpPr/>
          <p:nvPr/>
        </p:nvSpPr>
        <p:spPr>
          <a:xfrm>
            <a:off x="6118143" y="5245763"/>
            <a:ext cx="58580" cy="216745"/>
          </a:xfrm>
          <a:custGeom>
            <a:avLst/>
            <a:gdLst>
              <a:gd name="connsiteX0" fmla="*/ 134196 w 143065"/>
              <a:gd name="connsiteY0" fmla="*/ 518470 h 515035"/>
              <a:gd name="connsiteX1" fmla="*/ 21460 w 143065"/>
              <a:gd name="connsiteY1" fmla="*/ 518470 h 515035"/>
              <a:gd name="connsiteX2" fmla="*/ 40059 w 143065"/>
              <a:gd name="connsiteY2" fmla="*/ 21460 h 515035"/>
              <a:gd name="connsiteX3" fmla="*/ 115597 w 143065"/>
              <a:gd name="connsiteY3" fmla="*/ 21460 h 51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65" h="515035">
                <a:moveTo>
                  <a:pt x="134196" y="518470"/>
                </a:moveTo>
                <a:lnTo>
                  <a:pt x="21460" y="518470"/>
                </a:lnTo>
                <a:lnTo>
                  <a:pt x="40059" y="21460"/>
                </a:lnTo>
                <a:lnTo>
                  <a:pt x="115597" y="21460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4" name="Freeform: Shape 105">
            <a:extLst>
              <a:ext uri="{FF2B5EF4-FFF2-40B4-BE49-F238E27FC236}">
                <a16:creationId xmlns:a16="http://schemas.microsoft.com/office/drawing/2014/main" id="{F06D9D31-243C-E8E3-577A-1AF85F9B0E6B}"/>
              </a:ext>
            </a:extLst>
          </p:cNvPr>
          <p:cNvSpPr/>
          <p:nvPr/>
        </p:nvSpPr>
        <p:spPr>
          <a:xfrm>
            <a:off x="6208943" y="5405672"/>
            <a:ext cx="234319" cy="180621"/>
          </a:xfrm>
          <a:custGeom>
            <a:avLst/>
            <a:gdLst>
              <a:gd name="connsiteX0" fmla="*/ 21460 w 572262"/>
              <a:gd name="connsiteY0" fmla="*/ 21460 h 429196"/>
              <a:gd name="connsiteX1" fmla="*/ 561102 w 572262"/>
              <a:gd name="connsiteY1" fmla="*/ 21460 h 429196"/>
              <a:gd name="connsiteX2" fmla="*/ 561102 w 572262"/>
              <a:gd name="connsiteY2" fmla="*/ 421472 h 429196"/>
              <a:gd name="connsiteX3" fmla="*/ 21460 w 572262"/>
              <a:gd name="connsiteY3" fmla="*/ 421472 h 429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262" h="429196">
                <a:moveTo>
                  <a:pt x="21460" y="21460"/>
                </a:moveTo>
                <a:lnTo>
                  <a:pt x="561102" y="21460"/>
                </a:lnTo>
                <a:lnTo>
                  <a:pt x="561102" y="421472"/>
                </a:lnTo>
                <a:lnTo>
                  <a:pt x="21460" y="421472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5" name="Freeform: Shape 106">
            <a:extLst>
              <a:ext uri="{FF2B5EF4-FFF2-40B4-BE49-F238E27FC236}">
                <a16:creationId xmlns:a16="http://schemas.microsoft.com/office/drawing/2014/main" id="{64CE5E9E-0D31-515F-5EC7-07F00E59B5EC}"/>
              </a:ext>
            </a:extLst>
          </p:cNvPr>
          <p:cNvSpPr/>
          <p:nvPr/>
        </p:nvSpPr>
        <p:spPr>
          <a:xfrm>
            <a:off x="5916395" y="5563295"/>
            <a:ext cx="550650" cy="120414"/>
          </a:xfrm>
          <a:custGeom>
            <a:avLst/>
            <a:gdLst>
              <a:gd name="connsiteX0" fmla="*/ 21460 w 1344815"/>
              <a:gd name="connsiteY0" fmla="*/ 21460 h 286131"/>
              <a:gd name="connsiteX1" fmla="*/ 1343957 w 1344815"/>
              <a:gd name="connsiteY1" fmla="*/ 21460 h 286131"/>
              <a:gd name="connsiteX2" fmla="*/ 1343957 w 1344815"/>
              <a:gd name="connsiteY2" fmla="*/ 267819 h 286131"/>
              <a:gd name="connsiteX3" fmla="*/ 21459 w 1344815"/>
              <a:gd name="connsiteY3" fmla="*/ 267819 h 28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4815" h="286131">
                <a:moveTo>
                  <a:pt x="21460" y="21460"/>
                </a:moveTo>
                <a:lnTo>
                  <a:pt x="1343957" y="21460"/>
                </a:lnTo>
                <a:lnTo>
                  <a:pt x="1343957" y="267819"/>
                </a:lnTo>
                <a:lnTo>
                  <a:pt x="21459" y="267819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6" name="Freeform: Shape 107">
            <a:extLst>
              <a:ext uri="{FF2B5EF4-FFF2-40B4-BE49-F238E27FC236}">
                <a16:creationId xmlns:a16="http://schemas.microsoft.com/office/drawing/2014/main" id="{34490BCA-3812-7BE1-D309-8B78771536E6}"/>
              </a:ext>
            </a:extLst>
          </p:cNvPr>
          <p:cNvSpPr/>
          <p:nvPr/>
        </p:nvSpPr>
        <p:spPr>
          <a:xfrm>
            <a:off x="6196173" y="5369669"/>
            <a:ext cx="257751" cy="36124"/>
          </a:xfrm>
          <a:custGeom>
            <a:avLst/>
            <a:gdLst>
              <a:gd name="connsiteX0" fmla="*/ 21460 w 629488"/>
              <a:gd name="connsiteY0" fmla="*/ 21460 h 85839"/>
              <a:gd name="connsiteX1" fmla="*/ 629774 w 629488"/>
              <a:gd name="connsiteY1" fmla="*/ 21460 h 85839"/>
              <a:gd name="connsiteX2" fmla="*/ 629774 w 629488"/>
              <a:gd name="connsiteY2" fmla="*/ 86984 h 85839"/>
              <a:gd name="connsiteX3" fmla="*/ 21460 w 629488"/>
              <a:gd name="connsiteY3" fmla="*/ 86984 h 8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488" h="85839">
                <a:moveTo>
                  <a:pt x="21460" y="21460"/>
                </a:moveTo>
                <a:lnTo>
                  <a:pt x="629774" y="21460"/>
                </a:lnTo>
                <a:lnTo>
                  <a:pt x="629774" y="86984"/>
                </a:lnTo>
                <a:lnTo>
                  <a:pt x="21460" y="86984"/>
                </a:lnTo>
                <a:close/>
              </a:path>
            </a:pathLst>
          </a:custGeom>
          <a:solidFill>
            <a:srgbClr val="752A1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7" name="Freeform: Shape 108">
            <a:extLst>
              <a:ext uri="{FF2B5EF4-FFF2-40B4-BE49-F238E27FC236}">
                <a16:creationId xmlns:a16="http://schemas.microsoft.com/office/drawing/2014/main" id="{5069516F-27DB-E3F6-04E3-896BDA645D8E}"/>
              </a:ext>
            </a:extLst>
          </p:cNvPr>
          <p:cNvSpPr/>
          <p:nvPr/>
        </p:nvSpPr>
        <p:spPr>
          <a:xfrm>
            <a:off x="6269983" y="5454729"/>
            <a:ext cx="58580" cy="60207"/>
          </a:xfrm>
          <a:custGeom>
            <a:avLst/>
            <a:gdLst>
              <a:gd name="connsiteX0" fmla="*/ 114166 w 143065"/>
              <a:gd name="connsiteY0" fmla="*/ 28213 h 143065"/>
              <a:gd name="connsiteX1" fmla="*/ 149360 w 143065"/>
              <a:gd name="connsiteY1" fmla="*/ 48528 h 143065"/>
              <a:gd name="connsiteX2" fmla="*/ 99859 w 143065"/>
              <a:gd name="connsiteY2" fmla="*/ 134367 h 143065"/>
              <a:gd name="connsiteX3" fmla="*/ 21460 w 143065"/>
              <a:gd name="connsiteY3" fmla="*/ 89158 h 143065"/>
              <a:gd name="connsiteX4" fmla="*/ 48356 w 143065"/>
              <a:gd name="connsiteY4" fmla="*/ 42520 h 143065"/>
              <a:gd name="connsiteX5" fmla="*/ 114166 w 143065"/>
              <a:gd name="connsiteY5" fmla="*/ 28213 h 143065"/>
              <a:gd name="connsiteX6" fmla="*/ 114166 w 143065"/>
              <a:gd name="connsiteY6" fmla="*/ 28213 h 14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65" h="143065">
                <a:moveTo>
                  <a:pt x="114166" y="28213"/>
                </a:moveTo>
                <a:lnTo>
                  <a:pt x="149360" y="48528"/>
                </a:lnTo>
                <a:lnTo>
                  <a:pt x="99859" y="134367"/>
                </a:lnTo>
                <a:lnTo>
                  <a:pt x="21460" y="89158"/>
                </a:lnTo>
                <a:lnTo>
                  <a:pt x="48356" y="42520"/>
                </a:lnTo>
                <a:cubicBezTo>
                  <a:pt x="60660" y="20773"/>
                  <a:pt x="92420" y="15623"/>
                  <a:pt x="114166" y="28213"/>
                </a:cubicBezTo>
                <a:lnTo>
                  <a:pt x="114166" y="28213"/>
                </a:lnTo>
                <a:close/>
              </a:path>
            </a:pathLst>
          </a:custGeom>
          <a:solidFill>
            <a:srgbClr val="EA8F7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8" name="Freeform: Shape 109">
            <a:extLst>
              <a:ext uri="{FF2B5EF4-FFF2-40B4-BE49-F238E27FC236}">
                <a16:creationId xmlns:a16="http://schemas.microsoft.com/office/drawing/2014/main" id="{F8528A52-932C-E38D-3F3E-B49B7089147B}"/>
              </a:ext>
            </a:extLst>
          </p:cNvPr>
          <p:cNvSpPr/>
          <p:nvPr/>
        </p:nvSpPr>
        <p:spPr>
          <a:xfrm>
            <a:off x="6302787" y="5449481"/>
            <a:ext cx="93728" cy="60207"/>
          </a:xfrm>
          <a:custGeom>
            <a:avLst/>
            <a:gdLst>
              <a:gd name="connsiteX0" fmla="*/ 21460 w 228904"/>
              <a:gd name="connsiteY0" fmla="*/ 25805 h 143065"/>
              <a:gd name="connsiteX1" fmla="*/ 72391 w 228904"/>
              <a:gd name="connsiteY1" fmla="*/ 52129 h 143065"/>
              <a:gd name="connsiteX2" fmla="*/ 103579 w 228904"/>
              <a:gd name="connsiteY2" fmla="*/ 105064 h 143065"/>
              <a:gd name="connsiteX3" fmla="*/ 68099 w 228904"/>
              <a:gd name="connsiteY3" fmla="*/ 125379 h 143065"/>
              <a:gd name="connsiteX4" fmla="*/ 160520 w 228904"/>
              <a:gd name="connsiteY4" fmla="*/ 130243 h 143065"/>
              <a:gd name="connsiteX5" fmla="*/ 210593 w 228904"/>
              <a:gd name="connsiteY5" fmla="*/ 49268 h 143065"/>
              <a:gd name="connsiteX6" fmla="*/ 174540 w 228904"/>
              <a:gd name="connsiteY6" fmla="*/ 64146 h 143065"/>
              <a:gd name="connsiteX7" fmla="*/ 168245 w 228904"/>
              <a:gd name="connsiteY7" fmla="*/ 53274 h 143065"/>
              <a:gd name="connsiteX8" fmla="*/ 161664 w 228904"/>
              <a:gd name="connsiteY8" fmla="*/ 42973 h 143065"/>
              <a:gd name="connsiteX9" fmla="*/ 129331 w 228904"/>
              <a:gd name="connsiteY9" fmla="*/ 22658 h 143065"/>
              <a:gd name="connsiteX10" fmla="*/ 21460 w 228904"/>
              <a:gd name="connsiteY10" fmla="*/ 25805 h 143065"/>
              <a:gd name="connsiteX11" fmla="*/ 21460 w 228904"/>
              <a:gd name="connsiteY11" fmla="*/ 25805 h 14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8904" h="143065">
                <a:moveTo>
                  <a:pt x="21460" y="25805"/>
                </a:moveTo>
                <a:cubicBezTo>
                  <a:pt x="50073" y="36965"/>
                  <a:pt x="63808" y="45262"/>
                  <a:pt x="72391" y="52129"/>
                </a:cubicBezTo>
                <a:cubicBezTo>
                  <a:pt x="93279" y="68725"/>
                  <a:pt x="91276" y="76164"/>
                  <a:pt x="103579" y="105064"/>
                </a:cubicBezTo>
                <a:cubicBezTo>
                  <a:pt x="91848" y="111644"/>
                  <a:pt x="79831" y="118512"/>
                  <a:pt x="68099" y="125379"/>
                </a:cubicBezTo>
                <a:cubicBezTo>
                  <a:pt x="99001" y="126809"/>
                  <a:pt x="129904" y="128526"/>
                  <a:pt x="160520" y="130243"/>
                </a:cubicBezTo>
                <a:cubicBezTo>
                  <a:pt x="177115" y="103347"/>
                  <a:pt x="193997" y="76164"/>
                  <a:pt x="210593" y="49268"/>
                </a:cubicBezTo>
                <a:cubicBezTo>
                  <a:pt x="198575" y="54133"/>
                  <a:pt x="186557" y="59283"/>
                  <a:pt x="174540" y="64146"/>
                </a:cubicBezTo>
                <a:cubicBezTo>
                  <a:pt x="172251" y="60427"/>
                  <a:pt x="170248" y="56993"/>
                  <a:pt x="168245" y="53274"/>
                </a:cubicBezTo>
                <a:cubicBezTo>
                  <a:pt x="165956" y="49840"/>
                  <a:pt x="163667" y="46121"/>
                  <a:pt x="161664" y="42973"/>
                </a:cubicBezTo>
                <a:cubicBezTo>
                  <a:pt x="150219" y="28380"/>
                  <a:pt x="140777" y="24088"/>
                  <a:pt x="129331" y="22658"/>
                </a:cubicBezTo>
                <a:cubicBezTo>
                  <a:pt x="99574" y="19225"/>
                  <a:pt x="52362" y="24088"/>
                  <a:pt x="21460" y="25805"/>
                </a:cubicBezTo>
                <a:lnTo>
                  <a:pt x="21460" y="25805"/>
                </a:lnTo>
                <a:close/>
              </a:path>
            </a:pathLst>
          </a:custGeom>
          <a:solidFill>
            <a:srgbClr val="F4D9D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89" name="Freeform: Shape 110">
            <a:extLst>
              <a:ext uri="{FF2B5EF4-FFF2-40B4-BE49-F238E27FC236}">
                <a16:creationId xmlns:a16="http://schemas.microsoft.com/office/drawing/2014/main" id="{CB47560B-790C-1052-85AE-27C369A79138}"/>
              </a:ext>
            </a:extLst>
          </p:cNvPr>
          <p:cNvSpPr/>
          <p:nvPr/>
        </p:nvSpPr>
        <p:spPr>
          <a:xfrm>
            <a:off x="6347191" y="5488036"/>
            <a:ext cx="58580" cy="72249"/>
          </a:xfrm>
          <a:custGeom>
            <a:avLst/>
            <a:gdLst>
              <a:gd name="connsiteX0" fmla="*/ 107871 w 143065"/>
              <a:gd name="connsiteY0" fmla="*/ 131620 h 171678"/>
              <a:gd name="connsiteX1" fmla="*/ 73249 w 143065"/>
              <a:gd name="connsiteY1" fmla="*/ 153079 h 171678"/>
              <a:gd name="connsiteX2" fmla="*/ 21460 w 143065"/>
              <a:gd name="connsiteY2" fmla="*/ 68671 h 171678"/>
              <a:gd name="connsiteX3" fmla="*/ 98715 w 143065"/>
              <a:gd name="connsiteY3" fmla="*/ 21460 h 171678"/>
              <a:gd name="connsiteX4" fmla="*/ 127042 w 143065"/>
              <a:gd name="connsiteY4" fmla="*/ 67240 h 171678"/>
              <a:gd name="connsiteX5" fmla="*/ 107871 w 143065"/>
              <a:gd name="connsiteY5" fmla="*/ 131620 h 171678"/>
              <a:gd name="connsiteX6" fmla="*/ 107871 w 143065"/>
              <a:gd name="connsiteY6" fmla="*/ 131620 h 17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65" h="171678">
                <a:moveTo>
                  <a:pt x="107871" y="131620"/>
                </a:moveTo>
                <a:lnTo>
                  <a:pt x="73249" y="153079"/>
                </a:lnTo>
                <a:lnTo>
                  <a:pt x="21460" y="68671"/>
                </a:lnTo>
                <a:lnTo>
                  <a:pt x="98715" y="21460"/>
                </a:lnTo>
                <a:lnTo>
                  <a:pt x="127042" y="67240"/>
                </a:lnTo>
                <a:cubicBezTo>
                  <a:pt x="139632" y="88414"/>
                  <a:pt x="129044" y="118744"/>
                  <a:pt x="107871" y="131620"/>
                </a:cubicBezTo>
                <a:lnTo>
                  <a:pt x="107871" y="131620"/>
                </a:lnTo>
                <a:close/>
              </a:path>
            </a:pathLst>
          </a:custGeom>
          <a:solidFill>
            <a:srgbClr val="EA8F7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0" name="Freeform: Shape 111">
            <a:extLst>
              <a:ext uri="{FF2B5EF4-FFF2-40B4-BE49-F238E27FC236}">
                <a16:creationId xmlns:a16="http://schemas.microsoft.com/office/drawing/2014/main" id="{53D7A973-C681-ACC5-F148-24D6BBE9EAD8}"/>
              </a:ext>
            </a:extLst>
          </p:cNvPr>
          <p:cNvSpPr/>
          <p:nvPr/>
        </p:nvSpPr>
        <p:spPr>
          <a:xfrm>
            <a:off x="6325633" y="5530060"/>
            <a:ext cx="82012" cy="84290"/>
          </a:xfrm>
          <a:custGeom>
            <a:avLst/>
            <a:gdLst>
              <a:gd name="connsiteX0" fmla="*/ 179690 w 200291"/>
              <a:gd name="connsiteY0" fmla="*/ 28041 h 200291"/>
              <a:gd name="connsiteX1" fmla="*/ 132192 w 200291"/>
              <a:gd name="connsiteY1" fmla="*/ 60088 h 200291"/>
              <a:gd name="connsiteX2" fmla="*/ 70674 w 200291"/>
              <a:gd name="connsiteY2" fmla="*/ 62376 h 200291"/>
              <a:gd name="connsiteX3" fmla="*/ 69816 w 200291"/>
              <a:gd name="connsiteY3" fmla="*/ 21460 h 200291"/>
              <a:gd name="connsiteX4" fmla="*/ 21460 w 200291"/>
              <a:gd name="connsiteY4" fmla="*/ 100432 h 200291"/>
              <a:gd name="connsiteX5" fmla="*/ 68958 w 200291"/>
              <a:gd name="connsiteY5" fmla="*/ 182837 h 200291"/>
              <a:gd name="connsiteX6" fmla="*/ 72963 w 200291"/>
              <a:gd name="connsiteY6" fmla="*/ 143924 h 200291"/>
              <a:gd name="connsiteX7" fmla="*/ 85553 w 200291"/>
              <a:gd name="connsiteY7" fmla="*/ 143637 h 200291"/>
              <a:gd name="connsiteX8" fmla="*/ 97856 w 200291"/>
              <a:gd name="connsiteY8" fmla="*/ 142779 h 200291"/>
              <a:gd name="connsiteX9" fmla="*/ 131334 w 200291"/>
              <a:gd name="connsiteY9" fmla="*/ 123894 h 200291"/>
              <a:gd name="connsiteX10" fmla="*/ 179690 w 200291"/>
              <a:gd name="connsiteY10" fmla="*/ 28041 h 200291"/>
              <a:gd name="connsiteX11" fmla="*/ 179690 w 200291"/>
              <a:gd name="connsiteY11" fmla="*/ 28041 h 20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291" h="200291">
                <a:moveTo>
                  <a:pt x="179690" y="28041"/>
                </a:moveTo>
                <a:cubicBezTo>
                  <a:pt x="156227" y="47784"/>
                  <a:pt x="142493" y="55796"/>
                  <a:pt x="132192" y="60088"/>
                </a:cubicBezTo>
                <a:cubicBezTo>
                  <a:pt x="107585" y="70388"/>
                  <a:pt x="101863" y="65238"/>
                  <a:pt x="70674" y="62376"/>
                </a:cubicBezTo>
                <a:cubicBezTo>
                  <a:pt x="70388" y="48928"/>
                  <a:pt x="70102" y="35194"/>
                  <a:pt x="69816" y="21460"/>
                </a:cubicBezTo>
                <a:cubicBezTo>
                  <a:pt x="53506" y="47784"/>
                  <a:pt x="37483" y="74108"/>
                  <a:pt x="21460" y="100432"/>
                </a:cubicBezTo>
                <a:cubicBezTo>
                  <a:pt x="37483" y="127901"/>
                  <a:pt x="53220" y="155369"/>
                  <a:pt x="68958" y="182837"/>
                </a:cubicBezTo>
                <a:cubicBezTo>
                  <a:pt x="70388" y="169962"/>
                  <a:pt x="71818" y="157086"/>
                  <a:pt x="72963" y="143924"/>
                </a:cubicBezTo>
                <a:cubicBezTo>
                  <a:pt x="77255" y="143924"/>
                  <a:pt x="81261" y="143637"/>
                  <a:pt x="85553" y="143637"/>
                </a:cubicBezTo>
                <a:cubicBezTo>
                  <a:pt x="89845" y="143352"/>
                  <a:pt x="93851" y="143066"/>
                  <a:pt x="97856" y="142779"/>
                </a:cubicBezTo>
                <a:cubicBezTo>
                  <a:pt x="116169" y="139346"/>
                  <a:pt x="124753" y="133337"/>
                  <a:pt x="131334" y="123894"/>
                </a:cubicBezTo>
                <a:cubicBezTo>
                  <a:pt x="148216" y="99859"/>
                  <a:pt x="166242" y="56081"/>
                  <a:pt x="179690" y="28041"/>
                </a:cubicBezTo>
                <a:lnTo>
                  <a:pt x="179690" y="28041"/>
                </a:lnTo>
                <a:close/>
              </a:path>
            </a:pathLst>
          </a:custGeom>
          <a:solidFill>
            <a:srgbClr val="F4D9D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1" name="Freeform: Shape 112">
            <a:extLst>
              <a:ext uri="{FF2B5EF4-FFF2-40B4-BE49-F238E27FC236}">
                <a16:creationId xmlns:a16="http://schemas.microsoft.com/office/drawing/2014/main" id="{26110AE2-A4F6-22E4-FD91-68B8E813E532}"/>
              </a:ext>
            </a:extLst>
          </p:cNvPr>
          <p:cNvSpPr/>
          <p:nvPr/>
        </p:nvSpPr>
        <p:spPr>
          <a:xfrm>
            <a:off x="6279356" y="5545474"/>
            <a:ext cx="46864" cy="48165"/>
          </a:xfrm>
          <a:custGeom>
            <a:avLst/>
            <a:gdLst>
              <a:gd name="connsiteX0" fmla="*/ 21460 w 114452"/>
              <a:gd name="connsiteY0" fmla="*/ 62091 h 114452"/>
              <a:gd name="connsiteX1" fmla="*/ 21460 w 114452"/>
              <a:gd name="connsiteY1" fmla="*/ 21460 h 114452"/>
              <a:gd name="connsiteX2" fmla="*/ 120461 w 114452"/>
              <a:gd name="connsiteY2" fmla="*/ 21746 h 114452"/>
              <a:gd name="connsiteX3" fmla="*/ 120175 w 114452"/>
              <a:gd name="connsiteY3" fmla="*/ 112449 h 114452"/>
              <a:gd name="connsiteX4" fmla="*/ 66383 w 114452"/>
              <a:gd name="connsiteY4" fmla="*/ 112164 h 114452"/>
              <a:gd name="connsiteX5" fmla="*/ 21460 w 114452"/>
              <a:gd name="connsiteY5" fmla="*/ 62091 h 114452"/>
              <a:gd name="connsiteX6" fmla="*/ 21460 w 114452"/>
              <a:gd name="connsiteY6" fmla="*/ 62091 h 11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452" h="114452">
                <a:moveTo>
                  <a:pt x="21460" y="62091"/>
                </a:moveTo>
                <a:lnTo>
                  <a:pt x="21460" y="21460"/>
                </a:lnTo>
                <a:lnTo>
                  <a:pt x="120461" y="21746"/>
                </a:lnTo>
                <a:lnTo>
                  <a:pt x="120175" y="112449"/>
                </a:lnTo>
                <a:lnTo>
                  <a:pt x="66383" y="112164"/>
                </a:lnTo>
                <a:cubicBezTo>
                  <a:pt x="41775" y="112164"/>
                  <a:pt x="21460" y="86984"/>
                  <a:pt x="21460" y="62091"/>
                </a:cubicBezTo>
                <a:lnTo>
                  <a:pt x="21460" y="62091"/>
                </a:lnTo>
                <a:close/>
              </a:path>
            </a:pathLst>
          </a:custGeom>
          <a:solidFill>
            <a:srgbClr val="EA8F7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2" name="Freeform: Shape 113">
            <a:extLst>
              <a:ext uri="{FF2B5EF4-FFF2-40B4-BE49-F238E27FC236}">
                <a16:creationId xmlns:a16="http://schemas.microsoft.com/office/drawing/2014/main" id="{66BE242E-2BD1-4661-631D-CAE793FC177F}"/>
              </a:ext>
            </a:extLst>
          </p:cNvPr>
          <p:cNvSpPr/>
          <p:nvPr/>
        </p:nvSpPr>
        <p:spPr>
          <a:xfrm>
            <a:off x="6246199" y="5496345"/>
            <a:ext cx="70296" cy="84290"/>
          </a:xfrm>
          <a:custGeom>
            <a:avLst/>
            <a:gdLst>
              <a:gd name="connsiteX0" fmla="*/ 95568 w 171678"/>
              <a:gd name="connsiteY0" fmla="*/ 197144 h 200291"/>
              <a:gd name="connsiteX1" fmla="*/ 92993 w 171678"/>
              <a:gd name="connsiteY1" fmla="*/ 139918 h 200291"/>
              <a:gd name="connsiteX2" fmla="*/ 123322 w 171678"/>
              <a:gd name="connsiteY2" fmla="*/ 86411 h 200291"/>
              <a:gd name="connsiteX3" fmla="*/ 158516 w 171678"/>
              <a:gd name="connsiteY3" fmla="*/ 107013 h 200291"/>
              <a:gd name="connsiteX4" fmla="*/ 116741 w 171678"/>
              <a:gd name="connsiteY4" fmla="*/ 24607 h 200291"/>
              <a:gd name="connsiteX5" fmla="*/ 21460 w 171678"/>
              <a:gd name="connsiteY5" fmla="*/ 21460 h 200291"/>
              <a:gd name="connsiteX6" fmla="*/ 52362 w 171678"/>
              <a:gd name="connsiteY6" fmla="*/ 45208 h 200291"/>
              <a:gd name="connsiteX7" fmla="*/ 46067 w 171678"/>
              <a:gd name="connsiteY7" fmla="*/ 56081 h 200291"/>
              <a:gd name="connsiteX8" fmla="*/ 40344 w 171678"/>
              <a:gd name="connsiteY8" fmla="*/ 67240 h 200291"/>
              <a:gd name="connsiteX9" fmla="*/ 38913 w 171678"/>
              <a:gd name="connsiteY9" fmla="*/ 105296 h 200291"/>
              <a:gd name="connsiteX10" fmla="*/ 95568 w 171678"/>
              <a:gd name="connsiteY10" fmla="*/ 197144 h 200291"/>
              <a:gd name="connsiteX11" fmla="*/ 95568 w 171678"/>
              <a:gd name="connsiteY11" fmla="*/ 197144 h 20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1678" h="200291">
                <a:moveTo>
                  <a:pt x="95568" y="197144"/>
                </a:moveTo>
                <a:cubicBezTo>
                  <a:pt x="90989" y="166814"/>
                  <a:pt x="91276" y="150791"/>
                  <a:pt x="92993" y="139918"/>
                </a:cubicBezTo>
                <a:cubicBezTo>
                  <a:pt x="96998" y="113308"/>
                  <a:pt x="104723" y="111305"/>
                  <a:pt x="123322" y="86411"/>
                </a:cubicBezTo>
                <a:cubicBezTo>
                  <a:pt x="135054" y="93278"/>
                  <a:pt x="146784" y="100146"/>
                  <a:pt x="158516" y="107013"/>
                </a:cubicBezTo>
                <a:cubicBezTo>
                  <a:pt x="144782" y="79544"/>
                  <a:pt x="130761" y="51790"/>
                  <a:pt x="116741" y="24607"/>
                </a:cubicBezTo>
                <a:cubicBezTo>
                  <a:pt x="84981" y="23462"/>
                  <a:pt x="53220" y="22318"/>
                  <a:pt x="21460" y="21460"/>
                </a:cubicBezTo>
                <a:cubicBezTo>
                  <a:pt x="31760" y="29471"/>
                  <a:pt x="42061" y="37483"/>
                  <a:pt x="52362" y="45208"/>
                </a:cubicBezTo>
                <a:cubicBezTo>
                  <a:pt x="50073" y="48928"/>
                  <a:pt x="48070" y="52362"/>
                  <a:pt x="46067" y="56081"/>
                </a:cubicBezTo>
                <a:cubicBezTo>
                  <a:pt x="44064" y="59801"/>
                  <a:pt x="42061" y="63521"/>
                  <a:pt x="40344" y="67240"/>
                </a:cubicBezTo>
                <a:cubicBezTo>
                  <a:pt x="33477" y="84408"/>
                  <a:pt x="34335" y="94709"/>
                  <a:pt x="38913" y="105296"/>
                </a:cubicBezTo>
                <a:cubicBezTo>
                  <a:pt x="50931" y="132764"/>
                  <a:pt x="78972" y="171106"/>
                  <a:pt x="95568" y="197144"/>
                </a:cubicBezTo>
                <a:lnTo>
                  <a:pt x="95568" y="197144"/>
                </a:lnTo>
                <a:close/>
              </a:path>
            </a:pathLst>
          </a:custGeom>
          <a:solidFill>
            <a:srgbClr val="F4D9D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3" name="Freeform: Shape 115">
            <a:extLst>
              <a:ext uri="{FF2B5EF4-FFF2-40B4-BE49-F238E27FC236}">
                <a16:creationId xmlns:a16="http://schemas.microsoft.com/office/drawing/2014/main" id="{A06B3729-C499-BB5F-2FBE-2A066DF6942C}"/>
              </a:ext>
            </a:extLst>
          </p:cNvPr>
          <p:cNvSpPr/>
          <p:nvPr/>
        </p:nvSpPr>
        <p:spPr>
          <a:xfrm>
            <a:off x="3035288" y="5930762"/>
            <a:ext cx="5670524" cy="927188"/>
          </a:xfrm>
          <a:custGeom>
            <a:avLst/>
            <a:gdLst>
              <a:gd name="connsiteX0" fmla="*/ 6925601 w 13848740"/>
              <a:gd name="connsiteY0" fmla="*/ 64465 h 2203208"/>
              <a:gd name="connsiteX1" fmla="*/ 64465 w 13848740"/>
              <a:gd name="connsiteY1" fmla="*/ 2138915 h 2203208"/>
              <a:gd name="connsiteX2" fmla="*/ 13786736 w 13848740"/>
              <a:gd name="connsiteY2" fmla="*/ 2138915 h 2203208"/>
              <a:gd name="connsiteX3" fmla="*/ 6925601 w 13848740"/>
              <a:gd name="connsiteY3" fmla="*/ 64465 h 2203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8740" h="2203208">
                <a:moveTo>
                  <a:pt x="6925601" y="64465"/>
                </a:moveTo>
                <a:cubicBezTo>
                  <a:pt x="4387619" y="64465"/>
                  <a:pt x="2028182" y="828435"/>
                  <a:pt x="64465" y="2138915"/>
                </a:cubicBezTo>
                <a:lnTo>
                  <a:pt x="13786736" y="2138915"/>
                </a:lnTo>
                <a:cubicBezTo>
                  <a:pt x="11822732" y="828435"/>
                  <a:pt x="9463583" y="64465"/>
                  <a:pt x="6925601" y="6446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8613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4" name="Freeform: Shape 116">
            <a:extLst>
              <a:ext uri="{FF2B5EF4-FFF2-40B4-BE49-F238E27FC236}">
                <a16:creationId xmlns:a16="http://schemas.microsoft.com/office/drawing/2014/main" id="{FF041CFE-FF5B-6F2C-A3B5-D61FD5755921}"/>
              </a:ext>
            </a:extLst>
          </p:cNvPr>
          <p:cNvSpPr/>
          <p:nvPr/>
        </p:nvSpPr>
        <p:spPr>
          <a:xfrm>
            <a:off x="5164898" y="6174120"/>
            <a:ext cx="902129" cy="361242"/>
          </a:xfrm>
          <a:custGeom>
            <a:avLst/>
            <a:gdLst>
              <a:gd name="connsiteX0" fmla="*/ 2146355 w 2203208"/>
              <a:gd name="connsiteY0" fmla="*/ 433288 h 858393"/>
              <a:gd name="connsiteX1" fmla="*/ 1105410 w 2203208"/>
              <a:gd name="connsiteY1" fmla="*/ 802112 h 858393"/>
              <a:gd name="connsiteX2" fmla="*/ 64465 w 2203208"/>
              <a:gd name="connsiteY2" fmla="*/ 433288 h 858393"/>
              <a:gd name="connsiteX3" fmla="*/ 1105410 w 2203208"/>
              <a:gd name="connsiteY3" fmla="*/ 64465 h 858393"/>
              <a:gd name="connsiteX4" fmla="*/ 2146355 w 2203208"/>
              <a:gd name="connsiteY4" fmla="*/ 433288 h 85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208" h="858393">
                <a:moveTo>
                  <a:pt x="2146355" y="433288"/>
                </a:moveTo>
                <a:cubicBezTo>
                  <a:pt x="2146355" y="636984"/>
                  <a:pt x="1680308" y="802112"/>
                  <a:pt x="1105410" y="802112"/>
                </a:cubicBezTo>
                <a:cubicBezTo>
                  <a:pt x="530512" y="802112"/>
                  <a:pt x="64465" y="636984"/>
                  <a:pt x="64465" y="433288"/>
                </a:cubicBezTo>
                <a:cubicBezTo>
                  <a:pt x="64465" y="229593"/>
                  <a:pt x="530512" y="64465"/>
                  <a:pt x="1105410" y="64465"/>
                </a:cubicBezTo>
                <a:cubicBezTo>
                  <a:pt x="1680308" y="64465"/>
                  <a:pt x="2146355" y="229593"/>
                  <a:pt x="2146355" y="43328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8613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5" name="Freeform: Shape 117">
            <a:extLst>
              <a:ext uri="{FF2B5EF4-FFF2-40B4-BE49-F238E27FC236}">
                <a16:creationId xmlns:a16="http://schemas.microsoft.com/office/drawing/2014/main" id="{A489AB1F-F20F-5091-0A3B-42A1AF201BAD}"/>
              </a:ext>
            </a:extLst>
          </p:cNvPr>
          <p:cNvSpPr/>
          <p:nvPr/>
        </p:nvSpPr>
        <p:spPr>
          <a:xfrm>
            <a:off x="4547339" y="3287830"/>
            <a:ext cx="948993" cy="1059644"/>
          </a:xfrm>
          <a:custGeom>
            <a:avLst/>
            <a:gdLst>
              <a:gd name="connsiteX0" fmla="*/ 2206755 w 2317661"/>
              <a:gd name="connsiteY0" fmla="*/ 2374030 h 2517952"/>
              <a:gd name="connsiteX1" fmla="*/ 26150 w 2317661"/>
              <a:gd name="connsiteY1" fmla="*/ 21460 h 2517952"/>
              <a:gd name="connsiteX2" fmla="*/ 2206755 w 2317661"/>
              <a:gd name="connsiteY2" fmla="*/ 2374030 h 251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7661" h="2517952">
                <a:moveTo>
                  <a:pt x="2206755" y="2374030"/>
                </a:moveTo>
                <a:cubicBezTo>
                  <a:pt x="2206755" y="2374030"/>
                  <a:pt x="3002771" y="351369"/>
                  <a:pt x="26150" y="21460"/>
                </a:cubicBezTo>
                <a:cubicBezTo>
                  <a:pt x="26150" y="21174"/>
                  <a:pt x="-183870" y="3218116"/>
                  <a:pt x="2206755" y="2374030"/>
                </a:cubicBezTo>
                <a:close/>
              </a:path>
            </a:pathLst>
          </a:custGeom>
          <a:solidFill>
            <a:srgbClr val="29888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6" name="Freeform: Shape 118">
            <a:extLst>
              <a:ext uri="{FF2B5EF4-FFF2-40B4-BE49-F238E27FC236}">
                <a16:creationId xmlns:a16="http://schemas.microsoft.com/office/drawing/2014/main" id="{80DDC910-E6E8-730D-9891-DF1A5F2B56A4}"/>
              </a:ext>
            </a:extLst>
          </p:cNvPr>
          <p:cNvSpPr/>
          <p:nvPr/>
        </p:nvSpPr>
        <p:spPr>
          <a:xfrm>
            <a:off x="4709651" y="3956128"/>
            <a:ext cx="175740" cy="72249"/>
          </a:xfrm>
          <a:custGeom>
            <a:avLst/>
            <a:gdLst>
              <a:gd name="connsiteX0" fmla="*/ 86412 w 429196"/>
              <a:gd name="connsiteY0" fmla="*/ 161092 h 171678"/>
              <a:gd name="connsiteX1" fmla="*/ 435491 w 429196"/>
              <a:gd name="connsiteY1" fmla="*/ 70674 h 171678"/>
              <a:gd name="connsiteX2" fmla="*/ 407737 w 429196"/>
              <a:gd name="connsiteY2" fmla="*/ 21460 h 171678"/>
              <a:gd name="connsiteX3" fmla="*/ 21460 w 429196"/>
              <a:gd name="connsiteY3" fmla="*/ 123323 h 17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196" h="171678">
                <a:moveTo>
                  <a:pt x="86412" y="161092"/>
                </a:moveTo>
                <a:lnTo>
                  <a:pt x="435491" y="70674"/>
                </a:lnTo>
                <a:lnTo>
                  <a:pt x="407737" y="21460"/>
                </a:lnTo>
                <a:lnTo>
                  <a:pt x="21460" y="123323"/>
                </a:lnTo>
              </a:path>
            </a:pathLst>
          </a:custGeom>
          <a:solidFill>
            <a:srgbClr val="17604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7" name="Freeform: Shape 119">
            <a:extLst>
              <a:ext uri="{FF2B5EF4-FFF2-40B4-BE49-F238E27FC236}">
                <a16:creationId xmlns:a16="http://schemas.microsoft.com/office/drawing/2014/main" id="{E5CE51FB-EFA4-EA9F-94CB-23BCF5DBE897}"/>
              </a:ext>
            </a:extLst>
          </p:cNvPr>
          <p:cNvSpPr/>
          <p:nvPr/>
        </p:nvSpPr>
        <p:spPr>
          <a:xfrm>
            <a:off x="4709651" y="3832464"/>
            <a:ext cx="93728" cy="192663"/>
          </a:xfrm>
          <a:custGeom>
            <a:avLst/>
            <a:gdLst>
              <a:gd name="connsiteX0" fmla="*/ 185413 w 228904"/>
              <a:gd name="connsiteY0" fmla="*/ 21460 h 457809"/>
              <a:gd name="connsiteX1" fmla="*/ 21460 w 228904"/>
              <a:gd name="connsiteY1" fmla="*/ 417179 h 457809"/>
              <a:gd name="connsiteX2" fmla="*/ 86412 w 228904"/>
              <a:gd name="connsiteY2" fmla="*/ 454948 h 457809"/>
              <a:gd name="connsiteX3" fmla="*/ 224613 w 228904"/>
              <a:gd name="connsiteY3" fmla="*/ 153938 h 45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04" h="457809">
                <a:moveTo>
                  <a:pt x="185413" y="21460"/>
                </a:moveTo>
                <a:lnTo>
                  <a:pt x="21460" y="417179"/>
                </a:lnTo>
                <a:lnTo>
                  <a:pt x="86412" y="454948"/>
                </a:lnTo>
                <a:lnTo>
                  <a:pt x="224613" y="153938"/>
                </a:lnTo>
                <a:close/>
              </a:path>
            </a:pathLst>
          </a:custGeom>
          <a:solidFill>
            <a:srgbClr val="9FD3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8" name="Freeform: Shape 120">
            <a:extLst>
              <a:ext uri="{FF2B5EF4-FFF2-40B4-BE49-F238E27FC236}">
                <a16:creationId xmlns:a16="http://schemas.microsoft.com/office/drawing/2014/main" id="{2422B367-AC8A-9D5E-C6A3-DD5F5A63178D}"/>
              </a:ext>
            </a:extLst>
          </p:cNvPr>
          <p:cNvSpPr/>
          <p:nvPr/>
        </p:nvSpPr>
        <p:spPr>
          <a:xfrm>
            <a:off x="4709651" y="3640644"/>
            <a:ext cx="620946" cy="457573"/>
          </a:xfrm>
          <a:custGeom>
            <a:avLst/>
            <a:gdLst>
              <a:gd name="connsiteX0" fmla="*/ 21460 w 1516494"/>
              <a:gd name="connsiteY0" fmla="*/ 71533 h 1087297"/>
              <a:gd name="connsiteX1" fmla="*/ 335346 w 1516494"/>
              <a:gd name="connsiteY1" fmla="*/ 1055251 h 1087297"/>
              <a:gd name="connsiteX2" fmla="*/ 394003 w 1516494"/>
              <a:gd name="connsiteY2" fmla="*/ 1066983 h 1087297"/>
              <a:gd name="connsiteX3" fmla="*/ 1510485 w 1516494"/>
              <a:gd name="connsiteY3" fmla="*/ 732209 h 1087297"/>
              <a:gd name="connsiteX4" fmla="*/ 1125925 w 1516494"/>
              <a:gd name="connsiteY4" fmla="*/ 117886 h 1087297"/>
              <a:gd name="connsiteX5" fmla="*/ 54079 w 1516494"/>
              <a:gd name="connsiteY5" fmla="*/ 21460 h 108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6494" h="1087297">
                <a:moveTo>
                  <a:pt x="21460" y="71533"/>
                </a:moveTo>
                <a:lnTo>
                  <a:pt x="335346" y="1055251"/>
                </a:lnTo>
                <a:lnTo>
                  <a:pt x="394003" y="1066983"/>
                </a:lnTo>
                <a:lnTo>
                  <a:pt x="1510485" y="732209"/>
                </a:lnTo>
                <a:lnTo>
                  <a:pt x="1125925" y="117886"/>
                </a:lnTo>
                <a:lnTo>
                  <a:pt x="54079" y="21460"/>
                </a:lnTo>
                <a:close/>
              </a:path>
            </a:pathLst>
          </a:custGeom>
          <a:solidFill>
            <a:srgbClr val="17604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99" name="Freeform: Shape 121">
            <a:extLst>
              <a:ext uri="{FF2B5EF4-FFF2-40B4-BE49-F238E27FC236}">
                <a16:creationId xmlns:a16="http://schemas.microsoft.com/office/drawing/2014/main" id="{2118EAEF-7244-82B2-6416-96E5DCB8B39A}"/>
              </a:ext>
            </a:extLst>
          </p:cNvPr>
          <p:cNvSpPr/>
          <p:nvPr/>
        </p:nvSpPr>
        <p:spPr>
          <a:xfrm>
            <a:off x="4723008" y="3640644"/>
            <a:ext cx="609230" cy="457573"/>
          </a:xfrm>
          <a:custGeom>
            <a:avLst/>
            <a:gdLst>
              <a:gd name="connsiteX0" fmla="*/ 21460 w 1487881"/>
              <a:gd name="connsiteY0" fmla="*/ 21460 h 1087297"/>
              <a:gd name="connsiteX1" fmla="*/ 361670 w 1487881"/>
              <a:gd name="connsiteY1" fmla="*/ 1066983 h 1087297"/>
              <a:gd name="connsiteX2" fmla="*/ 1478153 w 1487881"/>
              <a:gd name="connsiteY2" fmla="*/ 732209 h 1087297"/>
              <a:gd name="connsiteX3" fmla="*/ 1093593 w 1487881"/>
              <a:gd name="connsiteY3" fmla="*/ 117886 h 1087297"/>
              <a:gd name="connsiteX4" fmla="*/ 21460 w 1487881"/>
              <a:gd name="connsiteY4" fmla="*/ 21460 h 1087297"/>
              <a:gd name="connsiteX5" fmla="*/ 1170276 w 1487881"/>
              <a:gd name="connsiteY5" fmla="*/ 271538 h 1087297"/>
              <a:gd name="connsiteX6" fmla="*/ 924489 w 1487881"/>
              <a:gd name="connsiteY6" fmla="*/ 274114 h 1087297"/>
              <a:gd name="connsiteX7" fmla="*/ 840081 w 1487881"/>
              <a:gd name="connsiteY7" fmla="*/ 112450 h 1087297"/>
              <a:gd name="connsiteX8" fmla="*/ 1084150 w 1487881"/>
              <a:gd name="connsiteY8" fmla="*/ 131906 h 1087297"/>
              <a:gd name="connsiteX9" fmla="*/ 1170276 w 1487881"/>
              <a:gd name="connsiteY9" fmla="*/ 271538 h 1087297"/>
              <a:gd name="connsiteX10" fmla="*/ 664110 w 1487881"/>
              <a:gd name="connsiteY10" fmla="*/ 276689 h 1087297"/>
              <a:gd name="connsiteX11" fmla="*/ 581990 w 1487881"/>
              <a:gd name="connsiteY11" fmla="*/ 91848 h 1087297"/>
              <a:gd name="connsiteX12" fmla="*/ 830638 w 1487881"/>
              <a:gd name="connsiteY12" fmla="*/ 111591 h 1087297"/>
              <a:gd name="connsiteX13" fmla="*/ 914761 w 1487881"/>
              <a:gd name="connsiteY13" fmla="*/ 274114 h 1087297"/>
              <a:gd name="connsiteX14" fmla="*/ 664110 w 1487881"/>
              <a:gd name="connsiteY14" fmla="*/ 276689 h 1087297"/>
              <a:gd name="connsiteX15" fmla="*/ 919625 w 1487881"/>
              <a:gd name="connsiteY15" fmla="*/ 283270 h 1087297"/>
              <a:gd name="connsiteX16" fmla="*/ 1006323 w 1487881"/>
              <a:gd name="connsiteY16" fmla="*/ 450370 h 1087297"/>
              <a:gd name="connsiteX17" fmla="*/ 753383 w 1487881"/>
              <a:gd name="connsiteY17" fmla="*/ 477267 h 1087297"/>
              <a:gd name="connsiteX18" fmla="*/ 668688 w 1487881"/>
              <a:gd name="connsiteY18" fmla="*/ 287276 h 1087297"/>
              <a:gd name="connsiteX19" fmla="*/ 919625 w 1487881"/>
              <a:gd name="connsiteY19" fmla="*/ 283270 h 1087297"/>
              <a:gd name="connsiteX20" fmla="*/ 654668 w 1487881"/>
              <a:gd name="connsiteY20" fmla="*/ 276689 h 1087297"/>
              <a:gd name="connsiteX21" fmla="*/ 404017 w 1487881"/>
              <a:gd name="connsiteY21" fmla="*/ 279264 h 1087297"/>
              <a:gd name="connsiteX22" fmla="*/ 323900 w 1487881"/>
              <a:gd name="connsiteY22" fmla="*/ 71247 h 1087297"/>
              <a:gd name="connsiteX23" fmla="*/ 572548 w 1487881"/>
              <a:gd name="connsiteY23" fmla="*/ 90990 h 1087297"/>
              <a:gd name="connsiteX24" fmla="*/ 654668 w 1487881"/>
              <a:gd name="connsiteY24" fmla="*/ 276689 h 1087297"/>
              <a:gd name="connsiteX25" fmla="*/ 659246 w 1487881"/>
              <a:gd name="connsiteY25" fmla="*/ 287276 h 1087297"/>
              <a:gd name="connsiteX26" fmla="*/ 743654 w 1487881"/>
              <a:gd name="connsiteY26" fmla="*/ 478125 h 1087297"/>
              <a:gd name="connsiteX27" fmla="*/ 490715 w 1487881"/>
              <a:gd name="connsiteY27" fmla="*/ 505021 h 1087297"/>
              <a:gd name="connsiteX28" fmla="*/ 408309 w 1487881"/>
              <a:gd name="connsiteY28" fmla="*/ 291282 h 1087297"/>
              <a:gd name="connsiteX29" fmla="*/ 659246 w 1487881"/>
              <a:gd name="connsiteY29" fmla="*/ 287276 h 1087297"/>
              <a:gd name="connsiteX30" fmla="*/ 481272 w 1487881"/>
              <a:gd name="connsiteY30" fmla="*/ 505880 h 1087297"/>
              <a:gd name="connsiteX31" fmla="*/ 233197 w 1487881"/>
              <a:gd name="connsiteY31" fmla="*/ 532204 h 1087297"/>
              <a:gd name="connsiteX32" fmla="*/ 152794 w 1487881"/>
              <a:gd name="connsiteY32" fmla="*/ 295001 h 1087297"/>
              <a:gd name="connsiteX33" fmla="*/ 398867 w 1487881"/>
              <a:gd name="connsiteY33" fmla="*/ 291282 h 1087297"/>
              <a:gd name="connsiteX34" fmla="*/ 481272 w 1487881"/>
              <a:gd name="connsiteY34" fmla="*/ 505880 h 1087297"/>
              <a:gd name="connsiteX35" fmla="*/ 485850 w 1487881"/>
              <a:gd name="connsiteY35" fmla="*/ 517897 h 1087297"/>
              <a:gd name="connsiteX36" fmla="*/ 568256 w 1487881"/>
              <a:gd name="connsiteY36" fmla="*/ 732496 h 1087297"/>
              <a:gd name="connsiteX37" fmla="*/ 318178 w 1487881"/>
              <a:gd name="connsiteY37" fmla="*/ 782568 h 1087297"/>
              <a:gd name="connsiteX38" fmla="*/ 237775 w 1487881"/>
              <a:gd name="connsiteY38" fmla="*/ 545366 h 1087297"/>
              <a:gd name="connsiteX39" fmla="*/ 485850 w 1487881"/>
              <a:gd name="connsiteY39" fmla="*/ 517897 h 1087297"/>
              <a:gd name="connsiteX40" fmla="*/ 495579 w 1487881"/>
              <a:gd name="connsiteY40" fmla="*/ 516753 h 1087297"/>
              <a:gd name="connsiteX41" fmla="*/ 748519 w 1487881"/>
              <a:gd name="connsiteY41" fmla="*/ 488712 h 1087297"/>
              <a:gd name="connsiteX42" fmla="*/ 832927 w 1487881"/>
              <a:gd name="connsiteY42" fmla="*/ 679561 h 1087297"/>
              <a:gd name="connsiteX43" fmla="*/ 577985 w 1487881"/>
              <a:gd name="connsiteY43" fmla="*/ 730492 h 1087297"/>
              <a:gd name="connsiteX44" fmla="*/ 495579 w 1487881"/>
              <a:gd name="connsiteY44" fmla="*/ 516753 h 1087297"/>
              <a:gd name="connsiteX45" fmla="*/ 837506 w 1487881"/>
              <a:gd name="connsiteY45" fmla="*/ 690148 h 1087297"/>
              <a:gd name="connsiteX46" fmla="*/ 919625 w 1487881"/>
              <a:gd name="connsiteY46" fmla="*/ 875847 h 1087297"/>
              <a:gd name="connsiteX47" fmla="*/ 662680 w 1487881"/>
              <a:gd name="connsiteY47" fmla="*/ 950527 h 1087297"/>
              <a:gd name="connsiteX48" fmla="*/ 582563 w 1487881"/>
              <a:gd name="connsiteY48" fmla="*/ 742510 h 1087297"/>
              <a:gd name="connsiteX49" fmla="*/ 837506 w 1487881"/>
              <a:gd name="connsiteY49" fmla="*/ 690148 h 1087297"/>
              <a:gd name="connsiteX50" fmla="*/ 847234 w 1487881"/>
              <a:gd name="connsiteY50" fmla="*/ 688145 h 1087297"/>
              <a:gd name="connsiteX51" fmla="*/ 1102177 w 1487881"/>
              <a:gd name="connsiteY51" fmla="*/ 635783 h 1087297"/>
              <a:gd name="connsiteX52" fmla="*/ 1186299 w 1487881"/>
              <a:gd name="connsiteY52" fmla="*/ 798306 h 1087297"/>
              <a:gd name="connsiteX53" fmla="*/ 929353 w 1487881"/>
              <a:gd name="connsiteY53" fmla="*/ 872986 h 1087297"/>
              <a:gd name="connsiteX54" fmla="*/ 847234 w 1487881"/>
              <a:gd name="connsiteY54" fmla="*/ 688145 h 1087297"/>
              <a:gd name="connsiteX55" fmla="*/ 842656 w 1487881"/>
              <a:gd name="connsiteY55" fmla="*/ 677558 h 1087297"/>
              <a:gd name="connsiteX56" fmla="*/ 757961 w 1487881"/>
              <a:gd name="connsiteY56" fmla="*/ 487567 h 1087297"/>
              <a:gd name="connsiteX57" fmla="*/ 1010901 w 1487881"/>
              <a:gd name="connsiteY57" fmla="*/ 459526 h 1087297"/>
              <a:gd name="connsiteX58" fmla="*/ 1097599 w 1487881"/>
              <a:gd name="connsiteY58" fmla="*/ 626627 h 1087297"/>
              <a:gd name="connsiteX59" fmla="*/ 842656 w 1487881"/>
              <a:gd name="connsiteY59" fmla="*/ 677558 h 1087297"/>
              <a:gd name="connsiteX60" fmla="*/ 1020629 w 1487881"/>
              <a:gd name="connsiteY60" fmla="*/ 458382 h 1087297"/>
              <a:gd name="connsiteX61" fmla="*/ 1268705 w 1487881"/>
              <a:gd name="connsiteY61" fmla="*/ 430913 h 1087297"/>
              <a:gd name="connsiteX62" fmla="*/ 1357406 w 1487881"/>
              <a:gd name="connsiteY62" fmla="*/ 574551 h 1087297"/>
              <a:gd name="connsiteX63" fmla="*/ 1107327 w 1487881"/>
              <a:gd name="connsiteY63" fmla="*/ 624624 h 1087297"/>
              <a:gd name="connsiteX64" fmla="*/ 1020629 w 1487881"/>
              <a:gd name="connsiteY64" fmla="*/ 458382 h 1087297"/>
              <a:gd name="connsiteX65" fmla="*/ 1015765 w 1487881"/>
              <a:gd name="connsiteY65" fmla="*/ 449226 h 1087297"/>
              <a:gd name="connsiteX66" fmla="*/ 929067 w 1487881"/>
              <a:gd name="connsiteY66" fmla="*/ 282984 h 1087297"/>
              <a:gd name="connsiteX67" fmla="*/ 1175140 w 1487881"/>
              <a:gd name="connsiteY67" fmla="*/ 279264 h 1087297"/>
              <a:gd name="connsiteX68" fmla="*/ 1263841 w 1487881"/>
              <a:gd name="connsiteY68" fmla="*/ 422902 h 1087297"/>
              <a:gd name="connsiteX69" fmla="*/ 1015765 w 1487881"/>
              <a:gd name="connsiteY69" fmla="*/ 449226 h 1087297"/>
              <a:gd name="connsiteX70" fmla="*/ 314172 w 1487881"/>
              <a:gd name="connsiteY70" fmla="*/ 70674 h 1087297"/>
              <a:gd name="connsiteX71" fmla="*/ 394288 w 1487881"/>
              <a:gd name="connsiteY71" fmla="*/ 279550 h 1087297"/>
              <a:gd name="connsiteX72" fmla="*/ 148502 w 1487881"/>
              <a:gd name="connsiteY72" fmla="*/ 282125 h 1087297"/>
              <a:gd name="connsiteX73" fmla="*/ 70388 w 1487881"/>
              <a:gd name="connsiteY73" fmla="*/ 51504 h 1087297"/>
              <a:gd name="connsiteX74" fmla="*/ 314172 w 1487881"/>
              <a:gd name="connsiteY74" fmla="*/ 70674 h 1087297"/>
              <a:gd name="connsiteX75" fmla="*/ 322756 w 1487881"/>
              <a:gd name="connsiteY75" fmla="*/ 795730 h 1087297"/>
              <a:gd name="connsiteX76" fmla="*/ 572834 w 1487881"/>
              <a:gd name="connsiteY76" fmla="*/ 744513 h 1087297"/>
              <a:gd name="connsiteX77" fmla="*/ 652951 w 1487881"/>
              <a:gd name="connsiteY77" fmla="*/ 953389 h 1087297"/>
              <a:gd name="connsiteX78" fmla="*/ 400869 w 1487881"/>
              <a:gd name="connsiteY78" fmla="*/ 1026638 h 1087297"/>
              <a:gd name="connsiteX79" fmla="*/ 322756 w 1487881"/>
              <a:gd name="connsiteY79" fmla="*/ 795730 h 1087297"/>
              <a:gd name="connsiteX80" fmla="*/ 1196314 w 1487881"/>
              <a:gd name="connsiteY80" fmla="*/ 795444 h 1087297"/>
              <a:gd name="connsiteX81" fmla="*/ 1111905 w 1487881"/>
              <a:gd name="connsiteY81" fmla="*/ 633780 h 1087297"/>
              <a:gd name="connsiteX82" fmla="*/ 1361983 w 1487881"/>
              <a:gd name="connsiteY82" fmla="*/ 582563 h 1087297"/>
              <a:gd name="connsiteX83" fmla="*/ 1448109 w 1487881"/>
              <a:gd name="connsiteY83" fmla="*/ 722195 h 1087297"/>
              <a:gd name="connsiteX84" fmla="*/ 1196314 w 1487881"/>
              <a:gd name="connsiteY84" fmla="*/ 795444 h 108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487881" h="1087297">
                <a:moveTo>
                  <a:pt x="21460" y="21460"/>
                </a:moveTo>
                <a:lnTo>
                  <a:pt x="361670" y="1066983"/>
                </a:lnTo>
                <a:lnTo>
                  <a:pt x="1478153" y="732209"/>
                </a:lnTo>
                <a:lnTo>
                  <a:pt x="1093593" y="117886"/>
                </a:lnTo>
                <a:lnTo>
                  <a:pt x="21460" y="21460"/>
                </a:lnTo>
                <a:close/>
                <a:moveTo>
                  <a:pt x="1170276" y="271538"/>
                </a:moveTo>
                <a:lnTo>
                  <a:pt x="924489" y="274114"/>
                </a:lnTo>
                <a:lnTo>
                  <a:pt x="840081" y="112450"/>
                </a:lnTo>
                <a:lnTo>
                  <a:pt x="1084150" y="131906"/>
                </a:lnTo>
                <a:lnTo>
                  <a:pt x="1170276" y="271538"/>
                </a:lnTo>
                <a:close/>
                <a:moveTo>
                  <a:pt x="664110" y="276689"/>
                </a:moveTo>
                <a:lnTo>
                  <a:pt x="581990" y="91848"/>
                </a:lnTo>
                <a:lnTo>
                  <a:pt x="830638" y="111591"/>
                </a:lnTo>
                <a:lnTo>
                  <a:pt x="914761" y="274114"/>
                </a:lnTo>
                <a:lnTo>
                  <a:pt x="664110" y="276689"/>
                </a:lnTo>
                <a:close/>
                <a:moveTo>
                  <a:pt x="919625" y="283270"/>
                </a:moveTo>
                <a:lnTo>
                  <a:pt x="1006323" y="450370"/>
                </a:lnTo>
                <a:lnTo>
                  <a:pt x="753383" y="477267"/>
                </a:lnTo>
                <a:lnTo>
                  <a:pt x="668688" y="287276"/>
                </a:lnTo>
                <a:lnTo>
                  <a:pt x="919625" y="283270"/>
                </a:lnTo>
                <a:close/>
                <a:moveTo>
                  <a:pt x="654668" y="276689"/>
                </a:moveTo>
                <a:lnTo>
                  <a:pt x="404017" y="279264"/>
                </a:lnTo>
                <a:lnTo>
                  <a:pt x="323900" y="71247"/>
                </a:lnTo>
                <a:lnTo>
                  <a:pt x="572548" y="90990"/>
                </a:lnTo>
                <a:lnTo>
                  <a:pt x="654668" y="276689"/>
                </a:lnTo>
                <a:close/>
                <a:moveTo>
                  <a:pt x="659246" y="287276"/>
                </a:moveTo>
                <a:lnTo>
                  <a:pt x="743654" y="478125"/>
                </a:lnTo>
                <a:lnTo>
                  <a:pt x="490715" y="505021"/>
                </a:lnTo>
                <a:lnTo>
                  <a:pt x="408309" y="291282"/>
                </a:lnTo>
                <a:lnTo>
                  <a:pt x="659246" y="287276"/>
                </a:lnTo>
                <a:close/>
                <a:moveTo>
                  <a:pt x="481272" y="505880"/>
                </a:moveTo>
                <a:lnTo>
                  <a:pt x="233197" y="532204"/>
                </a:lnTo>
                <a:lnTo>
                  <a:pt x="152794" y="295001"/>
                </a:lnTo>
                <a:lnTo>
                  <a:pt x="398867" y="291282"/>
                </a:lnTo>
                <a:lnTo>
                  <a:pt x="481272" y="505880"/>
                </a:lnTo>
                <a:close/>
                <a:moveTo>
                  <a:pt x="485850" y="517897"/>
                </a:moveTo>
                <a:lnTo>
                  <a:pt x="568256" y="732496"/>
                </a:lnTo>
                <a:lnTo>
                  <a:pt x="318178" y="782568"/>
                </a:lnTo>
                <a:lnTo>
                  <a:pt x="237775" y="545366"/>
                </a:lnTo>
                <a:lnTo>
                  <a:pt x="485850" y="517897"/>
                </a:lnTo>
                <a:close/>
                <a:moveTo>
                  <a:pt x="495579" y="516753"/>
                </a:moveTo>
                <a:lnTo>
                  <a:pt x="748519" y="488712"/>
                </a:lnTo>
                <a:lnTo>
                  <a:pt x="832927" y="679561"/>
                </a:lnTo>
                <a:lnTo>
                  <a:pt x="577985" y="730492"/>
                </a:lnTo>
                <a:lnTo>
                  <a:pt x="495579" y="516753"/>
                </a:lnTo>
                <a:close/>
                <a:moveTo>
                  <a:pt x="837506" y="690148"/>
                </a:moveTo>
                <a:lnTo>
                  <a:pt x="919625" y="875847"/>
                </a:lnTo>
                <a:lnTo>
                  <a:pt x="662680" y="950527"/>
                </a:lnTo>
                <a:lnTo>
                  <a:pt x="582563" y="742510"/>
                </a:lnTo>
                <a:lnTo>
                  <a:pt x="837506" y="690148"/>
                </a:lnTo>
                <a:close/>
                <a:moveTo>
                  <a:pt x="847234" y="688145"/>
                </a:moveTo>
                <a:lnTo>
                  <a:pt x="1102177" y="635783"/>
                </a:lnTo>
                <a:lnTo>
                  <a:pt x="1186299" y="798306"/>
                </a:lnTo>
                <a:lnTo>
                  <a:pt x="929353" y="872986"/>
                </a:lnTo>
                <a:lnTo>
                  <a:pt x="847234" y="688145"/>
                </a:lnTo>
                <a:close/>
                <a:moveTo>
                  <a:pt x="842656" y="677558"/>
                </a:moveTo>
                <a:lnTo>
                  <a:pt x="757961" y="487567"/>
                </a:lnTo>
                <a:lnTo>
                  <a:pt x="1010901" y="459526"/>
                </a:lnTo>
                <a:lnTo>
                  <a:pt x="1097599" y="626627"/>
                </a:lnTo>
                <a:lnTo>
                  <a:pt x="842656" y="677558"/>
                </a:lnTo>
                <a:close/>
                <a:moveTo>
                  <a:pt x="1020629" y="458382"/>
                </a:moveTo>
                <a:lnTo>
                  <a:pt x="1268705" y="430913"/>
                </a:lnTo>
                <a:lnTo>
                  <a:pt x="1357406" y="574551"/>
                </a:lnTo>
                <a:lnTo>
                  <a:pt x="1107327" y="624624"/>
                </a:lnTo>
                <a:lnTo>
                  <a:pt x="1020629" y="458382"/>
                </a:lnTo>
                <a:close/>
                <a:moveTo>
                  <a:pt x="1015765" y="449226"/>
                </a:moveTo>
                <a:lnTo>
                  <a:pt x="929067" y="282984"/>
                </a:lnTo>
                <a:lnTo>
                  <a:pt x="1175140" y="279264"/>
                </a:lnTo>
                <a:lnTo>
                  <a:pt x="1263841" y="422902"/>
                </a:lnTo>
                <a:lnTo>
                  <a:pt x="1015765" y="449226"/>
                </a:lnTo>
                <a:close/>
                <a:moveTo>
                  <a:pt x="314172" y="70674"/>
                </a:moveTo>
                <a:lnTo>
                  <a:pt x="394288" y="279550"/>
                </a:lnTo>
                <a:lnTo>
                  <a:pt x="148502" y="282125"/>
                </a:lnTo>
                <a:lnTo>
                  <a:pt x="70388" y="51504"/>
                </a:lnTo>
                <a:lnTo>
                  <a:pt x="314172" y="70674"/>
                </a:lnTo>
                <a:close/>
                <a:moveTo>
                  <a:pt x="322756" y="795730"/>
                </a:moveTo>
                <a:lnTo>
                  <a:pt x="572834" y="744513"/>
                </a:lnTo>
                <a:lnTo>
                  <a:pt x="652951" y="953389"/>
                </a:lnTo>
                <a:lnTo>
                  <a:pt x="400869" y="1026638"/>
                </a:lnTo>
                <a:lnTo>
                  <a:pt x="322756" y="795730"/>
                </a:lnTo>
                <a:close/>
                <a:moveTo>
                  <a:pt x="1196314" y="795444"/>
                </a:moveTo>
                <a:lnTo>
                  <a:pt x="1111905" y="633780"/>
                </a:lnTo>
                <a:lnTo>
                  <a:pt x="1361983" y="582563"/>
                </a:lnTo>
                <a:lnTo>
                  <a:pt x="1448109" y="722195"/>
                </a:lnTo>
                <a:lnTo>
                  <a:pt x="1196314" y="795444"/>
                </a:lnTo>
                <a:close/>
              </a:path>
            </a:pathLst>
          </a:custGeom>
          <a:solidFill>
            <a:srgbClr val="9FD3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0" name="Freeform: Shape 122">
            <a:extLst>
              <a:ext uri="{FF2B5EF4-FFF2-40B4-BE49-F238E27FC236}">
                <a16:creationId xmlns:a16="http://schemas.microsoft.com/office/drawing/2014/main" id="{60877C83-8506-9F6E-6BE5-ACAAB6A684B2}"/>
              </a:ext>
            </a:extLst>
          </p:cNvPr>
          <p:cNvSpPr/>
          <p:nvPr/>
        </p:nvSpPr>
        <p:spPr>
          <a:xfrm>
            <a:off x="5432132" y="3887026"/>
            <a:ext cx="1499643" cy="915147"/>
          </a:xfrm>
          <a:custGeom>
            <a:avLst/>
            <a:gdLst>
              <a:gd name="connsiteX0" fmla="*/ 21564 w 3662476"/>
              <a:gd name="connsiteY0" fmla="*/ 1501007 h 2174595"/>
              <a:gd name="connsiteX1" fmla="*/ 3642266 w 3662476"/>
              <a:gd name="connsiteY1" fmla="*/ 333306 h 2174595"/>
              <a:gd name="connsiteX2" fmla="*/ 21564 w 3662476"/>
              <a:gd name="connsiteY2" fmla="*/ 1501007 h 217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2476" h="2174595">
                <a:moveTo>
                  <a:pt x="21564" y="1501007"/>
                </a:moveTo>
                <a:cubicBezTo>
                  <a:pt x="21564" y="1501007"/>
                  <a:pt x="-51113" y="-794909"/>
                  <a:pt x="3642266" y="333306"/>
                </a:cubicBezTo>
                <a:cubicBezTo>
                  <a:pt x="3641980" y="333306"/>
                  <a:pt x="1512879" y="3499631"/>
                  <a:pt x="21564" y="1501007"/>
                </a:cubicBezTo>
                <a:close/>
              </a:path>
            </a:pathLst>
          </a:custGeom>
          <a:solidFill>
            <a:srgbClr val="2A9D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1" name="Freeform: Shape 123">
            <a:extLst>
              <a:ext uri="{FF2B5EF4-FFF2-40B4-BE49-F238E27FC236}">
                <a16:creationId xmlns:a16="http://schemas.microsoft.com/office/drawing/2014/main" id="{FCAFD9B4-4BA9-3720-99AA-C7FCECF44D85}"/>
              </a:ext>
            </a:extLst>
          </p:cNvPr>
          <p:cNvSpPr/>
          <p:nvPr/>
        </p:nvSpPr>
        <p:spPr>
          <a:xfrm>
            <a:off x="5850551" y="4024765"/>
            <a:ext cx="421775" cy="614112"/>
          </a:xfrm>
          <a:custGeom>
            <a:avLst/>
            <a:gdLst>
              <a:gd name="connsiteX0" fmla="*/ 1012904 w 1030071"/>
              <a:gd name="connsiteY0" fmla="*/ 283556 h 1459268"/>
              <a:gd name="connsiteX1" fmla="*/ 902457 w 1030071"/>
              <a:gd name="connsiteY1" fmla="*/ 283556 h 1459268"/>
              <a:gd name="connsiteX2" fmla="*/ 914475 w 1030071"/>
              <a:gd name="connsiteY2" fmla="*/ 276689 h 1459268"/>
              <a:gd name="connsiteX3" fmla="*/ 840939 w 1030071"/>
              <a:gd name="connsiteY3" fmla="*/ 147930 h 1459268"/>
              <a:gd name="connsiteX4" fmla="*/ 773412 w 1030071"/>
              <a:gd name="connsiteY4" fmla="*/ 114166 h 1459268"/>
              <a:gd name="connsiteX5" fmla="*/ 773412 w 1030071"/>
              <a:gd name="connsiteY5" fmla="*/ 76683 h 1459268"/>
              <a:gd name="connsiteX6" fmla="*/ 718189 w 1030071"/>
              <a:gd name="connsiteY6" fmla="*/ 21460 h 1459268"/>
              <a:gd name="connsiteX7" fmla="*/ 76683 w 1030071"/>
              <a:gd name="connsiteY7" fmla="*/ 21460 h 1459268"/>
              <a:gd name="connsiteX8" fmla="*/ 21460 w 1030071"/>
              <a:gd name="connsiteY8" fmla="*/ 76683 h 1459268"/>
              <a:gd name="connsiteX9" fmla="*/ 21460 w 1030071"/>
              <a:gd name="connsiteY9" fmla="*/ 1384015 h 1459268"/>
              <a:gd name="connsiteX10" fmla="*/ 76683 w 1030071"/>
              <a:gd name="connsiteY10" fmla="*/ 1439239 h 1459268"/>
              <a:gd name="connsiteX11" fmla="*/ 718189 w 1030071"/>
              <a:gd name="connsiteY11" fmla="*/ 1439239 h 1459268"/>
              <a:gd name="connsiteX12" fmla="*/ 773412 w 1030071"/>
              <a:gd name="connsiteY12" fmla="*/ 1384015 h 1459268"/>
              <a:gd name="connsiteX13" fmla="*/ 773412 w 1030071"/>
              <a:gd name="connsiteY13" fmla="*/ 1301324 h 1459268"/>
              <a:gd name="connsiteX14" fmla="*/ 773698 w 1030071"/>
              <a:gd name="connsiteY14" fmla="*/ 1301324 h 1459268"/>
              <a:gd name="connsiteX15" fmla="*/ 791725 w 1030071"/>
              <a:gd name="connsiteY15" fmla="*/ 1300752 h 1459268"/>
              <a:gd name="connsiteX16" fmla="*/ 837220 w 1030071"/>
              <a:gd name="connsiteY16" fmla="*/ 1291309 h 1459268"/>
              <a:gd name="connsiteX17" fmla="*/ 872986 w 1030071"/>
              <a:gd name="connsiteY17" fmla="*/ 1249820 h 1459268"/>
              <a:gd name="connsiteX18" fmla="*/ 870696 w 1030071"/>
              <a:gd name="connsiteY18" fmla="*/ 1212051 h 1459268"/>
              <a:gd name="connsiteX19" fmla="*/ 850954 w 1030071"/>
              <a:gd name="connsiteY19" fmla="*/ 1173710 h 1459268"/>
              <a:gd name="connsiteX20" fmla="*/ 828636 w 1030071"/>
              <a:gd name="connsiteY20" fmla="*/ 1162836 h 1459268"/>
              <a:gd name="connsiteX21" fmla="*/ 823485 w 1030071"/>
              <a:gd name="connsiteY21" fmla="*/ 1161120 h 1459268"/>
              <a:gd name="connsiteX22" fmla="*/ 773127 w 1030071"/>
              <a:gd name="connsiteY22" fmla="*/ 1100746 h 1459268"/>
              <a:gd name="connsiteX23" fmla="*/ 773127 w 1030071"/>
              <a:gd name="connsiteY23" fmla="*/ 1061832 h 1459268"/>
              <a:gd name="connsiteX24" fmla="*/ 791725 w 1030071"/>
              <a:gd name="connsiteY24" fmla="*/ 1036366 h 1459268"/>
              <a:gd name="connsiteX25" fmla="*/ 845803 w 1030071"/>
              <a:gd name="connsiteY25" fmla="*/ 1030644 h 1459268"/>
              <a:gd name="connsiteX26" fmla="*/ 967123 w 1030071"/>
              <a:gd name="connsiteY26" fmla="*/ 995450 h 1459268"/>
              <a:gd name="connsiteX27" fmla="*/ 985722 w 1030071"/>
              <a:gd name="connsiteY27" fmla="*/ 908466 h 1459268"/>
              <a:gd name="connsiteX28" fmla="*/ 984863 w 1030071"/>
              <a:gd name="connsiteY28" fmla="*/ 888150 h 1459268"/>
              <a:gd name="connsiteX29" fmla="*/ 984863 w 1030071"/>
              <a:gd name="connsiteY29" fmla="*/ 602019 h 1459268"/>
              <a:gd name="connsiteX30" fmla="*/ 1009470 w 1030071"/>
              <a:gd name="connsiteY30" fmla="*/ 602019 h 1459268"/>
              <a:gd name="connsiteX31" fmla="*/ 1015480 w 1030071"/>
              <a:gd name="connsiteY31" fmla="*/ 424046 h 1459268"/>
              <a:gd name="connsiteX32" fmla="*/ 1033791 w 1030071"/>
              <a:gd name="connsiteY32" fmla="*/ 424046 h 1459268"/>
              <a:gd name="connsiteX33" fmla="*/ 1012904 w 1030071"/>
              <a:gd name="connsiteY33" fmla="*/ 283556 h 1459268"/>
              <a:gd name="connsiteX34" fmla="*/ 687573 w 1030071"/>
              <a:gd name="connsiteY34" fmla="*/ 399439 h 1459268"/>
              <a:gd name="connsiteX35" fmla="*/ 632350 w 1030071"/>
              <a:gd name="connsiteY35" fmla="*/ 454662 h 1459268"/>
              <a:gd name="connsiteX36" fmla="*/ 150505 w 1030071"/>
              <a:gd name="connsiteY36" fmla="*/ 454662 h 1459268"/>
              <a:gd name="connsiteX37" fmla="*/ 95282 w 1030071"/>
              <a:gd name="connsiteY37" fmla="*/ 399439 h 1459268"/>
              <a:gd name="connsiteX38" fmla="*/ 95282 w 1030071"/>
              <a:gd name="connsiteY38" fmla="*/ 177973 h 1459268"/>
              <a:gd name="connsiteX39" fmla="*/ 150505 w 1030071"/>
              <a:gd name="connsiteY39" fmla="*/ 122750 h 1459268"/>
              <a:gd name="connsiteX40" fmla="*/ 632350 w 1030071"/>
              <a:gd name="connsiteY40" fmla="*/ 122750 h 1459268"/>
              <a:gd name="connsiteX41" fmla="*/ 687573 w 1030071"/>
              <a:gd name="connsiteY41" fmla="*/ 177973 h 1459268"/>
              <a:gd name="connsiteX42" fmla="*/ 687573 w 1030071"/>
              <a:gd name="connsiteY42" fmla="*/ 399439 h 1459268"/>
              <a:gd name="connsiteX43" fmla="*/ 954247 w 1030071"/>
              <a:gd name="connsiteY43" fmla="*/ 568256 h 1459268"/>
              <a:gd name="connsiteX44" fmla="*/ 863830 w 1030071"/>
              <a:gd name="connsiteY44" fmla="*/ 426049 h 1459268"/>
              <a:gd name="connsiteX45" fmla="*/ 921629 w 1030071"/>
              <a:gd name="connsiteY45" fmla="*/ 429196 h 1459268"/>
              <a:gd name="connsiteX46" fmla="*/ 909897 w 1030071"/>
              <a:gd name="connsiteY46" fmla="*/ 531059 h 1459268"/>
              <a:gd name="connsiteX47" fmla="*/ 917336 w 1030071"/>
              <a:gd name="connsiteY47" fmla="*/ 538785 h 1459268"/>
              <a:gd name="connsiteX48" fmla="*/ 936794 w 1030071"/>
              <a:gd name="connsiteY48" fmla="*/ 430054 h 1459268"/>
              <a:gd name="connsiteX49" fmla="*/ 929640 w 1030071"/>
              <a:gd name="connsiteY49" fmla="*/ 429769 h 1459268"/>
              <a:gd name="connsiteX50" fmla="*/ 953961 w 1030071"/>
              <a:gd name="connsiteY50" fmla="*/ 431199 h 1459268"/>
              <a:gd name="connsiteX51" fmla="*/ 953961 w 1030071"/>
              <a:gd name="connsiteY51" fmla="*/ 568256 h 1459268"/>
              <a:gd name="connsiteX52" fmla="*/ 810610 w 1030071"/>
              <a:gd name="connsiteY52" fmla="*/ 1195455 h 1459268"/>
              <a:gd name="connsiteX53" fmla="*/ 817477 w 1030071"/>
              <a:gd name="connsiteY53" fmla="*/ 1197744 h 1459268"/>
              <a:gd name="connsiteX54" fmla="*/ 827777 w 1030071"/>
              <a:gd name="connsiteY54" fmla="*/ 1202036 h 1459268"/>
              <a:gd name="connsiteX55" fmla="*/ 834930 w 1030071"/>
              <a:gd name="connsiteY55" fmla="*/ 1220348 h 1459268"/>
              <a:gd name="connsiteX56" fmla="*/ 837220 w 1030071"/>
              <a:gd name="connsiteY56" fmla="*/ 1241808 h 1459268"/>
              <a:gd name="connsiteX57" fmla="*/ 822055 w 1030071"/>
              <a:gd name="connsiteY57" fmla="*/ 1257832 h 1459268"/>
              <a:gd name="connsiteX58" fmla="*/ 790008 w 1030071"/>
              <a:gd name="connsiteY58" fmla="*/ 1263841 h 1459268"/>
              <a:gd name="connsiteX59" fmla="*/ 773412 w 1030071"/>
              <a:gd name="connsiteY59" fmla="*/ 1263841 h 1459268"/>
              <a:gd name="connsiteX60" fmla="*/ 773412 w 1030071"/>
              <a:gd name="connsiteY60" fmla="*/ 1170275 h 1459268"/>
              <a:gd name="connsiteX61" fmla="*/ 810610 w 1030071"/>
              <a:gd name="connsiteY61" fmla="*/ 1195455 h 1459268"/>
              <a:gd name="connsiteX62" fmla="*/ 948524 w 1030071"/>
              <a:gd name="connsiteY62" fmla="*/ 602591 h 1459268"/>
              <a:gd name="connsiteX63" fmla="*/ 948524 w 1030071"/>
              <a:gd name="connsiteY63" fmla="*/ 888150 h 1459268"/>
              <a:gd name="connsiteX64" fmla="*/ 949382 w 1030071"/>
              <a:gd name="connsiteY64" fmla="*/ 910755 h 1459268"/>
              <a:gd name="connsiteX65" fmla="*/ 939369 w 1030071"/>
              <a:gd name="connsiteY65" fmla="*/ 971987 h 1459268"/>
              <a:gd name="connsiteX66" fmla="*/ 849237 w 1030071"/>
              <a:gd name="connsiteY66" fmla="*/ 994019 h 1459268"/>
              <a:gd name="connsiteX67" fmla="*/ 773698 w 1030071"/>
              <a:gd name="connsiteY67" fmla="*/ 1004892 h 1459268"/>
              <a:gd name="connsiteX68" fmla="*/ 773698 w 1030071"/>
              <a:gd name="connsiteY68" fmla="*/ 145068 h 1459268"/>
              <a:gd name="connsiteX69" fmla="*/ 821483 w 1030071"/>
              <a:gd name="connsiteY69" fmla="*/ 168817 h 1459268"/>
              <a:gd name="connsiteX70" fmla="*/ 887006 w 1030071"/>
              <a:gd name="connsiteY70" fmla="*/ 283556 h 1459268"/>
              <a:gd name="connsiteX71" fmla="*/ 866119 w 1030071"/>
              <a:gd name="connsiteY71" fmla="*/ 283556 h 1459268"/>
              <a:gd name="connsiteX72" fmla="*/ 862971 w 1030071"/>
              <a:gd name="connsiteY72" fmla="*/ 378265 h 1459268"/>
              <a:gd name="connsiteX73" fmla="*/ 831497 w 1030071"/>
              <a:gd name="connsiteY73" fmla="*/ 495007 h 1459268"/>
              <a:gd name="connsiteX74" fmla="*/ 903029 w 1030071"/>
              <a:gd name="connsiteY74" fmla="*/ 602306 h 1459268"/>
              <a:gd name="connsiteX75" fmla="*/ 948811 w 1030071"/>
              <a:gd name="connsiteY75" fmla="*/ 602306 h 1459268"/>
              <a:gd name="connsiteX76" fmla="*/ 948524 w 1030071"/>
              <a:gd name="connsiteY76" fmla="*/ 602591 h 145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30071" h="1459268">
                <a:moveTo>
                  <a:pt x="1012904" y="283556"/>
                </a:moveTo>
                <a:lnTo>
                  <a:pt x="902457" y="283556"/>
                </a:lnTo>
                <a:lnTo>
                  <a:pt x="914475" y="276689"/>
                </a:lnTo>
                <a:lnTo>
                  <a:pt x="840939" y="147930"/>
                </a:lnTo>
                <a:lnTo>
                  <a:pt x="773412" y="114166"/>
                </a:lnTo>
                <a:lnTo>
                  <a:pt x="773412" y="76683"/>
                </a:lnTo>
                <a:cubicBezTo>
                  <a:pt x="773412" y="46353"/>
                  <a:pt x="748519" y="21460"/>
                  <a:pt x="718189" y="21460"/>
                </a:cubicBezTo>
                <a:lnTo>
                  <a:pt x="76683" y="21460"/>
                </a:lnTo>
                <a:cubicBezTo>
                  <a:pt x="46354" y="21460"/>
                  <a:pt x="21460" y="46353"/>
                  <a:pt x="21460" y="76683"/>
                </a:cubicBezTo>
                <a:lnTo>
                  <a:pt x="21460" y="1384015"/>
                </a:lnTo>
                <a:cubicBezTo>
                  <a:pt x="21460" y="1414346"/>
                  <a:pt x="46354" y="1439239"/>
                  <a:pt x="76683" y="1439239"/>
                </a:cubicBezTo>
                <a:lnTo>
                  <a:pt x="718189" y="1439239"/>
                </a:lnTo>
                <a:cubicBezTo>
                  <a:pt x="748519" y="1439239"/>
                  <a:pt x="773412" y="1414346"/>
                  <a:pt x="773412" y="1384015"/>
                </a:cubicBezTo>
                <a:lnTo>
                  <a:pt x="773412" y="1301324"/>
                </a:lnTo>
                <a:cubicBezTo>
                  <a:pt x="773412" y="1301324"/>
                  <a:pt x="773698" y="1301324"/>
                  <a:pt x="773698" y="1301324"/>
                </a:cubicBezTo>
                <a:cubicBezTo>
                  <a:pt x="779707" y="1301324"/>
                  <a:pt x="785716" y="1301037"/>
                  <a:pt x="791725" y="1300752"/>
                </a:cubicBezTo>
                <a:cubicBezTo>
                  <a:pt x="805745" y="1299893"/>
                  <a:pt x="822055" y="1298462"/>
                  <a:pt x="837220" y="1291309"/>
                </a:cubicBezTo>
                <a:cubicBezTo>
                  <a:pt x="855532" y="1282725"/>
                  <a:pt x="868980" y="1267274"/>
                  <a:pt x="872986" y="1249820"/>
                </a:cubicBezTo>
                <a:cubicBezTo>
                  <a:pt x="876133" y="1235799"/>
                  <a:pt x="873272" y="1222638"/>
                  <a:pt x="870696" y="1212051"/>
                </a:cubicBezTo>
                <a:cubicBezTo>
                  <a:pt x="868121" y="1201178"/>
                  <a:pt x="864402" y="1184582"/>
                  <a:pt x="850954" y="1173710"/>
                </a:cubicBezTo>
                <a:cubicBezTo>
                  <a:pt x="843515" y="1167700"/>
                  <a:pt x="835503" y="1164840"/>
                  <a:pt x="828636" y="1162836"/>
                </a:cubicBezTo>
                <a:cubicBezTo>
                  <a:pt x="826918" y="1162264"/>
                  <a:pt x="825202" y="1161692"/>
                  <a:pt x="823485" y="1161120"/>
                </a:cubicBezTo>
                <a:cubicBezTo>
                  <a:pt x="801453" y="1152822"/>
                  <a:pt x="780852" y="1127356"/>
                  <a:pt x="773127" y="1100746"/>
                </a:cubicBezTo>
                <a:lnTo>
                  <a:pt x="773127" y="1061832"/>
                </a:lnTo>
                <a:cubicBezTo>
                  <a:pt x="776274" y="1051246"/>
                  <a:pt x="782568" y="1041803"/>
                  <a:pt x="791725" y="1036366"/>
                </a:cubicBezTo>
                <a:cubicBezTo>
                  <a:pt x="805459" y="1028354"/>
                  <a:pt x="824343" y="1028927"/>
                  <a:pt x="845803" y="1030644"/>
                </a:cubicBezTo>
                <a:cubicBezTo>
                  <a:pt x="888437" y="1033791"/>
                  <a:pt x="936221" y="1032074"/>
                  <a:pt x="967123" y="995450"/>
                </a:cubicBezTo>
                <a:cubicBezTo>
                  <a:pt x="989442" y="969125"/>
                  <a:pt x="987438" y="936793"/>
                  <a:pt x="985722" y="908466"/>
                </a:cubicBezTo>
                <a:cubicBezTo>
                  <a:pt x="985435" y="901599"/>
                  <a:pt x="984863" y="894732"/>
                  <a:pt x="984863" y="888150"/>
                </a:cubicBezTo>
                <a:lnTo>
                  <a:pt x="984863" y="602019"/>
                </a:lnTo>
                <a:lnTo>
                  <a:pt x="1009470" y="602019"/>
                </a:lnTo>
                <a:lnTo>
                  <a:pt x="1015480" y="424046"/>
                </a:lnTo>
                <a:lnTo>
                  <a:pt x="1033791" y="424046"/>
                </a:lnTo>
                <a:lnTo>
                  <a:pt x="1012904" y="283556"/>
                </a:lnTo>
                <a:close/>
                <a:moveTo>
                  <a:pt x="687573" y="399439"/>
                </a:moveTo>
                <a:cubicBezTo>
                  <a:pt x="687573" y="429769"/>
                  <a:pt x="662680" y="454662"/>
                  <a:pt x="632350" y="454662"/>
                </a:cubicBezTo>
                <a:lnTo>
                  <a:pt x="150505" y="454662"/>
                </a:lnTo>
                <a:cubicBezTo>
                  <a:pt x="120175" y="454662"/>
                  <a:pt x="95282" y="429769"/>
                  <a:pt x="95282" y="399439"/>
                </a:cubicBezTo>
                <a:lnTo>
                  <a:pt x="95282" y="177973"/>
                </a:lnTo>
                <a:cubicBezTo>
                  <a:pt x="95282" y="147643"/>
                  <a:pt x="120175" y="122750"/>
                  <a:pt x="150505" y="122750"/>
                </a:cubicBezTo>
                <a:lnTo>
                  <a:pt x="632350" y="122750"/>
                </a:lnTo>
                <a:cubicBezTo>
                  <a:pt x="662680" y="122750"/>
                  <a:pt x="687573" y="147643"/>
                  <a:pt x="687573" y="177973"/>
                </a:cubicBezTo>
                <a:lnTo>
                  <a:pt x="687573" y="399439"/>
                </a:lnTo>
                <a:close/>
                <a:moveTo>
                  <a:pt x="954247" y="568256"/>
                </a:moveTo>
                <a:cubicBezTo>
                  <a:pt x="818621" y="582563"/>
                  <a:pt x="863830" y="426049"/>
                  <a:pt x="863830" y="426049"/>
                </a:cubicBezTo>
                <a:lnTo>
                  <a:pt x="921629" y="429196"/>
                </a:lnTo>
                <a:cubicBezTo>
                  <a:pt x="921629" y="429196"/>
                  <a:pt x="934504" y="507597"/>
                  <a:pt x="909897" y="531059"/>
                </a:cubicBezTo>
                <a:cubicBezTo>
                  <a:pt x="885289" y="554522"/>
                  <a:pt x="917336" y="538785"/>
                  <a:pt x="917336" y="538785"/>
                </a:cubicBezTo>
                <a:cubicBezTo>
                  <a:pt x="917336" y="538785"/>
                  <a:pt x="948239" y="521617"/>
                  <a:pt x="936794" y="430054"/>
                </a:cubicBezTo>
                <a:lnTo>
                  <a:pt x="929640" y="429769"/>
                </a:lnTo>
                <a:lnTo>
                  <a:pt x="953961" y="431199"/>
                </a:lnTo>
                <a:lnTo>
                  <a:pt x="953961" y="568256"/>
                </a:lnTo>
                <a:close/>
                <a:moveTo>
                  <a:pt x="810610" y="1195455"/>
                </a:moveTo>
                <a:cubicBezTo>
                  <a:pt x="812898" y="1196313"/>
                  <a:pt x="815188" y="1197172"/>
                  <a:pt x="817477" y="1197744"/>
                </a:cubicBezTo>
                <a:cubicBezTo>
                  <a:pt x="821768" y="1199175"/>
                  <a:pt x="825775" y="1200606"/>
                  <a:pt x="827777" y="1202036"/>
                </a:cubicBezTo>
                <a:cubicBezTo>
                  <a:pt x="831497" y="1205183"/>
                  <a:pt x="833500" y="1214340"/>
                  <a:pt x="834930" y="1220348"/>
                </a:cubicBezTo>
                <a:cubicBezTo>
                  <a:pt x="836648" y="1228074"/>
                  <a:pt x="838364" y="1236086"/>
                  <a:pt x="837220" y="1241808"/>
                </a:cubicBezTo>
                <a:cubicBezTo>
                  <a:pt x="835789" y="1248103"/>
                  <a:pt x="830066" y="1254112"/>
                  <a:pt x="822055" y="1257832"/>
                </a:cubicBezTo>
                <a:cubicBezTo>
                  <a:pt x="812612" y="1262124"/>
                  <a:pt x="801167" y="1263268"/>
                  <a:pt x="790008" y="1263841"/>
                </a:cubicBezTo>
                <a:cubicBezTo>
                  <a:pt x="784572" y="1264127"/>
                  <a:pt x="779135" y="1263841"/>
                  <a:pt x="773412" y="1263841"/>
                </a:cubicBezTo>
                <a:lnTo>
                  <a:pt x="773412" y="1170275"/>
                </a:lnTo>
                <a:cubicBezTo>
                  <a:pt x="783999" y="1181148"/>
                  <a:pt x="796589" y="1190018"/>
                  <a:pt x="810610" y="1195455"/>
                </a:cubicBezTo>
                <a:close/>
                <a:moveTo>
                  <a:pt x="948524" y="602591"/>
                </a:moveTo>
                <a:lnTo>
                  <a:pt x="948524" y="888150"/>
                </a:lnTo>
                <a:cubicBezTo>
                  <a:pt x="948524" y="895590"/>
                  <a:pt x="949097" y="903029"/>
                  <a:pt x="949382" y="910755"/>
                </a:cubicBezTo>
                <a:cubicBezTo>
                  <a:pt x="950814" y="934217"/>
                  <a:pt x="951958" y="956536"/>
                  <a:pt x="939369" y="971987"/>
                </a:cubicBezTo>
                <a:cubicBezTo>
                  <a:pt x="919339" y="995736"/>
                  <a:pt x="884145" y="996594"/>
                  <a:pt x="849237" y="994019"/>
                </a:cubicBezTo>
                <a:cubicBezTo>
                  <a:pt x="827777" y="992303"/>
                  <a:pt x="798592" y="990299"/>
                  <a:pt x="773698" y="1004892"/>
                </a:cubicBezTo>
                <a:lnTo>
                  <a:pt x="773698" y="145068"/>
                </a:lnTo>
                <a:lnTo>
                  <a:pt x="821483" y="168817"/>
                </a:lnTo>
                <a:lnTo>
                  <a:pt x="887006" y="283556"/>
                </a:lnTo>
                <a:lnTo>
                  <a:pt x="866119" y="283556"/>
                </a:lnTo>
                <a:lnTo>
                  <a:pt x="862971" y="378265"/>
                </a:lnTo>
                <a:cubicBezTo>
                  <a:pt x="820052" y="421184"/>
                  <a:pt x="831497" y="495007"/>
                  <a:pt x="831497" y="495007"/>
                </a:cubicBezTo>
                <a:cubicBezTo>
                  <a:pt x="839795" y="590002"/>
                  <a:pt x="903029" y="602306"/>
                  <a:pt x="903029" y="602306"/>
                </a:cubicBezTo>
                <a:lnTo>
                  <a:pt x="948811" y="602306"/>
                </a:lnTo>
                <a:lnTo>
                  <a:pt x="948524" y="602591"/>
                </a:lnTo>
                <a:close/>
              </a:path>
            </a:pathLst>
          </a:custGeom>
          <a:solidFill>
            <a:srgbClr val="7A511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2" name="Freeform: Shape 124">
            <a:extLst>
              <a:ext uri="{FF2B5EF4-FFF2-40B4-BE49-F238E27FC236}">
                <a16:creationId xmlns:a16="http://schemas.microsoft.com/office/drawing/2014/main" id="{F41F5B10-74E1-D42F-1FF7-8C4638FCE19C}"/>
              </a:ext>
            </a:extLst>
          </p:cNvPr>
          <p:cNvSpPr/>
          <p:nvPr/>
        </p:nvSpPr>
        <p:spPr>
          <a:xfrm>
            <a:off x="5881949" y="4245602"/>
            <a:ext cx="257751" cy="12041"/>
          </a:xfrm>
          <a:custGeom>
            <a:avLst/>
            <a:gdLst>
              <a:gd name="connsiteX0" fmla="*/ 18603 w 629488"/>
              <a:gd name="connsiteY0" fmla="*/ 18604 h 28613"/>
              <a:gd name="connsiteX1" fmla="*/ 610894 w 629488"/>
              <a:gd name="connsiteY1" fmla="*/ 18604 h 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488" h="28613">
                <a:moveTo>
                  <a:pt x="18603" y="18604"/>
                </a:moveTo>
                <a:lnTo>
                  <a:pt x="610894" y="18604"/>
                </a:lnTo>
              </a:path>
            </a:pathLst>
          </a:custGeom>
          <a:ln w="8257" cap="flat">
            <a:solidFill>
              <a:srgbClr val="F9B233"/>
            </a:solidFill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3" name="Freeform: Shape 125">
            <a:extLst>
              <a:ext uri="{FF2B5EF4-FFF2-40B4-BE49-F238E27FC236}">
                <a16:creationId xmlns:a16="http://schemas.microsoft.com/office/drawing/2014/main" id="{5B58EE74-A9E3-52C8-C946-252965F88362}"/>
              </a:ext>
            </a:extLst>
          </p:cNvPr>
          <p:cNvSpPr/>
          <p:nvPr/>
        </p:nvSpPr>
        <p:spPr>
          <a:xfrm>
            <a:off x="5881949" y="4329170"/>
            <a:ext cx="257751" cy="12041"/>
          </a:xfrm>
          <a:custGeom>
            <a:avLst/>
            <a:gdLst>
              <a:gd name="connsiteX0" fmla="*/ 18603 w 629488"/>
              <a:gd name="connsiteY0" fmla="*/ 18604 h 28613"/>
              <a:gd name="connsiteX1" fmla="*/ 610894 w 629488"/>
              <a:gd name="connsiteY1" fmla="*/ 18604 h 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488" h="28613">
                <a:moveTo>
                  <a:pt x="18603" y="18604"/>
                </a:moveTo>
                <a:lnTo>
                  <a:pt x="610894" y="18604"/>
                </a:lnTo>
              </a:path>
            </a:pathLst>
          </a:custGeom>
          <a:ln w="8257" cap="flat">
            <a:solidFill>
              <a:srgbClr val="F9B233"/>
            </a:solidFill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4" name="Freeform: Shape 126">
            <a:extLst>
              <a:ext uri="{FF2B5EF4-FFF2-40B4-BE49-F238E27FC236}">
                <a16:creationId xmlns:a16="http://schemas.microsoft.com/office/drawing/2014/main" id="{38C6C8DD-0F23-BA5D-CFCD-C950C704A3FC}"/>
              </a:ext>
            </a:extLst>
          </p:cNvPr>
          <p:cNvSpPr/>
          <p:nvPr/>
        </p:nvSpPr>
        <p:spPr>
          <a:xfrm>
            <a:off x="5014501" y="2687503"/>
            <a:ext cx="691241" cy="650236"/>
          </a:xfrm>
          <a:custGeom>
            <a:avLst/>
            <a:gdLst>
              <a:gd name="connsiteX0" fmla="*/ 1674152 w 1688172"/>
              <a:gd name="connsiteY0" fmla="*/ 1373008 h 1545107"/>
              <a:gd name="connsiteX1" fmla="*/ 21460 w 1688172"/>
              <a:gd name="connsiteY1" fmla="*/ 29909 h 1545107"/>
              <a:gd name="connsiteX2" fmla="*/ 1674152 w 1688172"/>
              <a:gd name="connsiteY2" fmla="*/ 1373008 h 1545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8172" h="1545107">
                <a:moveTo>
                  <a:pt x="1674152" y="1373008"/>
                </a:moveTo>
                <a:cubicBezTo>
                  <a:pt x="1674152" y="1373008"/>
                  <a:pt x="1811495" y="-102856"/>
                  <a:pt x="21460" y="29909"/>
                </a:cubicBezTo>
                <a:cubicBezTo>
                  <a:pt x="21460" y="29909"/>
                  <a:pt x="116455" y="2163874"/>
                  <a:pt x="1674152" y="1373008"/>
                </a:cubicBezTo>
                <a:close/>
              </a:path>
            </a:pathLst>
          </a:custGeom>
          <a:solidFill>
            <a:srgbClr val="E9C46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5" name="Freeform: Shape 127">
            <a:extLst>
              <a:ext uri="{FF2B5EF4-FFF2-40B4-BE49-F238E27FC236}">
                <a16:creationId xmlns:a16="http://schemas.microsoft.com/office/drawing/2014/main" id="{4E7155B6-79C3-FB94-5444-7C6B3056C1FF}"/>
              </a:ext>
            </a:extLst>
          </p:cNvPr>
          <p:cNvSpPr/>
          <p:nvPr/>
        </p:nvSpPr>
        <p:spPr>
          <a:xfrm>
            <a:off x="5608802" y="2036008"/>
            <a:ext cx="363195" cy="517780"/>
          </a:xfrm>
          <a:custGeom>
            <a:avLst/>
            <a:gdLst>
              <a:gd name="connsiteX0" fmla="*/ 832473 w 887006"/>
              <a:gd name="connsiteY0" fmla="*/ 1166842 h 1230363"/>
              <a:gd name="connsiteX1" fmla="*/ 45041 w 887006"/>
              <a:gd name="connsiteY1" fmla="*/ 21460 h 1230363"/>
              <a:gd name="connsiteX2" fmla="*/ 832473 w 887006"/>
              <a:gd name="connsiteY2" fmla="*/ 1166842 h 123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7006" h="1230363">
                <a:moveTo>
                  <a:pt x="832473" y="1166842"/>
                </a:moveTo>
                <a:cubicBezTo>
                  <a:pt x="832473" y="1166842"/>
                  <a:pt x="1177261" y="347077"/>
                  <a:pt x="45041" y="21460"/>
                </a:cubicBezTo>
                <a:cubicBezTo>
                  <a:pt x="45041" y="21174"/>
                  <a:pt x="-191303" y="1477294"/>
                  <a:pt x="832473" y="1166842"/>
                </a:cubicBezTo>
                <a:close/>
              </a:path>
            </a:pathLst>
          </a:custGeom>
          <a:solidFill>
            <a:srgbClr val="E76F5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6" name="Freeform: Shape 128">
            <a:extLst>
              <a:ext uri="{FF2B5EF4-FFF2-40B4-BE49-F238E27FC236}">
                <a16:creationId xmlns:a16="http://schemas.microsoft.com/office/drawing/2014/main" id="{970DF32F-A036-6C25-1C6E-214579038831}"/>
              </a:ext>
            </a:extLst>
          </p:cNvPr>
          <p:cNvSpPr/>
          <p:nvPr/>
        </p:nvSpPr>
        <p:spPr>
          <a:xfrm>
            <a:off x="5659127" y="2211296"/>
            <a:ext cx="246035" cy="216745"/>
          </a:xfrm>
          <a:custGeom>
            <a:avLst/>
            <a:gdLst>
              <a:gd name="connsiteX0" fmla="*/ 132158 w 600875"/>
              <a:gd name="connsiteY0" fmla="*/ 70755 h 515035"/>
              <a:gd name="connsiteX1" fmla="*/ 262633 w 600875"/>
              <a:gd name="connsiteY1" fmla="*/ 21540 h 515035"/>
              <a:gd name="connsiteX2" fmla="*/ 369360 w 600875"/>
              <a:gd name="connsiteY2" fmla="*/ 76763 h 515035"/>
              <a:gd name="connsiteX3" fmla="*/ 382808 w 600875"/>
              <a:gd name="connsiteY3" fmla="*/ 164606 h 515035"/>
              <a:gd name="connsiteX4" fmla="*/ 494686 w 600875"/>
              <a:gd name="connsiteY4" fmla="*/ 117394 h 515035"/>
              <a:gd name="connsiteX5" fmla="*/ 587678 w 600875"/>
              <a:gd name="connsiteY5" fmla="*/ 195794 h 515035"/>
              <a:gd name="connsiteX6" fmla="*/ 590539 w 600875"/>
              <a:gd name="connsiteY6" fmla="*/ 226410 h 515035"/>
              <a:gd name="connsiteX7" fmla="*/ 553342 w 600875"/>
              <a:gd name="connsiteY7" fmla="*/ 259887 h 515035"/>
              <a:gd name="connsiteX8" fmla="*/ 500980 w 600875"/>
              <a:gd name="connsiteY8" fmla="*/ 260746 h 515035"/>
              <a:gd name="connsiteX9" fmla="*/ 592256 w 600875"/>
              <a:gd name="connsiteY9" fmla="*/ 349160 h 515035"/>
              <a:gd name="connsiteX10" fmla="*/ 546189 w 600875"/>
              <a:gd name="connsiteY10" fmla="*/ 451023 h 515035"/>
              <a:gd name="connsiteX11" fmla="*/ 436887 w 600875"/>
              <a:gd name="connsiteY11" fmla="*/ 449306 h 515035"/>
              <a:gd name="connsiteX12" fmla="*/ 402551 w 600875"/>
              <a:gd name="connsiteY12" fmla="*/ 434713 h 515035"/>
              <a:gd name="connsiteX13" fmla="*/ 392251 w 600875"/>
              <a:gd name="connsiteY13" fmla="*/ 401236 h 515035"/>
              <a:gd name="connsiteX14" fmla="*/ 286954 w 600875"/>
              <a:gd name="connsiteY14" fmla="*/ 496518 h 515035"/>
              <a:gd name="connsiteX15" fmla="*/ 179369 w 600875"/>
              <a:gd name="connsiteY15" fmla="*/ 403811 h 515035"/>
              <a:gd name="connsiteX16" fmla="*/ 112700 w 600875"/>
              <a:gd name="connsiteY16" fmla="*/ 465902 h 515035"/>
              <a:gd name="connsiteX17" fmla="*/ 33442 w 600875"/>
              <a:gd name="connsiteY17" fmla="*/ 407817 h 515035"/>
              <a:gd name="connsiteX18" fmla="*/ 40595 w 600875"/>
              <a:gd name="connsiteY18" fmla="*/ 299659 h 515035"/>
              <a:gd name="connsiteX19" fmla="*/ 140169 w 600875"/>
              <a:gd name="connsiteY19" fmla="*/ 293078 h 515035"/>
              <a:gd name="connsiteX20" fmla="*/ 79796 w 600875"/>
              <a:gd name="connsiteY20" fmla="*/ 287070 h 515035"/>
              <a:gd name="connsiteX21" fmla="*/ 44888 w 600875"/>
              <a:gd name="connsiteY21" fmla="*/ 252162 h 515035"/>
              <a:gd name="connsiteX22" fmla="*/ 50610 w 600875"/>
              <a:gd name="connsiteY22" fmla="*/ 219257 h 515035"/>
              <a:gd name="connsiteX23" fmla="*/ 65203 w 600875"/>
              <a:gd name="connsiteY23" fmla="*/ 200086 h 515035"/>
              <a:gd name="connsiteX24" fmla="*/ 101255 w 600875"/>
              <a:gd name="connsiteY24" fmla="*/ 193791 h 515035"/>
              <a:gd name="connsiteX25" fmla="*/ 134733 w 600875"/>
              <a:gd name="connsiteY25" fmla="*/ 210959 h 515035"/>
              <a:gd name="connsiteX26" fmla="*/ 101541 w 600875"/>
              <a:gd name="connsiteY26" fmla="*/ 135706 h 515035"/>
              <a:gd name="connsiteX27" fmla="*/ 132158 w 600875"/>
              <a:gd name="connsiteY27" fmla="*/ 70755 h 51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0875" h="515035">
                <a:moveTo>
                  <a:pt x="132158" y="70755"/>
                </a:moveTo>
                <a:cubicBezTo>
                  <a:pt x="165921" y="37850"/>
                  <a:pt x="220572" y="20109"/>
                  <a:pt x="262633" y="21540"/>
                </a:cubicBezTo>
                <a:cubicBezTo>
                  <a:pt x="304408" y="22971"/>
                  <a:pt x="347042" y="41569"/>
                  <a:pt x="369360" y="76763"/>
                </a:cubicBezTo>
                <a:cubicBezTo>
                  <a:pt x="385670" y="102515"/>
                  <a:pt x="389961" y="135134"/>
                  <a:pt x="382808" y="164606"/>
                </a:cubicBezTo>
                <a:cubicBezTo>
                  <a:pt x="407701" y="129984"/>
                  <a:pt x="452624" y="111099"/>
                  <a:pt x="494686" y="117394"/>
                </a:cubicBezTo>
                <a:cubicBezTo>
                  <a:pt x="536747" y="123689"/>
                  <a:pt x="574230" y="155449"/>
                  <a:pt x="587678" y="195794"/>
                </a:cubicBezTo>
                <a:cubicBezTo>
                  <a:pt x="590826" y="205522"/>
                  <a:pt x="592828" y="216395"/>
                  <a:pt x="590539" y="226410"/>
                </a:cubicBezTo>
                <a:cubicBezTo>
                  <a:pt x="586247" y="243578"/>
                  <a:pt x="570224" y="255595"/>
                  <a:pt x="553342" y="259887"/>
                </a:cubicBezTo>
                <a:cubicBezTo>
                  <a:pt x="536460" y="264465"/>
                  <a:pt x="518434" y="262462"/>
                  <a:pt x="500980" y="260746"/>
                </a:cubicBezTo>
                <a:cubicBezTo>
                  <a:pt x="547619" y="256740"/>
                  <a:pt x="586533" y="302807"/>
                  <a:pt x="592256" y="349160"/>
                </a:cubicBezTo>
                <a:cubicBezTo>
                  <a:pt x="597120" y="388646"/>
                  <a:pt x="581383" y="432710"/>
                  <a:pt x="546189" y="451023"/>
                </a:cubicBezTo>
                <a:cubicBezTo>
                  <a:pt x="512998" y="468191"/>
                  <a:pt x="472939" y="459034"/>
                  <a:pt x="436887" y="449306"/>
                </a:cubicBezTo>
                <a:cubicBezTo>
                  <a:pt x="424869" y="446158"/>
                  <a:pt x="412280" y="442725"/>
                  <a:pt x="402551" y="434713"/>
                </a:cubicBezTo>
                <a:cubicBezTo>
                  <a:pt x="392823" y="426702"/>
                  <a:pt x="387100" y="412681"/>
                  <a:pt x="392251" y="401236"/>
                </a:cubicBezTo>
                <a:cubicBezTo>
                  <a:pt x="386528" y="452740"/>
                  <a:pt x="338744" y="495945"/>
                  <a:pt x="286954" y="496518"/>
                </a:cubicBezTo>
                <a:cubicBezTo>
                  <a:pt x="235164" y="497090"/>
                  <a:pt x="186522" y="455029"/>
                  <a:pt x="179369" y="403811"/>
                </a:cubicBezTo>
                <a:cubicBezTo>
                  <a:pt x="182230" y="438147"/>
                  <a:pt x="147036" y="467332"/>
                  <a:pt x="112700" y="465902"/>
                </a:cubicBezTo>
                <a:cubicBezTo>
                  <a:pt x="78365" y="464471"/>
                  <a:pt x="48607" y="438719"/>
                  <a:pt x="33442" y="407817"/>
                </a:cubicBezTo>
                <a:cubicBezTo>
                  <a:pt x="16560" y="373481"/>
                  <a:pt x="16274" y="329131"/>
                  <a:pt x="40595" y="299659"/>
                </a:cubicBezTo>
                <a:cubicBezTo>
                  <a:pt x="63486" y="271905"/>
                  <a:pt x="114990" y="263035"/>
                  <a:pt x="140169" y="293078"/>
                </a:cubicBezTo>
                <a:cubicBezTo>
                  <a:pt x="120140" y="288786"/>
                  <a:pt x="99539" y="293365"/>
                  <a:pt x="79796" y="287070"/>
                </a:cubicBezTo>
                <a:cubicBezTo>
                  <a:pt x="63486" y="281633"/>
                  <a:pt x="48321" y="269043"/>
                  <a:pt x="44888" y="252162"/>
                </a:cubicBezTo>
                <a:cubicBezTo>
                  <a:pt x="42598" y="241003"/>
                  <a:pt x="45746" y="229557"/>
                  <a:pt x="50610" y="219257"/>
                </a:cubicBezTo>
                <a:cubicBezTo>
                  <a:pt x="54043" y="211817"/>
                  <a:pt x="58622" y="204950"/>
                  <a:pt x="65203" y="200086"/>
                </a:cubicBezTo>
                <a:cubicBezTo>
                  <a:pt x="75217" y="192360"/>
                  <a:pt x="88952" y="190930"/>
                  <a:pt x="101255" y="193791"/>
                </a:cubicBezTo>
                <a:cubicBezTo>
                  <a:pt x="113559" y="196652"/>
                  <a:pt x="124718" y="203233"/>
                  <a:pt x="134733" y="210959"/>
                </a:cubicBezTo>
                <a:cubicBezTo>
                  <a:pt x="113273" y="192360"/>
                  <a:pt x="100969" y="164033"/>
                  <a:pt x="101541" y="135706"/>
                </a:cubicBezTo>
                <a:cubicBezTo>
                  <a:pt x="102114" y="110527"/>
                  <a:pt x="114131" y="88495"/>
                  <a:pt x="132158" y="70755"/>
                </a:cubicBezTo>
                <a:close/>
              </a:path>
            </a:pathLst>
          </a:custGeom>
          <a:solidFill>
            <a:srgbClr val="47646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7" name="Freeform: Shape 129">
            <a:extLst>
              <a:ext uri="{FF2B5EF4-FFF2-40B4-BE49-F238E27FC236}">
                <a16:creationId xmlns:a16="http://schemas.microsoft.com/office/drawing/2014/main" id="{EDC783B1-51CE-02F2-3673-06DBC20E3B15}"/>
              </a:ext>
            </a:extLst>
          </p:cNvPr>
          <p:cNvSpPr/>
          <p:nvPr/>
        </p:nvSpPr>
        <p:spPr>
          <a:xfrm>
            <a:off x="5558473" y="3099319"/>
            <a:ext cx="1101300" cy="734525"/>
          </a:xfrm>
          <a:custGeom>
            <a:avLst/>
            <a:gdLst>
              <a:gd name="connsiteX0" fmla="*/ 21460 w 2689631"/>
              <a:gd name="connsiteY0" fmla="*/ 1282306 h 1745399"/>
              <a:gd name="connsiteX1" fmla="*/ 2680762 w 2689631"/>
              <a:gd name="connsiteY1" fmla="*/ 231633 h 1745399"/>
              <a:gd name="connsiteX2" fmla="*/ 21460 w 2689631"/>
              <a:gd name="connsiteY2" fmla="*/ 1282306 h 174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631" h="1745399">
                <a:moveTo>
                  <a:pt x="21460" y="1282306"/>
                </a:moveTo>
                <a:cubicBezTo>
                  <a:pt x="21460" y="1282306"/>
                  <a:pt x="396005" y="-594713"/>
                  <a:pt x="2680762" y="231633"/>
                </a:cubicBezTo>
                <a:cubicBezTo>
                  <a:pt x="2681048" y="231633"/>
                  <a:pt x="1354831" y="2707811"/>
                  <a:pt x="21460" y="1282306"/>
                </a:cubicBezTo>
                <a:close/>
              </a:path>
            </a:pathLst>
          </a:custGeom>
          <a:solidFill>
            <a:srgbClr val="F4A26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8" name="Freeform: Shape 130">
            <a:extLst>
              <a:ext uri="{FF2B5EF4-FFF2-40B4-BE49-F238E27FC236}">
                <a16:creationId xmlns:a16="http://schemas.microsoft.com/office/drawing/2014/main" id="{73C9872E-7F38-C7D6-5E42-6832CAB112B1}"/>
              </a:ext>
            </a:extLst>
          </p:cNvPr>
          <p:cNvSpPr/>
          <p:nvPr/>
        </p:nvSpPr>
        <p:spPr>
          <a:xfrm>
            <a:off x="5784725" y="3207876"/>
            <a:ext cx="468638" cy="421450"/>
          </a:xfrm>
          <a:custGeom>
            <a:avLst/>
            <a:gdLst>
              <a:gd name="connsiteX0" fmla="*/ 583380 w 1144524"/>
              <a:gd name="connsiteY0" fmla="*/ 1004606 h 1001458"/>
              <a:gd name="connsiteX1" fmla="*/ 1109288 w 1144524"/>
              <a:gd name="connsiteY1" fmla="*/ 1004606 h 1001458"/>
              <a:gd name="connsiteX2" fmla="*/ 1137042 w 1144524"/>
              <a:gd name="connsiteY2" fmla="*/ 956822 h 1001458"/>
              <a:gd name="connsiteX3" fmla="*/ 615426 w 1144524"/>
              <a:gd name="connsiteY3" fmla="*/ 54079 h 1001458"/>
              <a:gd name="connsiteX4" fmla="*/ 583952 w 1144524"/>
              <a:gd name="connsiteY4" fmla="*/ 21460 h 1001458"/>
              <a:gd name="connsiteX5" fmla="*/ 553050 w 1144524"/>
              <a:gd name="connsiteY5" fmla="*/ 55224 h 1001458"/>
              <a:gd name="connsiteX6" fmla="*/ 108688 w 1144524"/>
              <a:gd name="connsiteY6" fmla="*/ 824343 h 1001458"/>
              <a:gd name="connsiteX7" fmla="*/ 29430 w 1144524"/>
              <a:gd name="connsiteY7" fmla="*/ 961686 h 1001458"/>
              <a:gd name="connsiteX8" fmla="*/ 54609 w 1144524"/>
              <a:gd name="connsiteY8" fmla="*/ 1004320 h 1001458"/>
              <a:gd name="connsiteX9" fmla="*/ 66054 w 1144524"/>
              <a:gd name="connsiteY9" fmla="*/ 1004320 h 1001458"/>
              <a:gd name="connsiteX10" fmla="*/ 583380 w 1144524"/>
              <a:gd name="connsiteY10" fmla="*/ 1004606 h 100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4524" h="1001458">
                <a:moveTo>
                  <a:pt x="583380" y="1004606"/>
                </a:moveTo>
                <a:cubicBezTo>
                  <a:pt x="758777" y="1004606"/>
                  <a:pt x="934176" y="1004606"/>
                  <a:pt x="1109288" y="1004606"/>
                </a:cubicBezTo>
                <a:cubicBezTo>
                  <a:pt x="1149919" y="1004606"/>
                  <a:pt x="1157358" y="991730"/>
                  <a:pt x="1137042" y="956822"/>
                </a:cubicBezTo>
                <a:cubicBezTo>
                  <a:pt x="963362" y="655812"/>
                  <a:pt x="789680" y="354803"/>
                  <a:pt x="615426" y="54079"/>
                </a:cubicBezTo>
                <a:cubicBezTo>
                  <a:pt x="607987" y="41489"/>
                  <a:pt x="594538" y="32333"/>
                  <a:pt x="583952" y="21460"/>
                </a:cubicBezTo>
                <a:cubicBezTo>
                  <a:pt x="573650" y="32619"/>
                  <a:pt x="560775" y="42348"/>
                  <a:pt x="553050" y="55224"/>
                </a:cubicBezTo>
                <a:cubicBezTo>
                  <a:pt x="404547" y="311311"/>
                  <a:pt x="256618" y="567970"/>
                  <a:pt x="108688" y="824343"/>
                </a:cubicBezTo>
                <a:cubicBezTo>
                  <a:pt x="82364" y="870125"/>
                  <a:pt x="55468" y="915619"/>
                  <a:pt x="29430" y="961686"/>
                </a:cubicBezTo>
                <a:cubicBezTo>
                  <a:pt x="13406" y="990299"/>
                  <a:pt x="21418" y="1003462"/>
                  <a:pt x="54609" y="1004320"/>
                </a:cubicBezTo>
                <a:cubicBezTo>
                  <a:pt x="58329" y="1004320"/>
                  <a:pt x="62048" y="1004320"/>
                  <a:pt x="66054" y="1004320"/>
                </a:cubicBezTo>
                <a:cubicBezTo>
                  <a:pt x="238878" y="1004606"/>
                  <a:pt x="411128" y="1004606"/>
                  <a:pt x="583380" y="1004606"/>
                </a:cubicBezTo>
                <a:close/>
              </a:path>
            </a:pathLst>
          </a:custGeom>
          <a:solidFill>
            <a:srgbClr val="47421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09" name="Freeform: Shape 131">
            <a:extLst>
              <a:ext uri="{FF2B5EF4-FFF2-40B4-BE49-F238E27FC236}">
                <a16:creationId xmlns:a16="http://schemas.microsoft.com/office/drawing/2014/main" id="{D537A049-C027-F55F-9954-A7D381C9736F}"/>
              </a:ext>
            </a:extLst>
          </p:cNvPr>
          <p:cNvSpPr/>
          <p:nvPr/>
        </p:nvSpPr>
        <p:spPr>
          <a:xfrm>
            <a:off x="5784790" y="3207997"/>
            <a:ext cx="468638" cy="421450"/>
          </a:xfrm>
          <a:custGeom>
            <a:avLst/>
            <a:gdLst>
              <a:gd name="connsiteX0" fmla="*/ 583221 w 1144524"/>
              <a:gd name="connsiteY0" fmla="*/ 1004320 h 1001458"/>
              <a:gd name="connsiteX1" fmla="*/ 66182 w 1144524"/>
              <a:gd name="connsiteY1" fmla="*/ 1004320 h 1001458"/>
              <a:gd name="connsiteX2" fmla="*/ 54736 w 1144524"/>
              <a:gd name="connsiteY2" fmla="*/ 1004320 h 1001458"/>
              <a:gd name="connsiteX3" fmla="*/ 29557 w 1144524"/>
              <a:gd name="connsiteY3" fmla="*/ 961686 h 1001458"/>
              <a:gd name="connsiteX4" fmla="*/ 108815 w 1144524"/>
              <a:gd name="connsiteY4" fmla="*/ 824343 h 1001458"/>
              <a:gd name="connsiteX5" fmla="*/ 553176 w 1144524"/>
              <a:gd name="connsiteY5" fmla="*/ 55223 h 1001458"/>
              <a:gd name="connsiteX6" fmla="*/ 584079 w 1144524"/>
              <a:gd name="connsiteY6" fmla="*/ 21460 h 1001458"/>
              <a:gd name="connsiteX7" fmla="*/ 615553 w 1144524"/>
              <a:gd name="connsiteY7" fmla="*/ 54079 h 1001458"/>
              <a:gd name="connsiteX8" fmla="*/ 1137170 w 1144524"/>
              <a:gd name="connsiteY8" fmla="*/ 956822 h 1001458"/>
              <a:gd name="connsiteX9" fmla="*/ 1109415 w 1144524"/>
              <a:gd name="connsiteY9" fmla="*/ 1004606 h 1001458"/>
              <a:gd name="connsiteX10" fmla="*/ 583221 w 1144524"/>
              <a:gd name="connsiteY10" fmla="*/ 1004320 h 1001458"/>
              <a:gd name="connsiteX11" fmla="*/ 585796 w 1144524"/>
              <a:gd name="connsiteY11" fmla="*/ 100146 h 1001458"/>
              <a:gd name="connsiteX12" fmla="*/ 93650 w 1144524"/>
              <a:gd name="connsiteY12" fmla="*/ 953102 h 1001458"/>
              <a:gd name="connsiteX13" fmla="*/ 1078227 w 1144524"/>
              <a:gd name="connsiteY13" fmla="*/ 953102 h 1001458"/>
              <a:gd name="connsiteX14" fmla="*/ 585796 w 1144524"/>
              <a:gd name="connsiteY14" fmla="*/ 100146 h 100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44524" h="1001458">
                <a:moveTo>
                  <a:pt x="583221" y="1004320"/>
                </a:moveTo>
                <a:cubicBezTo>
                  <a:pt x="410969" y="1004320"/>
                  <a:pt x="238432" y="1004320"/>
                  <a:pt x="66182" y="1004320"/>
                </a:cubicBezTo>
                <a:cubicBezTo>
                  <a:pt x="62462" y="1004320"/>
                  <a:pt x="58742" y="1004320"/>
                  <a:pt x="54736" y="1004320"/>
                </a:cubicBezTo>
                <a:cubicBezTo>
                  <a:pt x="21545" y="1003461"/>
                  <a:pt x="13247" y="990013"/>
                  <a:pt x="29557" y="961686"/>
                </a:cubicBezTo>
                <a:cubicBezTo>
                  <a:pt x="55594" y="915619"/>
                  <a:pt x="82491" y="870124"/>
                  <a:pt x="108815" y="824343"/>
                </a:cubicBezTo>
                <a:cubicBezTo>
                  <a:pt x="256745" y="567970"/>
                  <a:pt x="404675" y="311310"/>
                  <a:pt x="553176" y="55223"/>
                </a:cubicBezTo>
                <a:cubicBezTo>
                  <a:pt x="560616" y="42347"/>
                  <a:pt x="573491" y="32619"/>
                  <a:pt x="584079" y="21460"/>
                </a:cubicBezTo>
                <a:cubicBezTo>
                  <a:pt x="594666" y="32333"/>
                  <a:pt x="608114" y="41203"/>
                  <a:pt x="615553" y="54079"/>
                </a:cubicBezTo>
                <a:cubicBezTo>
                  <a:pt x="789807" y="354802"/>
                  <a:pt x="963488" y="655812"/>
                  <a:pt x="1137170" y="956822"/>
                </a:cubicBezTo>
                <a:cubicBezTo>
                  <a:pt x="1157485" y="992016"/>
                  <a:pt x="1150046" y="1004606"/>
                  <a:pt x="1109415" y="1004606"/>
                </a:cubicBezTo>
                <a:cubicBezTo>
                  <a:pt x="934017" y="1004320"/>
                  <a:pt x="758618" y="1004320"/>
                  <a:pt x="583221" y="1004320"/>
                </a:cubicBezTo>
                <a:close/>
                <a:moveTo>
                  <a:pt x="585796" y="100146"/>
                </a:moveTo>
                <a:cubicBezTo>
                  <a:pt x="420411" y="386563"/>
                  <a:pt x="257603" y="668688"/>
                  <a:pt x="93650" y="953102"/>
                </a:cubicBezTo>
                <a:cubicBezTo>
                  <a:pt x="422987" y="953102"/>
                  <a:pt x="748604" y="953102"/>
                  <a:pt x="1078227" y="953102"/>
                </a:cubicBezTo>
                <a:cubicBezTo>
                  <a:pt x="913988" y="668402"/>
                  <a:pt x="751179" y="386277"/>
                  <a:pt x="585796" y="100146"/>
                </a:cubicBezTo>
                <a:close/>
              </a:path>
            </a:pathLst>
          </a:custGeom>
          <a:solidFill>
            <a:srgbClr val="47421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0" name="Freeform: Shape 132">
            <a:extLst>
              <a:ext uri="{FF2B5EF4-FFF2-40B4-BE49-F238E27FC236}">
                <a16:creationId xmlns:a16="http://schemas.microsoft.com/office/drawing/2014/main" id="{44FF8DC8-B756-D42C-C5D4-64203EBF8FB0}"/>
              </a:ext>
            </a:extLst>
          </p:cNvPr>
          <p:cNvSpPr/>
          <p:nvPr/>
        </p:nvSpPr>
        <p:spPr>
          <a:xfrm>
            <a:off x="5814231" y="3241111"/>
            <a:ext cx="410059" cy="373283"/>
          </a:xfrm>
          <a:custGeom>
            <a:avLst/>
            <a:gdLst>
              <a:gd name="connsiteX0" fmla="*/ 513891 w 1001458"/>
              <a:gd name="connsiteY0" fmla="*/ 21460 h 887006"/>
              <a:gd name="connsiteX1" fmla="*/ 1006036 w 1001458"/>
              <a:gd name="connsiteY1" fmla="*/ 874416 h 887006"/>
              <a:gd name="connsiteX2" fmla="*/ 21460 w 1001458"/>
              <a:gd name="connsiteY2" fmla="*/ 874416 h 887006"/>
              <a:gd name="connsiteX3" fmla="*/ 513891 w 1001458"/>
              <a:gd name="connsiteY3" fmla="*/ 21460 h 887006"/>
              <a:gd name="connsiteX4" fmla="*/ 475836 w 1001458"/>
              <a:gd name="connsiteY4" fmla="*/ 528770 h 887006"/>
              <a:gd name="connsiteX5" fmla="*/ 574551 w 1001458"/>
              <a:gd name="connsiteY5" fmla="*/ 278691 h 887006"/>
              <a:gd name="connsiteX6" fmla="*/ 446937 w 1001458"/>
              <a:gd name="connsiteY6" fmla="*/ 265530 h 887006"/>
              <a:gd name="connsiteX7" fmla="*/ 386849 w 1001458"/>
              <a:gd name="connsiteY7" fmla="*/ 612893 h 887006"/>
              <a:gd name="connsiteX8" fmla="*/ 496437 w 1001458"/>
              <a:gd name="connsiteY8" fmla="*/ 589144 h 887006"/>
              <a:gd name="connsiteX9" fmla="*/ 474692 w 1001458"/>
              <a:gd name="connsiteY9" fmla="*/ 707316 h 887006"/>
              <a:gd name="connsiteX10" fmla="*/ 425763 w 1001458"/>
              <a:gd name="connsiteY10" fmla="*/ 755386 h 887006"/>
              <a:gd name="connsiteX11" fmla="*/ 419754 w 1001458"/>
              <a:gd name="connsiteY11" fmla="*/ 759392 h 887006"/>
              <a:gd name="connsiteX12" fmla="*/ 481272 w 1001458"/>
              <a:gd name="connsiteY12" fmla="*/ 846948 h 887006"/>
              <a:gd name="connsiteX13" fmla="*/ 573693 w 1001458"/>
              <a:gd name="connsiteY13" fmla="*/ 762253 h 887006"/>
              <a:gd name="connsiteX14" fmla="*/ 543077 w 1001458"/>
              <a:gd name="connsiteY14" fmla="*/ 757102 h 887006"/>
              <a:gd name="connsiteX15" fmla="*/ 633208 w 1001458"/>
              <a:gd name="connsiteY15" fmla="*/ 499299 h 887006"/>
              <a:gd name="connsiteX16" fmla="*/ 475836 w 1001458"/>
              <a:gd name="connsiteY16" fmla="*/ 528770 h 8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1458" h="887006">
                <a:moveTo>
                  <a:pt x="513891" y="21460"/>
                </a:moveTo>
                <a:cubicBezTo>
                  <a:pt x="678989" y="307877"/>
                  <a:pt x="841797" y="589716"/>
                  <a:pt x="1006036" y="874416"/>
                </a:cubicBezTo>
                <a:cubicBezTo>
                  <a:pt x="676700" y="874416"/>
                  <a:pt x="350796" y="874416"/>
                  <a:pt x="21460" y="874416"/>
                </a:cubicBezTo>
                <a:cubicBezTo>
                  <a:pt x="185985" y="590002"/>
                  <a:pt x="348794" y="307877"/>
                  <a:pt x="513891" y="21460"/>
                </a:cubicBezTo>
                <a:close/>
                <a:moveTo>
                  <a:pt x="475836" y="528770"/>
                </a:moveTo>
                <a:cubicBezTo>
                  <a:pt x="509600" y="443217"/>
                  <a:pt x="541646" y="362242"/>
                  <a:pt x="574551" y="278691"/>
                </a:cubicBezTo>
                <a:cubicBezTo>
                  <a:pt x="529056" y="274114"/>
                  <a:pt x="488425" y="269821"/>
                  <a:pt x="446937" y="265530"/>
                </a:cubicBezTo>
                <a:cubicBezTo>
                  <a:pt x="426621" y="382557"/>
                  <a:pt x="407164" y="495865"/>
                  <a:pt x="386849" y="612893"/>
                </a:cubicBezTo>
                <a:cubicBezTo>
                  <a:pt x="425191" y="604595"/>
                  <a:pt x="459527" y="597155"/>
                  <a:pt x="496437" y="589144"/>
                </a:cubicBezTo>
                <a:cubicBezTo>
                  <a:pt x="488712" y="631777"/>
                  <a:pt x="481845" y="669546"/>
                  <a:pt x="474692" y="707316"/>
                </a:cubicBezTo>
                <a:cubicBezTo>
                  <a:pt x="466680" y="750522"/>
                  <a:pt x="466394" y="750522"/>
                  <a:pt x="425763" y="755386"/>
                </a:cubicBezTo>
                <a:cubicBezTo>
                  <a:pt x="424619" y="755672"/>
                  <a:pt x="423474" y="756816"/>
                  <a:pt x="419754" y="759392"/>
                </a:cubicBezTo>
                <a:cubicBezTo>
                  <a:pt x="441500" y="790294"/>
                  <a:pt x="463246" y="821196"/>
                  <a:pt x="481272" y="846948"/>
                </a:cubicBezTo>
                <a:cubicBezTo>
                  <a:pt x="512175" y="818621"/>
                  <a:pt x="541932" y="791438"/>
                  <a:pt x="573693" y="762253"/>
                </a:cubicBezTo>
                <a:cubicBezTo>
                  <a:pt x="561961" y="760250"/>
                  <a:pt x="552805" y="758819"/>
                  <a:pt x="543077" y="757102"/>
                </a:cubicBezTo>
                <a:cubicBezTo>
                  <a:pt x="573120" y="671550"/>
                  <a:pt x="602592" y="587427"/>
                  <a:pt x="633208" y="499299"/>
                </a:cubicBezTo>
                <a:cubicBezTo>
                  <a:pt x="578271" y="509599"/>
                  <a:pt x="529056" y="519042"/>
                  <a:pt x="475836" y="528770"/>
                </a:cubicBezTo>
                <a:close/>
              </a:path>
            </a:pathLst>
          </a:custGeom>
          <a:solidFill>
            <a:srgbClr val="FCEA1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1" name="Freeform: Shape 133">
            <a:extLst>
              <a:ext uri="{FF2B5EF4-FFF2-40B4-BE49-F238E27FC236}">
                <a16:creationId xmlns:a16="http://schemas.microsoft.com/office/drawing/2014/main" id="{9726FB34-2A66-EAF3-49DA-A72D15A1E3DF}"/>
              </a:ext>
            </a:extLst>
          </p:cNvPr>
          <p:cNvSpPr/>
          <p:nvPr/>
        </p:nvSpPr>
        <p:spPr>
          <a:xfrm>
            <a:off x="5963845" y="3343823"/>
            <a:ext cx="117160" cy="252870"/>
          </a:xfrm>
          <a:custGeom>
            <a:avLst/>
            <a:gdLst>
              <a:gd name="connsiteX0" fmla="*/ 110446 w 286131"/>
              <a:gd name="connsiteY0" fmla="*/ 284700 h 600875"/>
              <a:gd name="connsiteX1" fmla="*/ 267818 w 286131"/>
              <a:gd name="connsiteY1" fmla="*/ 255229 h 600875"/>
              <a:gd name="connsiteX2" fmla="*/ 177687 w 286131"/>
              <a:gd name="connsiteY2" fmla="*/ 513033 h 600875"/>
              <a:gd name="connsiteX3" fmla="*/ 208303 w 286131"/>
              <a:gd name="connsiteY3" fmla="*/ 518183 h 600875"/>
              <a:gd name="connsiteX4" fmla="*/ 115883 w 286131"/>
              <a:gd name="connsiteY4" fmla="*/ 602878 h 600875"/>
              <a:gd name="connsiteX5" fmla="*/ 54365 w 286131"/>
              <a:gd name="connsiteY5" fmla="*/ 515322 h 600875"/>
              <a:gd name="connsiteX6" fmla="*/ 60373 w 286131"/>
              <a:gd name="connsiteY6" fmla="*/ 511316 h 600875"/>
              <a:gd name="connsiteX7" fmla="*/ 109302 w 286131"/>
              <a:gd name="connsiteY7" fmla="*/ 463246 h 600875"/>
              <a:gd name="connsiteX8" fmla="*/ 131048 w 286131"/>
              <a:gd name="connsiteY8" fmla="*/ 345074 h 600875"/>
              <a:gd name="connsiteX9" fmla="*/ 21460 w 286131"/>
              <a:gd name="connsiteY9" fmla="*/ 368823 h 600875"/>
              <a:gd name="connsiteX10" fmla="*/ 81548 w 286131"/>
              <a:gd name="connsiteY10" fmla="*/ 21460 h 600875"/>
              <a:gd name="connsiteX11" fmla="*/ 209162 w 286131"/>
              <a:gd name="connsiteY11" fmla="*/ 34622 h 600875"/>
              <a:gd name="connsiteX12" fmla="*/ 110446 w 286131"/>
              <a:gd name="connsiteY12" fmla="*/ 284700 h 60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6131" h="600875">
                <a:moveTo>
                  <a:pt x="110446" y="284700"/>
                </a:moveTo>
                <a:cubicBezTo>
                  <a:pt x="163667" y="274686"/>
                  <a:pt x="212882" y="265530"/>
                  <a:pt x="267818" y="255229"/>
                </a:cubicBezTo>
                <a:cubicBezTo>
                  <a:pt x="236916" y="343357"/>
                  <a:pt x="207445" y="427480"/>
                  <a:pt x="177687" y="513033"/>
                </a:cubicBezTo>
                <a:cubicBezTo>
                  <a:pt x="187702" y="514749"/>
                  <a:pt x="196572" y="516180"/>
                  <a:pt x="208303" y="518183"/>
                </a:cubicBezTo>
                <a:cubicBezTo>
                  <a:pt x="176542" y="547368"/>
                  <a:pt x="146785" y="574551"/>
                  <a:pt x="115883" y="602878"/>
                </a:cubicBezTo>
                <a:cubicBezTo>
                  <a:pt x="97856" y="577126"/>
                  <a:pt x="76111" y="546224"/>
                  <a:pt x="54365" y="515322"/>
                </a:cubicBezTo>
                <a:cubicBezTo>
                  <a:pt x="58085" y="513033"/>
                  <a:pt x="59229" y="511602"/>
                  <a:pt x="60373" y="511316"/>
                </a:cubicBezTo>
                <a:cubicBezTo>
                  <a:pt x="101004" y="506452"/>
                  <a:pt x="101004" y="506452"/>
                  <a:pt x="109302" y="463246"/>
                </a:cubicBezTo>
                <a:cubicBezTo>
                  <a:pt x="116456" y="425477"/>
                  <a:pt x="123322" y="387708"/>
                  <a:pt x="131048" y="345074"/>
                </a:cubicBezTo>
                <a:cubicBezTo>
                  <a:pt x="94423" y="353086"/>
                  <a:pt x="59801" y="360525"/>
                  <a:pt x="21460" y="368823"/>
                </a:cubicBezTo>
                <a:cubicBezTo>
                  <a:pt x="41775" y="252081"/>
                  <a:pt x="61232" y="138773"/>
                  <a:pt x="81548" y="21460"/>
                </a:cubicBezTo>
                <a:cubicBezTo>
                  <a:pt x="123036" y="25752"/>
                  <a:pt x="163667" y="29757"/>
                  <a:pt x="209162" y="34622"/>
                </a:cubicBezTo>
                <a:cubicBezTo>
                  <a:pt x="175970" y="118172"/>
                  <a:pt x="144210" y="199147"/>
                  <a:pt x="110446" y="284700"/>
                </a:cubicBezTo>
                <a:close/>
              </a:path>
            </a:pathLst>
          </a:custGeom>
          <a:solidFill>
            <a:srgbClr val="47421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2" name="Freeform: Shape 134">
            <a:extLst>
              <a:ext uri="{FF2B5EF4-FFF2-40B4-BE49-F238E27FC236}">
                <a16:creationId xmlns:a16="http://schemas.microsoft.com/office/drawing/2014/main" id="{1EC2624E-C084-DB54-F4BB-F748786A90AB}"/>
              </a:ext>
            </a:extLst>
          </p:cNvPr>
          <p:cNvSpPr/>
          <p:nvPr/>
        </p:nvSpPr>
        <p:spPr>
          <a:xfrm>
            <a:off x="5793612" y="2579389"/>
            <a:ext cx="738105" cy="457573"/>
          </a:xfrm>
          <a:custGeom>
            <a:avLst/>
            <a:gdLst>
              <a:gd name="connsiteX0" fmla="*/ 21460 w 1802625"/>
              <a:gd name="connsiteY0" fmla="*/ 796128 h 1087297"/>
              <a:gd name="connsiteX1" fmla="*/ 1806631 w 1802625"/>
              <a:gd name="connsiteY1" fmla="*/ 115994 h 1087297"/>
              <a:gd name="connsiteX2" fmla="*/ 21460 w 1802625"/>
              <a:gd name="connsiteY2" fmla="*/ 796128 h 108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2625" h="1087297">
                <a:moveTo>
                  <a:pt x="21460" y="796128"/>
                </a:moveTo>
                <a:cubicBezTo>
                  <a:pt x="21460" y="796128"/>
                  <a:pt x="101863" y="-300899"/>
                  <a:pt x="1806631" y="115994"/>
                </a:cubicBezTo>
                <a:cubicBezTo>
                  <a:pt x="1806631" y="115994"/>
                  <a:pt x="1115625" y="1704594"/>
                  <a:pt x="21460" y="796128"/>
                </a:cubicBezTo>
                <a:close/>
              </a:path>
            </a:pathLst>
          </a:custGeom>
          <a:solidFill>
            <a:srgbClr val="E97C6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3" name="Freeform: Shape 135">
            <a:extLst>
              <a:ext uri="{FF2B5EF4-FFF2-40B4-BE49-F238E27FC236}">
                <a16:creationId xmlns:a16="http://schemas.microsoft.com/office/drawing/2014/main" id="{5271065B-8852-A782-8235-80F64A65CE27}"/>
              </a:ext>
            </a:extLst>
          </p:cNvPr>
          <p:cNvSpPr/>
          <p:nvPr/>
        </p:nvSpPr>
        <p:spPr>
          <a:xfrm>
            <a:off x="6092250" y="2757163"/>
            <a:ext cx="70296" cy="72249"/>
          </a:xfrm>
          <a:custGeom>
            <a:avLst/>
            <a:gdLst>
              <a:gd name="connsiteX0" fmla="*/ 174542 w 171678"/>
              <a:gd name="connsiteY0" fmla="*/ 98150 h 171678"/>
              <a:gd name="connsiteX1" fmla="*/ 98145 w 171678"/>
              <a:gd name="connsiteY1" fmla="*/ 174546 h 171678"/>
              <a:gd name="connsiteX2" fmla="*/ 21462 w 171678"/>
              <a:gd name="connsiteY2" fmla="*/ 98436 h 171678"/>
              <a:gd name="connsiteX3" fmla="*/ 97573 w 171678"/>
              <a:gd name="connsiteY3" fmla="*/ 21467 h 171678"/>
              <a:gd name="connsiteX4" fmla="*/ 174542 w 171678"/>
              <a:gd name="connsiteY4" fmla="*/ 98150 h 17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678" h="171678">
                <a:moveTo>
                  <a:pt x="174542" y="98150"/>
                </a:moveTo>
                <a:cubicBezTo>
                  <a:pt x="174542" y="140497"/>
                  <a:pt x="140206" y="174833"/>
                  <a:pt x="98145" y="174546"/>
                </a:cubicBezTo>
                <a:cubicBezTo>
                  <a:pt x="55511" y="174546"/>
                  <a:pt x="21748" y="140783"/>
                  <a:pt x="21462" y="98436"/>
                </a:cubicBezTo>
                <a:cubicBezTo>
                  <a:pt x="21175" y="56375"/>
                  <a:pt x="55511" y="21753"/>
                  <a:pt x="97573" y="21467"/>
                </a:cubicBezTo>
                <a:cubicBezTo>
                  <a:pt x="139347" y="20894"/>
                  <a:pt x="174542" y="56375"/>
                  <a:pt x="174542" y="98150"/>
                </a:cubicBezTo>
                <a:close/>
              </a:path>
            </a:pathLst>
          </a:custGeom>
          <a:solidFill>
            <a:srgbClr val="4F2A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4" name="Freeform: Shape 136">
            <a:extLst>
              <a:ext uri="{FF2B5EF4-FFF2-40B4-BE49-F238E27FC236}">
                <a16:creationId xmlns:a16="http://schemas.microsoft.com/office/drawing/2014/main" id="{67616034-0137-033C-EE59-3EF3090B2970}"/>
              </a:ext>
            </a:extLst>
          </p:cNvPr>
          <p:cNvSpPr/>
          <p:nvPr/>
        </p:nvSpPr>
        <p:spPr>
          <a:xfrm>
            <a:off x="5963789" y="2645784"/>
            <a:ext cx="140592" cy="156538"/>
          </a:xfrm>
          <a:custGeom>
            <a:avLst/>
            <a:gdLst>
              <a:gd name="connsiteX0" fmla="*/ 340346 w 343357"/>
              <a:gd name="connsiteY0" fmla="*/ 239206 h 371970"/>
              <a:gd name="connsiteX1" fmla="*/ 218740 w 343357"/>
              <a:gd name="connsiteY1" fmla="*/ 21460 h 371970"/>
              <a:gd name="connsiteX2" fmla="*/ 24171 w 343357"/>
              <a:gd name="connsiteY2" fmla="*/ 359095 h 371970"/>
              <a:gd name="connsiteX3" fmla="*/ 269099 w 343357"/>
              <a:gd name="connsiteY3" fmla="*/ 359095 h 371970"/>
              <a:gd name="connsiteX4" fmla="*/ 340346 w 343357"/>
              <a:gd name="connsiteY4" fmla="*/ 239206 h 371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357" h="371970">
                <a:moveTo>
                  <a:pt x="340346" y="239206"/>
                </a:moveTo>
                <a:cubicBezTo>
                  <a:pt x="302004" y="170248"/>
                  <a:pt x="260229" y="95854"/>
                  <a:pt x="218740" y="21460"/>
                </a:cubicBezTo>
                <a:cubicBezTo>
                  <a:pt x="83973" y="86125"/>
                  <a:pt x="5573" y="265816"/>
                  <a:pt x="24171" y="359095"/>
                </a:cubicBezTo>
                <a:cubicBezTo>
                  <a:pt x="108580" y="359095"/>
                  <a:pt x="192702" y="359095"/>
                  <a:pt x="269099" y="359095"/>
                </a:cubicBezTo>
                <a:cubicBezTo>
                  <a:pt x="270530" y="308449"/>
                  <a:pt x="298857" y="263813"/>
                  <a:pt x="340346" y="239206"/>
                </a:cubicBezTo>
                <a:close/>
              </a:path>
            </a:pathLst>
          </a:custGeom>
          <a:solidFill>
            <a:srgbClr val="4F2A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5" name="Freeform: Shape 137">
            <a:extLst>
              <a:ext uri="{FF2B5EF4-FFF2-40B4-BE49-F238E27FC236}">
                <a16:creationId xmlns:a16="http://schemas.microsoft.com/office/drawing/2014/main" id="{375B3F42-A7CD-FAAC-1FC9-6564578ADDEE}"/>
              </a:ext>
            </a:extLst>
          </p:cNvPr>
          <p:cNvSpPr/>
          <p:nvPr/>
        </p:nvSpPr>
        <p:spPr>
          <a:xfrm>
            <a:off x="6153878" y="2647591"/>
            <a:ext cx="140592" cy="156538"/>
          </a:xfrm>
          <a:custGeom>
            <a:avLst/>
            <a:gdLst>
              <a:gd name="connsiteX0" fmla="*/ 144209 w 343357"/>
              <a:gd name="connsiteY0" fmla="*/ 21460 h 371970"/>
              <a:gd name="connsiteX1" fmla="*/ 78686 w 343357"/>
              <a:gd name="connsiteY1" fmla="*/ 135626 h 371970"/>
              <a:gd name="connsiteX2" fmla="*/ 21460 w 343357"/>
              <a:gd name="connsiteY2" fmla="*/ 236344 h 371970"/>
              <a:gd name="connsiteX3" fmla="*/ 90703 w 343357"/>
              <a:gd name="connsiteY3" fmla="*/ 356519 h 371970"/>
              <a:gd name="connsiteX4" fmla="*/ 119603 w 343357"/>
              <a:gd name="connsiteY4" fmla="*/ 357664 h 371970"/>
              <a:gd name="connsiteX5" fmla="*/ 337348 w 343357"/>
              <a:gd name="connsiteY5" fmla="*/ 357664 h 371970"/>
              <a:gd name="connsiteX6" fmla="*/ 144209 w 343357"/>
              <a:gd name="connsiteY6" fmla="*/ 21460 h 371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357" h="371970">
                <a:moveTo>
                  <a:pt x="144209" y="21460"/>
                </a:moveTo>
                <a:cubicBezTo>
                  <a:pt x="122464" y="59229"/>
                  <a:pt x="100431" y="97285"/>
                  <a:pt x="78686" y="135626"/>
                </a:cubicBezTo>
                <a:cubicBezTo>
                  <a:pt x="57798" y="171965"/>
                  <a:pt x="37483" y="208303"/>
                  <a:pt x="21460" y="236344"/>
                </a:cubicBezTo>
                <a:cubicBezTo>
                  <a:pt x="61804" y="261524"/>
                  <a:pt x="89845" y="306447"/>
                  <a:pt x="90703" y="356519"/>
                </a:cubicBezTo>
                <a:cubicBezTo>
                  <a:pt x="99859" y="358809"/>
                  <a:pt x="109874" y="357664"/>
                  <a:pt x="119603" y="357664"/>
                </a:cubicBezTo>
                <a:cubicBezTo>
                  <a:pt x="191422" y="357664"/>
                  <a:pt x="263526" y="357664"/>
                  <a:pt x="337348" y="357664"/>
                </a:cubicBezTo>
                <a:cubicBezTo>
                  <a:pt x="351369" y="237775"/>
                  <a:pt x="250937" y="61232"/>
                  <a:pt x="144209" y="21460"/>
                </a:cubicBezTo>
                <a:close/>
              </a:path>
            </a:pathLst>
          </a:custGeom>
          <a:solidFill>
            <a:srgbClr val="4F2A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6" name="Freeform: Shape 138">
            <a:extLst>
              <a:ext uri="{FF2B5EF4-FFF2-40B4-BE49-F238E27FC236}">
                <a16:creationId xmlns:a16="http://schemas.microsoft.com/office/drawing/2014/main" id="{7FB921BF-36DE-A912-FE2D-6B27EADBB98B}"/>
              </a:ext>
            </a:extLst>
          </p:cNvPr>
          <p:cNvSpPr/>
          <p:nvPr/>
        </p:nvSpPr>
        <p:spPr>
          <a:xfrm>
            <a:off x="6042693" y="2841938"/>
            <a:ext cx="175740" cy="120414"/>
          </a:xfrm>
          <a:custGeom>
            <a:avLst/>
            <a:gdLst>
              <a:gd name="connsiteX0" fmla="*/ 288134 w 429196"/>
              <a:gd name="connsiteY0" fmla="*/ 22318 h 286131"/>
              <a:gd name="connsiteX1" fmla="*/ 219463 w 429196"/>
              <a:gd name="connsiteY1" fmla="*/ 40059 h 286131"/>
              <a:gd name="connsiteX2" fmla="*/ 148502 w 429196"/>
              <a:gd name="connsiteY2" fmla="*/ 21460 h 286131"/>
              <a:gd name="connsiteX3" fmla="*/ 21460 w 429196"/>
              <a:gd name="connsiteY3" fmla="*/ 237489 h 286131"/>
              <a:gd name="connsiteX4" fmla="*/ 411171 w 429196"/>
              <a:gd name="connsiteY4" fmla="*/ 236058 h 286131"/>
              <a:gd name="connsiteX5" fmla="*/ 288134 w 429196"/>
              <a:gd name="connsiteY5" fmla="*/ 22318 h 28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196" h="286131">
                <a:moveTo>
                  <a:pt x="288134" y="22318"/>
                </a:moveTo>
                <a:cubicBezTo>
                  <a:pt x="267819" y="33477"/>
                  <a:pt x="244356" y="40059"/>
                  <a:pt x="219463" y="40059"/>
                </a:cubicBezTo>
                <a:cubicBezTo>
                  <a:pt x="193425" y="40059"/>
                  <a:pt x="169390" y="33191"/>
                  <a:pt x="148502" y="21460"/>
                </a:cubicBezTo>
                <a:cubicBezTo>
                  <a:pt x="108730" y="88987"/>
                  <a:pt x="65524" y="162523"/>
                  <a:pt x="21460" y="237489"/>
                </a:cubicBezTo>
                <a:cubicBezTo>
                  <a:pt x="151364" y="320753"/>
                  <a:pt x="337349" y="299579"/>
                  <a:pt x="411171" y="236058"/>
                </a:cubicBezTo>
                <a:cubicBezTo>
                  <a:pt x="369110" y="162523"/>
                  <a:pt x="326762" y="89273"/>
                  <a:pt x="288134" y="22318"/>
                </a:cubicBezTo>
                <a:close/>
              </a:path>
            </a:pathLst>
          </a:custGeom>
          <a:solidFill>
            <a:srgbClr val="4F2A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7" name="Freeform: Shape 157">
            <a:extLst>
              <a:ext uri="{FF2B5EF4-FFF2-40B4-BE49-F238E27FC236}">
                <a16:creationId xmlns:a16="http://schemas.microsoft.com/office/drawing/2014/main" id="{4DEF91B9-C3A0-D26E-07C1-03D084F00C59}"/>
              </a:ext>
            </a:extLst>
          </p:cNvPr>
          <p:cNvSpPr/>
          <p:nvPr/>
        </p:nvSpPr>
        <p:spPr>
          <a:xfrm>
            <a:off x="8163048" y="6096609"/>
            <a:ext cx="35148" cy="48165"/>
          </a:xfrm>
          <a:custGeom>
            <a:avLst/>
            <a:gdLst>
              <a:gd name="connsiteX0" fmla="*/ 68958 w 85839"/>
              <a:gd name="connsiteY0" fmla="*/ 21460 h 114452"/>
              <a:gd name="connsiteX1" fmla="*/ 21460 w 85839"/>
              <a:gd name="connsiteY1" fmla="*/ 119889 h 114452"/>
              <a:gd name="connsiteX2" fmla="*/ 68958 w 85839"/>
              <a:gd name="connsiteY2" fmla="*/ 21460 h 11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839" h="114452">
                <a:moveTo>
                  <a:pt x="68958" y="21460"/>
                </a:moveTo>
                <a:cubicBezTo>
                  <a:pt x="50931" y="53221"/>
                  <a:pt x="35194" y="86126"/>
                  <a:pt x="21460" y="119889"/>
                </a:cubicBezTo>
                <a:cubicBezTo>
                  <a:pt x="42633" y="88414"/>
                  <a:pt x="58085" y="55509"/>
                  <a:pt x="68958" y="2146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8" name="Freeform: Shape 158">
            <a:extLst>
              <a:ext uri="{FF2B5EF4-FFF2-40B4-BE49-F238E27FC236}">
                <a16:creationId xmlns:a16="http://schemas.microsoft.com/office/drawing/2014/main" id="{43DEFD3D-3755-9115-D6D9-40E48C3675EE}"/>
              </a:ext>
            </a:extLst>
          </p:cNvPr>
          <p:cNvSpPr/>
          <p:nvPr/>
        </p:nvSpPr>
        <p:spPr>
          <a:xfrm>
            <a:off x="8163048" y="6096609"/>
            <a:ext cx="35148" cy="48165"/>
          </a:xfrm>
          <a:custGeom>
            <a:avLst/>
            <a:gdLst>
              <a:gd name="connsiteX0" fmla="*/ 68958 w 85839"/>
              <a:gd name="connsiteY0" fmla="*/ 21460 h 114452"/>
              <a:gd name="connsiteX1" fmla="*/ 21460 w 85839"/>
              <a:gd name="connsiteY1" fmla="*/ 119889 h 114452"/>
              <a:gd name="connsiteX2" fmla="*/ 68958 w 85839"/>
              <a:gd name="connsiteY2" fmla="*/ 21460 h 11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839" h="114452">
                <a:moveTo>
                  <a:pt x="68958" y="21460"/>
                </a:moveTo>
                <a:cubicBezTo>
                  <a:pt x="50931" y="53221"/>
                  <a:pt x="35194" y="86126"/>
                  <a:pt x="21460" y="119889"/>
                </a:cubicBezTo>
                <a:cubicBezTo>
                  <a:pt x="42633" y="88414"/>
                  <a:pt x="58085" y="55509"/>
                  <a:pt x="68958" y="21460"/>
                </a:cubicBez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19" name="Freeform: Shape 159">
            <a:extLst>
              <a:ext uri="{FF2B5EF4-FFF2-40B4-BE49-F238E27FC236}">
                <a16:creationId xmlns:a16="http://schemas.microsoft.com/office/drawing/2014/main" id="{0ED96254-45E7-1A7F-F5AB-457FAB5D044B}"/>
              </a:ext>
            </a:extLst>
          </p:cNvPr>
          <p:cNvSpPr/>
          <p:nvPr/>
        </p:nvSpPr>
        <p:spPr>
          <a:xfrm>
            <a:off x="3915543" y="4425056"/>
            <a:ext cx="1534791" cy="866981"/>
          </a:xfrm>
          <a:custGeom>
            <a:avLst/>
            <a:gdLst>
              <a:gd name="connsiteX0" fmla="*/ 3738302 w 3748316"/>
              <a:gd name="connsiteY0" fmla="*/ 1051163 h 2060143"/>
              <a:gd name="connsiteX1" fmla="*/ 21460 w 3748316"/>
              <a:gd name="connsiteY1" fmla="*/ 495211 h 2060143"/>
              <a:gd name="connsiteX2" fmla="*/ 3738302 w 3748316"/>
              <a:gd name="connsiteY2" fmla="*/ 1051163 h 2060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8316" h="2060143">
                <a:moveTo>
                  <a:pt x="3738302" y="1051163"/>
                </a:moveTo>
                <a:cubicBezTo>
                  <a:pt x="3738302" y="1051163"/>
                  <a:pt x="2998939" y="-832151"/>
                  <a:pt x="21460" y="495211"/>
                </a:cubicBezTo>
                <a:cubicBezTo>
                  <a:pt x="21460" y="495211"/>
                  <a:pt x="2583477" y="3623767"/>
                  <a:pt x="3738302" y="1051163"/>
                </a:cubicBezTo>
                <a:close/>
              </a:path>
            </a:pathLst>
          </a:custGeom>
          <a:solidFill>
            <a:srgbClr val="28727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0" name="Freeform: Shape 160">
            <a:extLst>
              <a:ext uri="{FF2B5EF4-FFF2-40B4-BE49-F238E27FC236}">
                <a16:creationId xmlns:a16="http://schemas.microsoft.com/office/drawing/2014/main" id="{CD578BDC-8508-7BF0-88FA-5E64B645D6A6}"/>
              </a:ext>
            </a:extLst>
          </p:cNvPr>
          <p:cNvSpPr/>
          <p:nvPr/>
        </p:nvSpPr>
        <p:spPr>
          <a:xfrm>
            <a:off x="4422141" y="4530865"/>
            <a:ext cx="210888" cy="204704"/>
          </a:xfrm>
          <a:custGeom>
            <a:avLst/>
            <a:gdLst>
              <a:gd name="connsiteX0" fmla="*/ 21746 w 515035"/>
              <a:gd name="connsiteY0" fmla="*/ 44064 h 486422"/>
              <a:gd name="connsiteX1" fmla="*/ 44350 w 515035"/>
              <a:gd name="connsiteY1" fmla="*/ 21460 h 486422"/>
              <a:gd name="connsiteX2" fmla="*/ 477267 w 515035"/>
              <a:gd name="connsiteY2" fmla="*/ 21460 h 486422"/>
              <a:gd name="connsiteX3" fmla="*/ 499871 w 515035"/>
              <a:gd name="connsiteY3" fmla="*/ 44064 h 486422"/>
              <a:gd name="connsiteX4" fmla="*/ 499871 w 515035"/>
              <a:gd name="connsiteY4" fmla="*/ 467252 h 486422"/>
              <a:gd name="connsiteX5" fmla="*/ 477267 w 515035"/>
              <a:gd name="connsiteY5" fmla="*/ 489856 h 486422"/>
              <a:gd name="connsiteX6" fmla="*/ 44064 w 515035"/>
              <a:gd name="connsiteY6" fmla="*/ 489856 h 486422"/>
              <a:gd name="connsiteX7" fmla="*/ 21460 w 515035"/>
              <a:gd name="connsiteY7" fmla="*/ 467252 h 486422"/>
              <a:gd name="connsiteX8" fmla="*/ 21460 w 515035"/>
              <a:gd name="connsiteY8" fmla="*/ 44064 h 486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035" h="486422">
                <a:moveTo>
                  <a:pt x="21746" y="44064"/>
                </a:moveTo>
                <a:cubicBezTo>
                  <a:pt x="21746" y="31761"/>
                  <a:pt x="31761" y="21460"/>
                  <a:pt x="44350" y="21460"/>
                </a:cubicBezTo>
                <a:lnTo>
                  <a:pt x="477267" y="21460"/>
                </a:lnTo>
                <a:cubicBezTo>
                  <a:pt x="489570" y="21460"/>
                  <a:pt x="499871" y="31475"/>
                  <a:pt x="499871" y="44064"/>
                </a:cubicBezTo>
                <a:lnTo>
                  <a:pt x="499871" y="467252"/>
                </a:lnTo>
                <a:cubicBezTo>
                  <a:pt x="499871" y="479556"/>
                  <a:pt x="489856" y="489856"/>
                  <a:pt x="477267" y="489856"/>
                </a:cubicBezTo>
                <a:lnTo>
                  <a:pt x="44064" y="489856"/>
                </a:lnTo>
                <a:cubicBezTo>
                  <a:pt x="31761" y="489856"/>
                  <a:pt x="21460" y="479842"/>
                  <a:pt x="21460" y="467252"/>
                </a:cubicBezTo>
                <a:lnTo>
                  <a:pt x="21460" y="44064"/>
                </a:lnTo>
                <a:close/>
              </a:path>
            </a:pathLst>
          </a:custGeom>
          <a:solidFill>
            <a:srgbClr val="8EB1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1" name="Freeform: Shape 161">
            <a:extLst>
              <a:ext uri="{FF2B5EF4-FFF2-40B4-BE49-F238E27FC236}">
                <a16:creationId xmlns:a16="http://schemas.microsoft.com/office/drawing/2014/main" id="{1E6A2198-A57B-A9E2-8A11-FA3E304E1263}"/>
              </a:ext>
            </a:extLst>
          </p:cNvPr>
          <p:cNvSpPr/>
          <p:nvPr/>
        </p:nvSpPr>
        <p:spPr>
          <a:xfrm>
            <a:off x="4486580" y="4943645"/>
            <a:ext cx="152307" cy="156538"/>
          </a:xfrm>
          <a:custGeom>
            <a:avLst/>
            <a:gdLst>
              <a:gd name="connsiteX0" fmla="*/ 187416 w 371970"/>
              <a:gd name="connsiteY0" fmla="*/ 21460 h 371970"/>
              <a:gd name="connsiteX1" fmla="*/ 21460 w 371970"/>
              <a:gd name="connsiteY1" fmla="*/ 187416 h 371970"/>
              <a:gd name="connsiteX2" fmla="*/ 187416 w 371970"/>
              <a:gd name="connsiteY2" fmla="*/ 353372 h 371970"/>
              <a:gd name="connsiteX3" fmla="*/ 353372 w 371970"/>
              <a:gd name="connsiteY3" fmla="*/ 187416 h 371970"/>
              <a:gd name="connsiteX4" fmla="*/ 187416 w 371970"/>
              <a:gd name="connsiteY4" fmla="*/ 21460 h 371970"/>
              <a:gd name="connsiteX5" fmla="*/ 187416 w 371970"/>
              <a:gd name="connsiteY5" fmla="*/ 319322 h 371970"/>
              <a:gd name="connsiteX6" fmla="*/ 55224 w 371970"/>
              <a:gd name="connsiteY6" fmla="*/ 187130 h 371970"/>
              <a:gd name="connsiteX7" fmla="*/ 187416 w 371970"/>
              <a:gd name="connsiteY7" fmla="*/ 54938 h 371970"/>
              <a:gd name="connsiteX8" fmla="*/ 319608 w 371970"/>
              <a:gd name="connsiteY8" fmla="*/ 187130 h 371970"/>
              <a:gd name="connsiteX9" fmla="*/ 187416 w 371970"/>
              <a:gd name="connsiteY9" fmla="*/ 319322 h 371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970" h="371970">
                <a:moveTo>
                  <a:pt x="187416" y="21460"/>
                </a:moveTo>
                <a:cubicBezTo>
                  <a:pt x="95854" y="21460"/>
                  <a:pt x="21460" y="95854"/>
                  <a:pt x="21460" y="187416"/>
                </a:cubicBezTo>
                <a:cubicBezTo>
                  <a:pt x="21460" y="278978"/>
                  <a:pt x="95854" y="353372"/>
                  <a:pt x="187416" y="353372"/>
                </a:cubicBezTo>
                <a:cubicBezTo>
                  <a:pt x="278978" y="353372"/>
                  <a:pt x="353372" y="278978"/>
                  <a:pt x="353372" y="187416"/>
                </a:cubicBezTo>
                <a:cubicBezTo>
                  <a:pt x="353372" y="95854"/>
                  <a:pt x="278978" y="21460"/>
                  <a:pt x="187416" y="21460"/>
                </a:cubicBezTo>
                <a:close/>
                <a:moveTo>
                  <a:pt x="187416" y="319322"/>
                </a:moveTo>
                <a:cubicBezTo>
                  <a:pt x="114452" y="319322"/>
                  <a:pt x="55224" y="260093"/>
                  <a:pt x="55224" y="187130"/>
                </a:cubicBezTo>
                <a:cubicBezTo>
                  <a:pt x="55224" y="114167"/>
                  <a:pt x="114452" y="54938"/>
                  <a:pt x="187416" y="54938"/>
                </a:cubicBezTo>
                <a:cubicBezTo>
                  <a:pt x="260379" y="54938"/>
                  <a:pt x="319608" y="114167"/>
                  <a:pt x="319608" y="187130"/>
                </a:cubicBezTo>
                <a:cubicBezTo>
                  <a:pt x="319608" y="260093"/>
                  <a:pt x="260379" y="319322"/>
                  <a:pt x="187416" y="319322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2" name="Freeform: Shape 162">
            <a:extLst>
              <a:ext uri="{FF2B5EF4-FFF2-40B4-BE49-F238E27FC236}">
                <a16:creationId xmlns:a16="http://schemas.microsoft.com/office/drawing/2014/main" id="{CD22A1FB-5387-41BB-CA26-C31C8C5A482C}"/>
              </a:ext>
            </a:extLst>
          </p:cNvPr>
          <p:cNvSpPr/>
          <p:nvPr/>
        </p:nvSpPr>
        <p:spPr>
          <a:xfrm>
            <a:off x="4504153" y="4961587"/>
            <a:ext cx="117160" cy="120414"/>
          </a:xfrm>
          <a:custGeom>
            <a:avLst/>
            <a:gdLst>
              <a:gd name="connsiteX0" fmla="*/ 144496 w 286131"/>
              <a:gd name="connsiteY0" fmla="*/ 21460 h 286131"/>
              <a:gd name="connsiteX1" fmla="*/ 21460 w 286131"/>
              <a:gd name="connsiteY1" fmla="*/ 144496 h 286131"/>
              <a:gd name="connsiteX2" fmla="*/ 144496 w 286131"/>
              <a:gd name="connsiteY2" fmla="*/ 267532 h 286131"/>
              <a:gd name="connsiteX3" fmla="*/ 267533 w 286131"/>
              <a:gd name="connsiteY3" fmla="*/ 144496 h 286131"/>
              <a:gd name="connsiteX4" fmla="*/ 144496 w 286131"/>
              <a:gd name="connsiteY4" fmla="*/ 21460 h 286131"/>
              <a:gd name="connsiteX5" fmla="*/ 235200 w 286131"/>
              <a:gd name="connsiteY5" fmla="*/ 79258 h 286131"/>
              <a:gd name="connsiteX6" fmla="*/ 169962 w 286131"/>
              <a:gd name="connsiteY6" fmla="*/ 125039 h 286131"/>
              <a:gd name="connsiteX7" fmla="*/ 230622 w 286131"/>
              <a:gd name="connsiteY7" fmla="*/ 74108 h 286131"/>
              <a:gd name="connsiteX8" fmla="*/ 235200 w 286131"/>
              <a:gd name="connsiteY8" fmla="*/ 79258 h 286131"/>
              <a:gd name="connsiteX9" fmla="*/ 240350 w 286131"/>
              <a:gd name="connsiteY9" fmla="*/ 87556 h 286131"/>
              <a:gd name="connsiteX10" fmla="*/ 171965 w 286131"/>
              <a:gd name="connsiteY10" fmla="*/ 127042 h 286131"/>
              <a:gd name="connsiteX11" fmla="*/ 236916 w 286131"/>
              <a:gd name="connsiteY11" fmla="*/ 81547 h 286131"/>
              <a:gd name="connsiteX12" fmla="*/ 240350 w 286131"/>
              <a:gd name="connsiteY12" fmla="*/ 87556 h 286131"/>
              <a:gd name="connsiteX13" fmla="*/ 244929 w 286131"/>
              <a:gd name="connsiteY13" fmla="*/ 96140 h 286131"/>
              <a:gd name="connsiteX14" fmla="*/ 172823 w 286131"/>
              <a:gd name="connsiteY14" fmla="*/ 129617 h 286131"/>
              <a:gd name="connsiteX15" fmla="*/ 241495 w 286131"/>
              <a:gd name="connsiteY15" fmla="*/ 89845 h 286131"/>
              <a:gd name="connsiteX16" fmla="*/ 244929 w 286131"/>
              <a:gd name="connsiteY16" fmla="*/ 96140 h 286131"/>
              <a:gd name="connsiteX17" fmla="*/ 248934 w 286131"/>
              <a:gd name="connsiteY17" fmla="*/ 105010 h 286131"/>
              <a:gd name="connsiteX18" fmla="*/ 174540 w 286131"/>
              <a:gd name="connsiteY18" fmla="*/ 132192 h 286131"/>
              <a:gd name="connsiteX19" fmla="*/ 246359 w 286131"/>
              <a:gd name="connsiteY19" fmla="*/ 98715 h 286131"/>
              <a:gd name="connsiteX20" fmla="*/ 248934 w 286131"/>
              <a:gd name="connsiteY20" fmla="*/ 105010 h 286131"/>
              <a:gd name="connsiteX21" fmla="*/ 251795 w 286131"/>
              <a:gd name="connsiteY21" fmla="*/ 114166 h 286131"/>
              <a:gd name="connsiteX22" fmla="*/ 175398 w 286131"/>
              <a:gd name="connsiteY22" fmla="*/ 134481 h 286131"/>
              <a:gd name="connsiteX23" fmla="*/ 249506 w 286131"/>
              <a:gd name="connsiteY23" fmla="*/ 107585 h 286131"/>
              <a:gd name="connsiteX24" fmla="*/ 251795 w 286131"/>
              <a:gd name="connsiteY24" fmla="*/ 114166 h 286131"/>
              <a:gd name="connsiteX25" fmla="*/ 254370 w 286131"/>
              <a:gd name="connsiteY25" fmla="*/ 123608 h 286131"/>
              <a:gd name="connsiteX26" fmla="*/ 176257 w 286131"/>
              <a:gd name="connsiteY26" fmla="*/ 137343 h 286131"/>
              <a:gd name="connsiteX27" fmla="*/ 252654 w 286131"/>
              <a:gd name="connsiteY27" fmla="*/ 116741 h 286131"/>
              <a:gd name="connsiteX28" fmla="*/ 254370 w 286131"/>
              <a:gd name="connsiteY28" fmla="*/ 123608 h 286131"/>
              <a:gd name="connsiteX29" fmla="*/ 252654 w 286131"/>
              <a:gd name="connsiteY29" fmla="*/ 171964 h 286131"/>
              <a:gd name="connsiteX30" fmla="*/ 176257 w 286131"/>
              <a:gd name="connsiteY30" fmla="*/ 151363 h 286131"/>
              <a:gd name="connsiteX31" fmla="*/ 254370 w 286131"/>
              <a:gd name="connsiteY31" fmla="*/ 165097 h 286131"/>
              <a:gd name="connsiteX32" fmla="*/ 252654 w 286131"/>
              <a:gd name="connsiteY32" fmla="*/ 171964 h 286131"/>
              <a:gd name="connsiteX33" fmla="*/ 249793 w 286131"/>
              <a:gd name="connsiteY33" fmla="*/ 181121 h 286131"/>
              <a:gd name="connsiteX34" fmla="*/ 175398 w 286131"/>
              <a:gd name="connsiteY34" fmla="*/ 154224 h 286131"/>
              <a:gd name="connsiteX35" fmla="*/ 251795 w 286131"/>
              <a:gd name="connsiteY35" fmla="*/ 174539 h 286131"/>
              <a:gd name="connsiteX36" fmla="*/ 249793 w 286131"/>
              <a:gd name="connsiteY36" fmla="*/ 181121 h 286131"/>
              <a:gd name="connsiteX37" fmla="*/ 246359 w 286131"/>
              <a:gd name="connsiteY37" fmla="*/ 190277 h 286131"/>
              <a:gd name="connsiteX38" fmla="*/ 174254 w 286131"/>
              <a:gd name="connsiteY38" fmla="*/ 156514 h 286131"/>
              <a:gd name="connsiteX39" fmla="*/ 248934 w 286131"/>
              <a:gd name="connsiteY39" fmla="*/ 183696 h 286131"/>
              <a:gd name="connsiteX40" fmla="*/ 246359 w 286131"/>
              <a:gd name="connsiteY40" fmla="*/ 190277 h 286131"/>
              <a:gd name="connsiteX41" fmla="*/ 241781 w 286131"/>
              <a:gd name="connsiteY41" fmla="*/ 198861 h 286131"/>
              <a:gd name="connsiteX42" fmla="*/ 173396 w 286131"/>
              <a:gd name="connsiteY42" fmla="*/ 159374 h 286131"/>
              <a:gd name="connsiteX43" fmla="*/ 245214 w 286131"/>
              <a:gd name="connsiteY43" fmla="*/ 192852 h 286131"/>
              <a:gd name="connsiteX44" fmla="*/ 241781 w 286131"/>
              <a:gd name="connsiteY44" fmla="*/ 198861 h 286131"/>
              <a:gd name="connsiteX45" fmla="*/ 236916 w 286131"/>
              <a:gd name="connsiteY45" fmla="*/ 207445 h 286131"/>
              <a:gd name="connsiteX46" fmla="*/ 171679 w 286131"/>
              <a:gd name="connsiteY46" fmla="*/ 161664 h 286131"/>
              <a:gd name="connsiteX47" fmla="*/ 240350 w 286131"/>
              <a:gd name="connsiteY47" fmla="*/ 201436 h 286131"/>
              <a:gd name="connsiteX48" fmla="*/ 236916 w 286131"/>
              <a:gd name="connsiteY48" fmla="*/ 207445 h 286131"/>
              <a:gd name="connsiteX49" fmla="*/ 230622 w 286131"/>
              <a:gd name="connsiteY49" fmla="*/ 214884 h 286131"/>
              <a:gd name="connsiteX50" fmla="*/ 169962 w 286131"/>
              <a:gd name="connsiteY50" fmla="*/ 163953 h 286131"/>
              <a:gd name="connsiteX51" fmla="*/ 234914 w 286131"/>
              <a:gd name="connsiteY51" fmla="*/ 209447 h 286131"/>
              <a:gd name="connsiteX52" fmla="*/ 230622 w 286131"/>
              <a:gd name="connsiteY52" fmla="*/ 214884 h 286131"/>
              <a:gd name="connsiteX53" fmla="*/ 60088 w 286131"/>
              <a:gd name="connsiteY53" fmla="*/ 217173 h 286131"/>
              <a:gd name="connsiteX54" fmla="*/ 121034 w 286131"/>
              <a:gd name="connsiteY54" fmla="*/ 166242 h 286131"/>
              <a:gd name="connsiteX55" fmla="*/ 64666 w 286131"/>
              <a:gd name="connsiteY55" fmla="*/ 222610 h 286131"/>
              <a:gd name="connsiteX56" fmla="*/ 60088 w 286131"/>
              <a:gd name="connsiteY56" fmla="*/ 217173 h 286131"/>
              <a:gd name="connsiteX57" fmla="*/ 54079 w 286131"/>
              <a:gd name="connsiteY57" fmla="*/ 209734 h 286131"/>
              <a:gd name="connsiteX58" fmla="*/ 119031 w 286131"/>
              <a:gd name="connsiteY58" fmla="*/ 164239 h 286131"/>
              <a:gd name="connsiteX59" fmla="*/ 58371 w 286131"/>
              <a:gd name="connsiteY59" fmla="*/ 215170 h 286131"/>
              <a:gd name="connsiteX60" fmla="*/ 54079 w 286131"/>
              <a:gd name="connsiteY60" fmla="*/ 209734 h 286131"/>
              <a:gd name="connsiteX61" fmla="*/ 48929 w 286131"/>
              <a:gd name="connsiteY61" fmla="*/ 201436 h 286131"/>
              <a:gd name="connsiteX62" fmla="*/ 117600 w 286131"/>
              <a:gd name="connsiteY62" fmla="*/ 161664 h 286131"/>
              <a:gd name="connsiteX63" fmla="*/ 52362 w 286131"/>
              <a:gd name="connsiteY63" fmla="*/ 207445 h 286131"/>
              <a:gd name="connsiteX64" fmla="*/ 48929 w 286131"/>
              <a:gd name="connsiteY64" fmla="*/ 201436 h 286131"/>
              <a:gd name="connsiteX65" fmla="*/ 44064 w 286131"/>
              <a:gd name="connsiteY65" fmla="*/ 192852 h 286131"/>
              <a:gd name="connsiteX66" fmla="*/ 115883 w 286131"/>
              <a:gd name="connsiteY66" fmla="*/ 159374 h 286131"/>
              <a:gd name="connsiteX67" fmla="*/ 47498 w 286131"/>
              <a:gd name="connsiteY67" fmla="*/ 198861 h 286131"/>
              <a:gd name="connsiteX68" fmla="*/ 44064 w 286131"/>
              <a:gd name="connsiteY68" fmla="*/ 192852 h 286131"/>
              <a:gd name="connsiteX69" fmla="*/ 40345 w 286131"/>
              <a:gd name="connsiteY69" fmla="*/ 183982 h 286131"/>
              <a:gd name="connsiteX70" fmla="*/ 115025 w 286131"/>
              <a:gd name="connsiteY70" fmla="*/ 156799 h 286131"/>
              <a:gd name="connsiteX71" fmla="*/ 42920 w 286131"/>
              <a:gd name="connsiteY71" fmla="*/ 190563 h 286131"/>
              <a:gd name="connsiteX72" fmla="*/ 40345 w 286131"/>
              <a:gd name="connsiteY72" fmla="*/ 183982 h 286131"/>
              <a:gd name="connsiteX73" fmla="*/ 37484 w 286131"/>
              <a:gd name="connsiteY73" fmla="*/ 174539 h 286131"/>
              <a:gd name="connsiteX74" fmla="*/ 113880 w 286131"/>
              <a:gd name="connsiteY74" fmla="*/ 154224 h 286131"/>
              <a:gd name="connsiteX75" fmla="*/ 39486 w 286131"/>
              <a:gd name="connsiteY75" fmla="*/ 181121 h 286131"/>
              <a:gd name="connsiteX76" fmla="*/ 37484 w 286131"/>
              <a:gd name="connsiteY76" fmla="*/ 174539 h 286131"/>
              <a:gd name="connsiteX77" fmla="*/ 34908 w 286131"/>
              <a:gd name="connsiteY77" fmla="*/ 165384 h 286131"/>
              <a:gd name="connsiteX78" fmla="*/ 113022 w 286131"/>
              <a:gd name="connsiteY78" fmla="*/ 151649 h 286131"/>
              <a:gd name="connsiteX79" fmla="*/ 36625 w 286131"/>
              <a:gd name="connsiteY79" fmla="*/ 172251 h 286131"/>
              <a:gd name="connsiteX80" fmla="*/ 34908 w 286131"/>
              <a:gd name="connsiteY80" fmla="*/ 165384 h 286131"/>
              <a:gd name="connsiteX81" fmla="*/ 36625 w 286131"/>
              <a:gd name="connsiteY81" fmla="*/ 117027 h 286131"/>
              <a:gd name="connsiteX82" fmla="*/ 113022 w 286131"/>
              <a:gd name="connsiteY82" fmla="*/ 137629 h 286131"/>
              <a:gd name="connsiteX83" fmla="*/ 34908 w 286131"/>
              <a:gd name="connsiteY83" fmla="*/ 123894 h 286131"/>
              <a:gd name="connsiteX84" fmla="*/ 36625 w 286131"/>
              <a:gd name="connsiteY84" fmla="*/ 117027 h 286131"/>
              <a:gd name="connsiteX85" fmla="*/ 39486 w 286131"/>
              <a:gd name="connsiteY85" fmla="*/ 107585 h 286131"/>
              <a:gd name="connsiteX86" fmla="*/ 113594 w 286131"/>
              <a:gd name="connsiteY86" fmla="*/ 134481 h 286131"/>
              <a:gd name="connsiteX87" fmla="*/ 37197 w 286131"/>
              <a:gd name="connsiteY87" fmla="*/ 114166 h 286131"/>
              <a:gd name="connsiteX88" fmla="*/ 39486 w 286131"/>
              <a:gd name="connsiteY88" fmla="*/ 107585 h 286131"/>
              <a:gd name="connsiteX89" fmla="*/ 42920 w 286131"/>
              <a:gd name="connsiteY89" fmla="*/ 98715 h 286131"/>
              <a:gd name="connsiteX90" fmla="*/ 114739 w 286131"/>
              <a:gd name="connsiteY90" fmla="*/ 132192 h 286131"/>
              <a:gd name="connsiteX91" fmla="*/ 40345 w 286131"/>
              <a:gd name="connsiteY91" fmla="*/ 105010 h 286131"/>
              <a:gd name="connsiteX92" fmla="*/ 42920 w 286131"/>
              <a:gd name="connsiteY92" fmla="*/ 98715 h 286131"/>
              <a:gd name="connsiteX93" fmla="*/ 47498 w 286131"/>
              <a:gd name="connsiteY93" fmla="*/ 90131 h 286131"/>
              <a:gd name="connsiteX94" fmla="*/ 116170 w 286131"/>
              <a:gd name="connsiteY94" fmla="*/ 129903 h 286131"/>
              <a:gd name="connsiteX95" fmla="*/ 44064 w 286131"/>
              <a:gd name="connsiteY95" fmla="*/ 96426 h 286131"/>
              <a:gd name="connsiteX96" fmla="*/ 47498 w 286131"/>
              <a:gd name="connsiteY96" fmla="*/ 90131 h 286131"/>
              <a:gd name="connsiteX97" fmla="*/ 52362 w 286131"/>
              <a:gd name="connsiteY97" fmla="*/ 81547 h 286131"/>
              <a:gd name="connsiteX98" fmla="*/ 117600 w 286131"/>
              <a:gd name="connsiteY98" fmla="*/ 127042 h 286131"/>
              <a:gd name="connsiteX99" fmla="*/ 49215 w 286131"/>
              <a:gd name="connsiteY99" fmla="*/ 87556 h 286131"/>
              <a:gd name="connsiteX100" fmla="*/ 52362 w 286131"/>
              <a:gd name="connsiteY100" fmla="*/ 81547 h 286131"/>
              <a:gd name="connsiteX101" fmla="*/ 58371 w 286131"/>
              <a:gd name="connsiteY101" fmla="*/ 74108 h 286131"/>
              <a:gd name="connsiteX102" fmla="*/ 119031 w 286131"/>
              <a:gd name="connsiteY102" fmla="*/ 125039 h 286131"/>
              <a:gd name="connsiteX103" fmla="*/ 53793 w 286131"/>
              <a:gd name="connsiteY103" fmla="*/ 79258 h 286131"/>
              <a:gd name="connsiteX104" fmla="*/ 58371 w 286131"/>
              <a:gd name="connsiteY104" fmla="*/ 74108 h 286131"/>
              <a:gd name="connsiteX105" fmla="*/ 112736 w 286131"/>
              <a:gd name="connsiteY105" fmla="*/ 145926 h 286131"/>
              <a:gd name="connsiteX106" fmla="*/ 33764 w 286131"/>
              <a:gd name="connsiteY106" fmla="*/ 152794 h 286131"/>
              <a:gd name="connsiteX107" fmla="*/ 33191 w 286131"/>
              <a:gd name="connsiteY107" fmla="*/ 145926 h 286131"/>
              <a:gd name="connsiteX108" fmla="*/ 112736 w 286131"/>
              <a:gd name="connsiteY108" fmla="*/ 145926 h 286131"/>
              <a:gd name="connsiteX109" fmla="*/ 32905 w 286131"/>
              <a:gd name="connsiteY109" fmla="*/ 143066 h 286131"/>
              <a:gd name="connsiteX110" fmla="*/ 33477 w 286131"/>
              <a:gd name="connsiteY110" fmla="*/ 136198 h 286131"/>
              <a:gd name="connsiteX111" fmla="*/ 112450 w 286131"/>
              <a:gd name="connsiteY111" fmla="*/ 143066 h 286131"/>
              <a:gd name="connsiteX112" fmla="*/ 32905 w 286131"/>
              <a:gd name="connsiteY112" fmla="*/ 143066 h 286131"/>
              <a:gd name="connsiteX113" fmla="*/ 176543 w 286131"/>
              <a:gd name="connsiteY113" fmla="*/ 143066 h 286131"/>
              <a:gd name="connsiteX114" fmla="*/ 255515 w 286131"/>
              <a:gd name="connsiteY114" fmla="*/ 136198 h 286131"/>
              <a:gd name="connsiteX115" fmla="*/ 256088 w 286131"/>
              <a:gd name="connsiteY115" fmla="*/ 143066 h 286131"/>
              <a:gd name="connsiteX116" fmla="*/ 176543 w 286131"/>
              <a:gd name="connsiteY116" fmla="*/ 143066 h 286131"/>
              <a:gd name="connsiteX117" fmla="*/ 256374 w 286131"/>
              <a:gd name="connsiteY117" fmla="*/ 145926 h 286131"/>
              <a:gd name="connsiteX118" fmla="*/ 255801 w 286131"/>
              <a:gd name="connsiteY118" fmla="*/ 152794 h 286131"/>
              <a:gd name="connsiteX119" fmla="*/ 176829 w 286131"/>
              <a:gd name="connsiteY119" fmla="*/ 145926 h 286131"/>
              <a:gd name="connsiteX120" fmla="*/ 256374 w 286131"/>
              <a:gd name="connsiteY120" fmla="*/ 145926 h 286131"/>
              <a:gd name="connsiteX121" fmla="*/ 164239 w 286131"/>
              <a:gd name="connsiteY121" fmla="*/ 118744 h 286131"/>
              <a:gd name="connsiteX122" fmla="*/ 209734 w 286131"/>
              <a:gd name="connsiteY122" fmla="*/ 53793 h 286131"/>
              <a:gd name="connsiteX123" fmla="*/ 215171 w 286131"/>
              <a:gd name="connsiteY123" fmla="*/ 58085 h 286131"/>
              <a:gd name="connsiteX124" fmla="*/ 164239 w 286131"/>
              <a:gd name="connsiteY124" fmla="*/ 118744 h 286131"/>
              <a:gd name="connsiteX125" fmla="*/ 217174 w 286131"/>
              <a:gd name="connsiteY125" fmla="*/ 60087 h 286131"/>
              <a:gd name="connsiteX126" fmla="*/ 222610 w 286131"/>
              <a:gd name="connsiteY126" fmla="*/ 64379 h 286131"/>
              <a:gd name="connsiteX127" fmla="*/ 166528 w 286131"/>
              <a:gd name="connsiteY127" fmla="*/ 120461 h 286131"/>
              <a:gd name="connsiteX128" fmla="*/ 217174 w 286131"/>
              <a:gd name="connsiteY128" fmla="*/ 60087 h 286131"/>
              <a:gd name="connsiteX129" fmla="*/ 161950 w 286131"/>
              <a:gd name="connsiteY129" fmla="*/ 117313 h 286131"/>
              <a:gd name="connsiteX130" fmla="*/ 201436 w 286131"/>
              <a:gd name="connsiteY130" fmla="*/ 48928 h 286131"/>
              <a:gd name="connsiteX131" fmla="*/ 207445 w 286131"/>
              <a:gd name="connsiteY131" fmla="*/ 52362 h 286131"/>
              <a:gd name="connsiteX132" fmla="*/ 161950 w 286131"/>
              <a:gd name="connsiteY132" fmla="*/ 117313 h 286131"/>
              <a:gd name="connsiteX133" fmla="*/ 159375 w 286131"/>
              <a:gd name="connsiteY133" fmla="*/ 115883 h 286131"/>
              <a:gd name="connsiteX134" fmla="*/ 192852 w 286131"/>
              <a:gd name="connsiteY134" fmla="*/ 44064 h 286131"/>
              <a:gd name="connsiteX135" fmla="*/ 198861 w 286131"/>
              <a:gd name="connsiteY135" fmla="*/ 47498 h 286131"/>
              <a:gd name="connsiteX136" fmla="*/ 159375 w 286131"/>
              <a:gd name="connsiteY136" fmla="*/ 115883 h 286131"/>
              <a:gd name="connsiteX137" fmla="*/ 156800 w 286131"/>
              <a:gd name="connsiteY137" fmla="*/ 114738 h 286131"/>
              <a:gd name="connsiteX138" fmla="*/ 183982 w 286131"/>
              <a:gd name="connsiteY138" fmla="*/ 40345 h 286131"/>
              <a:gd name="connsiteX139" fmla="*/ 190277 w 286131"/>
              <a:gd name="connsiteY139" fmla="*/ 42920 h 286131"/>
              <a:gd name="connsiteX140" fmla="*/ 156800 w 286131"/>
              <a:gd name="connsiteY140" fmla="*/ 114738 h 286131"/>
              <a:gd name="connsiteX141" fmla="*/ 154225 w 286131"/>
              <a:gd name="connsiteY141" fmla="*/ 113880 h 286131"/>
              <a:gd name="connsiteX142" fmla="*/ 174826 w 286131"/>
              <a:gd name="connsiteY142" fmla="*/ 37483 h 286131"/>
              <a:gd name="connsiteX143" fmla="*/ 181407 w 286131"/>
              <a:gd name="connsiteY143" fmla="*/ 39486 h 286131"/>
              <a:gd name="connsiteX144" fmla="*/ 154225 w 286131"/>
              <a:gd name="connsiteY144" fmla="*/ 113880 h 286131"/>
              <a:gd name="connsiteX145" fmla="*/ 151650 w 286131"/>
              <a:gd name="connsiteY145" fmla="*/ 113021 h 286131"/>
              <a:gd name="connsiteX146" fmla="*/ 165384 w 286131"/>
              <a:gd name="connsiteY146" fmla="*/ 34622 h 286131"/>
              <a:gd name="connsiteX147" fmla="*/ 171965 w 286131"/>
              <a:gd name="connsiteY147" fmla="*/ 36338 h 286131"/>
              <a:gd name="connsiteX148" fmla="*/ 151650 w 286131"/>
              <a:gd name="connsiteY148" fmla="*/ 113021 h 286131"/>
              <a:gd name="connsiteX149" fmla="*/ 148788 w 286131"/>
              <a:gd name="connsiteY149" fmla="*/ 112736 h 286131"/>
              <a:gd name="connsiteX150" fmla="*/ 155655 w 286131"/>
              <a:gd name="connsiteY150" fmla="*/ 34050 h 286131"/>
              <a:gd name="connsiteX151" fmla="*/ 162523 w 286131"/>
              <a:gd name="connsiteY151" fmla="*/ 34622 h 286131"/>
              <a:gd name="connsiteX152" fmla="*/ 148788 w 286131"/>
              <a:gd name="connsiteY152" fmla="*/ 112736 h 286131"/>
              <a:gd name="connsiteX153" fmla="*/ 145927 w 286131"/>
              <a:gd name="connsiteY153" fmla="*/ 112449 h 286131"/>
              <a:gd name="connsiteX154" fmla="*/ 145927 w 286131"/>
              <a:gd name="connsiteY154" fmla="*/ 32905 h 286131"/>
              <a:gd name="connsiteX155" fmla="*/ 152794 w 286131"/>
              <a:gd name="connsiteY155" fmla="*/ 33477 h 286131"/>
              <a:gd name="connsiteX156" fmla="*/ 145927 w 286131"/>
              <a:gd name="connsiteY156" fmla="*/ 112449 h 286131"/>
              <a:gd name="connsiteX157" fmla="*/ 143066 w 286131"/>
              <a:gd name="connsiteY157" fmla="*/ 112449 h 286131"/>
              <a:gd name="connsiteX158" fmla="*/ 136199 w 286131"/>
              <a:gd name="connsiteY158" fmla="*/ 33763 h 286131"/>
              <a:gd name="connsiteX159" fmla="*/ 143066 w 286131"/>
              <a:gd name="connsiteY159" fmla="*/ 33191 h 286131"/>
              <a:gd name="connsiteX160" fmla="*/ 143066 w 286131"/>
              <a:gd name="connsiteY160" fmla="*/ 112449 h 286131"/>
              <a:gd name="connsiteX161" fmla="*/ 140490 w 286131"/>
              <a:gd name="connsiteY161" fmla="*/ 112736 h 286131"/>
              <a:gd name="connsiteX162" fmla="*/ 126756 w 286131"/>
              <a:gd name="connsiteY162" fmla="*/ 34622 h 286131"/>
              <a:gd name="connsiteX163" fmla="*/ 133623 w 286131"/>
              <a:gd name="connsiteY163" fmla="*/ 34050 h 286131"/>
              <a:gd name="connsiteX164" fmla="*/ 140490 w 286131"/>
              <a:gd name="connsiteY164" fmla="*/ 112736 h 286131"/>
              <a:gd name="connsiteX165" fmla="*/ 137629 w 286131"/>
              <a:gd name="connsiteY165" fmla="*/ 113021 h 286131"/>
              <a:gd name="connsiteX166" fmla="*/ 117028 w 286131"/>
              <a:gd name="connsiteY166" fmla="*/ 36338 h 286131"/>
              <a:gd name="connsiteX167" fmla="*/ 123609 w 286131"/>
              <a:gd name="connsiteY167" fmla="*/ 34622 h 286131"/>
              <a:gd name="connsiteX168" fmla="*/ 137629 w 286131"/>
              <a:gd name="connsiteY168" fmla="*/ 113021 h 286131"/>
              <a:gd name="connsiteX169" fmla="*/ 135054 w 286131"/>
              <a:gd name="connsiteY169" fmla="*/ 113880 h 286131"/>
              <a:gd name="connsiteX170" fmla="*/ 107872 w 286131"/>
              <a:gd name="connsiteY170" fmla="*/ 39486 h 286131"/>
              <a:gd name="connsiteX171" fmla="*/ 114452 w 286131"/>
              <a:gd name="connsiteY171" fmla="*/ 37483 h 286131"/>
              <a:gd name="connsiteX172" fmla="*/ 135054 w 286131"/>
              <a:gd name="connsiteY172" fmla="*/ 113880 h 286131"/>
              <a:gd name="connsiteX173" fmla="*/ 132193 w 286131"/>
              <a:gd name="connsiteY173" fmla="*/ 114738 h 286131"/>
              <a:gd name="connsiteX174" fmla="*/ 98716 w 286131"/>
              <a:gd name="connsiteY174" fmla="*/ 42920 h 286131"/>
              <a:gd name="connsiteX175" fmla="*/ 105010 w 286131"/>
              <a:gd name="connsiteY175" fmla="*/ 40345 h 286131"/>
              <a:gd name="connsiteX176" fmla="*/ 132193 w 286131"/>
              <a:gd name="connsiteY176" fmla="*/ 114738 h 286131"/>
              <a:gd name="connsiteX177" fmla="*/ 129617 w 286131"/>
              <a:gd name="connsiteY177" fmla="*/ 115883 h 286131"/>
              <a:gd name="connsiteX178" fmla="*/ 90132 w 286131"/>
              <a:gd name="connsiteY178" fmla="*/ 47498 h 286131"/>
              <a:gd name="connsiteX179" fmla="*/ 96140 w 286131"/>
              <a:gd name="connsiteY179" fmla="*/ 44064 h 286131"/>
              <a:gd name="connsiteX180" fmla="*/ 129617 w 286131"/>
              <a:gd name="connsiteY180" fmla="*/ 115883 h 286131"/>
              <a:gd name="connsiteX181" fmla="*/ 127329 w 286131"/>
              <a:gd name="connsiteY181" fmla="*/ 117313 h 286131"/>
              <a:gd name="connsiteX182" fmla="*/ 81833 w 286131"/>
              <a:gd name="connsiteY182" fmla="*/ 52362 h 286131"/>
              <a:gd name="connsiteX183" fmla="*/ 87842 w 286131"/>
              <a:gd name="connsiteY183" fmla="*/ 48928 h 286131"/>
              <a:gd name="connsiteX184" fmla="*/ 127329 w 286131"/>
              <a:gd name="connsiteY184" fmla="*/ 117313 h 286131"/>
              <a:gd name="connsiteX185" fmla="*/ 125040 w 286131"/>
              <a:gd name="connsiteY185" fmla="*/ 118744 h 286131"/>
              <a:gd name="connsiteX186" fmla="*/ 74394 w 286131"/>
              <a:gd name="connsiteY186" fmla="*/ 58370 h 286131"/>
              <a:gd name="connsiteX187" fmla="*/ 79831 w 286131"/>
              <a:gd name="connsiteY187" fmla="*/ 54078 h 286131"/>
              <a:gd name="connsiteX188" fmla="*/ 125040 w 286131"/>
              <a:gd name="connsiteY188" fmla="*/ 118744 h 286131"/>
              <a:gd name="connsiteX189" fmla="*/ 122750 w 286131"/>
              <a:gd name="connsiteY189" fmla="*/ 120747 h 286131"/>
              <a:gd name="connsiteX190" fmla="*/ 66669 w 286131"/>
              <a:gd name="connsiteY190" fmla="*/ 64665 h 286131"/>
              <a:gd name="connsiteX191" fmla="*/ 72105 w 286131"/>
              <a:gd name="connsiteY191" fmla="*/ 60373 h 286131"/>
              <a:gd name="connsiteX192" fmla="*/ 122750 w 286131"/>
              <a:gd name="connsiteY192" fmla="*/ 120747 h 286131"/>
              <a:gd name="connsiteX193" fmla="*/ 121034 w 286131"/>
              <a:gd name="connsiteY193" fmla="*/ 122750 h 286131"/>
              <a:gd name="connsiteX194" fmla="*/ 60374 w 286131"/>
              <a:gd name="connsiteY194" fmla="*/ 71818 h 286131"/>
              <a:gd name="connsiteX195" fmla="*/ 64666 w 286131"/>
              <a:gd name="connsiteY195" fmla="*/ 66382 h 286131"/>
              <a:gd name="connsiteX196" fmla="*/ 121034 w 286131"/>
              <a:gd name="connsiteY196" fmla="*/ 122750 h 286131"/>
              <a:gd name="connsiteX197" fmla="*/ 112450 w 286131"/>
              <a:gd name="connsiteY197" fmla="*/ 140204 h 286131"/>
              <a:gd name="connsiteX198" fmla="*/ 33764 w 286131"/>
              <a:gd name="connsiteY198" fmla="*/ 133337 h 286131"/>
              <a:gd name="connsiteX199" fmla="*/ 34336 w 286131"/>
              <a:gd name="connsiteY199" fmla="*/ 126469 h 286131"/>
              <a:gd name="connsiteX200" fmla="*/ 112450 w 286131"/>
              <a:gd name="connsiteY200" fmla="*/ 140204 h 286131"/>
              <a:gd name="connsiteX201" fmla="*/ 33764 w 286131"/>
              <a:gd name="connsiteY201" fmla="*/ 155655 h 286131"/>
              <a:gd name="connsiteX202" fmla="*/ 112450 w 286131"/>
              <a:gd name="connsiteY202" fmla="*/ 148788 h 286131"/>
              <a:gd name="connsiteX203" fmla="*/ 34336 w 286131"/>
              <a:gd name="connsiteY203" fmla="*/ 162522 h 286131"/>
              <a:gd name="connsiteX204" fmla="*/ 33764 w 286131"/>
              <a:gd name="connsiteY204" fmla="*/ 155655 h 286131"/>
              <a:gd name="connsiteX205" fmla="*/ 122750 w 286131"/>
              <a:gd name="connsiteY205" fmla="*/ 168245 h 286131"/>
              <a:gd name="connsiteX206" fmla="*/ 71819 w 286131"/>
              <a:gd name="connsiteY206" fmla="*/ 228905 h 286131"/>
              <a:gd name="connsiteX207" fmla="*/ 66383 w 286131"/>
              <a:gd name="connsiteY207" fmla="*/ 224612 h 286131"/>
              <a:gd name="connsiteX208" fmla="*/ 122750 w 286131"/>
              <a:gd name="connsiteY208" fmla="*/ 168245 h 286131"/>
              <a:gd name="connsiteX209" fmla="*/ 125040 w 286131"/>
              <a:gd name="connsiteY209" fmla="*/ 170247 h 286131"/>
              <a:gd name="connsiteX210" fmla="*/ 79544 w 286131"/>
              <a:gd name="connsiteY210" fmla="*/ 235200 h 286131"/>
              <a:gd name="connsiteX211" fmla="*/ 74108 w 286131"/>
              <a:gd name="connsiteY211" fmla="*/ 230907 h 286131"/>
              <a:gd name="connsiteX212" fmla="*/ 125040 w 286131"/>
              <a:gd name="connsiteY212" fmla="*/ 170247 h 286131"/>
              <a:gd name="connsiteX213" fmla="*/ 127329 w 286131"/>
              <a:gd name="connsiteY213" fmla="*/ 171679 h 286131"/>
              <a:gd name="connsiteX214" fmla="*/ 87842 w 286131"/>
              <a:gd name="connsiteY214" fmla="*/ 240350 h 286131"/>
              <a:gd name="connsiteX215" fmla="*/ 81833 w 286131"/>
              <a:gd name="connsiteY215" fmla="*/ 236916 h 286131"/>
              <a:gd name="connsiteX216" fmla="*/ 127329 w 286131"/>
              <a:gd name="connsiteY216" fmla="*/ 171679 h 286131"/>
              <a:gd name="connsiteX217" fmla="*/ 129617 w 286131"/>
              <a:gd name="connsiteY217" fmla="*/ 173109 h 286131"/>
              <a:gd name="connsiteX218" fmla="*/ 96140 w 286131"/>
              <a:gd name="connsiteY218" fmla="*/ 244928 h 286131"/>
              <a:gd name="connsiteX219" fmla="*/ 90132 w 286131"/>
              <a:gd name="connsiteY219" fmla="*/ 241495 h 286131"/>
              <a:gd name="connsiteX220" fmla="*/ 129617 w 286131"/>
              <a:gd name="connsiteY220" fmla="*/ 173109 h 286131"/>
              <a:gd name="connsiteX221" fmla="*/ 132193 w 286131"/>
              <a:gd name="connsiteY221" fmla="*/ 174254 h 286131"/>
              <a:gd name="connsiteX222" fmla="*/ 105010 w 286131"/>
              <a:gd name="connsiteY222" fmla="*/ 248933 h 286131"/>
              <a:gd name="connsiteX223" fmla="*/ 98716 w 286131"/>
              <a:gd name="connsiteY223" fmla="*/ 246358 h 286131"/>
              <a:gd name="connsiteX224" fmla="*/ 132193 w 286131"/>
              <a:gd name="connsiteY224" fmla="*/ 174254 h 286131"/>
              <a:gd name="connsiteX225" fmla="*/ 135054 w 286131"/>
              <a:gd name="connsiteY225" fmla="*/ 175112 h 286131"/>
              <a:gd name="connsiteX226" fmla="*/ 114452 w 286131"/>
              <a:gd name="connsiteY226" fmla="*/ 251795 h 286131"/>
              <a:gd name="connsiteX227" fmla="*/ 107872 w 286131"/>
              <a:gd name="connsiteY227" fmla="*/ 249792 h 286131"/>
              <a:gd name="connsiteX228" fmla="*/ 135054 w 286131"/>
              <a:gd name="connsiteY228" fmla="*/ 175112 h 286131"/>
              <a:gd name="connsiteX229" fmla="*/ 137629 w 286131"/>
              <a:gd name="connsiteY229" fmla="*/ 175970 h 286131"/>
              <a:gd name="connsiteX230" fmla="*/ 123895 w 286131"/>
              <a:gd name="connsiteY230" fmla="*/ 254370 h 286131"/>
              <a:gd name="connsiteX231" fmla="*/ 117314 w 286131"/>
              <a:gd name="connsiteY231" fmla="*/ 252653 h 286131"/>
              <a:gd name="connsiteX232" fmla="*/ 137629 w 286131"/>
              <a:gd name="connsiteY232" fmla="*/ 175970 h 286131"/>
              <a:gd name="connsiteX233" fmla="*/ 140490 w 286131"/>
              <a:gd name="connsiteY233" fmla="*/ 176257 h 286131"/>
              <a:gd name="connsiteX234" fmla="*/ 133623 w 286131"/>
              <a:gd name="connsiteY234" fmla="*/ 255228 h 286131"/>
              <a:gd name="connsiteX235" fmla="*/ 126756 w 286131"/>
              <a:gd name="connsiteY235" fmla="*/ 254656 h 286131"/>
              <a:gd name="connsiteX236" fmla="*/ 140490 w 286131"/>
              <a:gd name="connsiteY236" fmla="*/ 176257 h 286131"/>
              <a:gd name="connsiteX237" fmla="*/ 143066 w 286131"/>
              <a:gd name="connsiteY237" fmla="*/ 176542 h 286131"/>
              <a:gd name="connsiteX238" fmla="*/ 143066 w 286131"/>
              <a:gd name="connsiteY238" fmla="*/ 256087 h 286131"/>
              <a:gd name="connsiteX239" fmla="*/ 136199 w 286131"/>
              <a:gd name="connsiteY239" fmla="*/ 255515 h 286131"/>
              <a:gd name="connsiteX240" fmla="*/ 143066 w 286131"/>
              <a:gd name="connsiteY240" fmla="*/ 176542 h 286131"/>
              <a:gd name="connsiteX241" fmla="*/ 145927 w 286131"/>
              <a:gd name="connsiteY241" fmla="*/ 176542 h 286131"/>
              <a:gd name="connsiteX242" fmla="*/ 152794 w 286131"/>
              <a:gd name="connsiteY242" fmla="*/ 255515 h 286131"/>
              <a:gd name="connsiteX243" fmla="*/ 145927 w 286131"/>
              <a:gd name="connsiteY243" fmla="*/ 256087 h 286131"/>
              <a:gd name="connsiteX244" fmla="*/ 145927 w 286131"/>
              <a:gd name="connsiteY244" fmla="*/ 176542 h 286131"/>
              <a:gd name="connsiteX245" fmla="*/ 148788 w 286131"/>
              <a:gd name="connsiteY245" fmla="*/ 176257 h 286131"/>
              <a:gd name="connsiteX246" fmla="*/ 162523 w 286131"/>
              <a:gd name="connsiteY246" fmla="*/ 254656 h 286131"/>
              <a:gd name="connsiteX247" fmla="*/ 155655 w 286131"/>
              <a:gd name="connsiteY247" fmla="*/ 255228 h 286131"/>
              <a:gd name="connsiteX248" fmla="*/ 148788 w 286131"/>
              <a:gd name="connsiteY248" fmla="*/ 176257 h 286131"/>
              <a:gd name="connsiteX249" fmla="*/ 151650 w 286131"/>
              <a:gd name="connsiteY249" fmla="*/ 175970 h 286131"/>
              <a:gd name="connsiteX250" fmla="*/ 172251 w 286131"/>
              <a:gd name="connsiteY250" fmla="*/ 252653 h 286131"/>
              <a:gd name="connsiteX251" fmla="*/ 165670 w 286131"/>
              <a:gd name="connsiteY251" fmla="*/ 254370 h 286131"/>
              <a:gd name="connsiteX252" fmla="*/ 151650 w 286131"/>
              <a:gd name="connsiteY252" fmla="*/ 175970 h 286131"/>
              <a:gd name="connsiteX253" fmla="*/ 154225 w 286131"/>
              <a:gd name="connsiteY253" fmla="*/ 175112 h 286131"/>
              <a:gd name="connsiteX254" fmla="*/ 181407 w 286131"/>
              <a:gd name="connsiteY254" fmla="*/ 249506 h 286131"/>
              <a:gd name="connsiteX255" fmla="*/ 174826 w 286131"/>
              <a:gd name="connsiteY255" fmla="*/ 251509 h 286131"/>
              <a:gd name="connsiteX256" fmla="*/ 154225 w 286131"/>
              <a:gd name="connsiteY256" fmla="*/ 175112 h 286131"/>
              <a:gd name="connsiteX257" fmla="*/ 156800 w 286131"/>
              <a:gd name="connsiteY257" fmla="*/ 174254 h 286131"/>
              <a:gd name="connsiteX258" fmla="*/ 190277 w 286131"/>
              <a:gd name="connsiteY258" fmla="*/ 246358 h 286131"/>
              <a:gd name="connsiteX259" fmla="*/ 183982 w 286131"/>
              <a:gd name="connsiteY259" fmla="*/ 248933 h 286131"/>
              <a:gd name="connsiteX260" fmla="*/ 156800 w 286131"/>
              <a:gd name="connsiteY260" fmla="*/ 174254 h 286131"/>
              <a:gd name="connsiteX261" fmla="*/ 159375 w 286131"/>
              <a:gd name="connsiteY261" fmla="*/ 173109 h 286131"/>
              <a:gd name="connsiteX262" fmla="*/ 198861 w 286131"/>
              <a:gd name="connsiteY262" fmla="*/ 241780 h 286131"/>
              <a:gd name="connsiteX263" fmla="*/ 192852 w 286131"/>
              <a:gd name="connsiteY263" fmla="*/ 245214 h 286131"/>
              <a:gd name="connsiteX264" fmla="*/ 159375 w 286131"/>
              <a:gd name="connsiteY264" fmla="*/ 173109 h 286131"/>
              <a:gd name="connsiteX265" fmla="*/ 161950 w 286131"/>
              <a:gd name="connsiteY265" fmla="*/ 171679 h 286131"/>
              <a:gd name="connsiteX266" fmla="*/ 207445 w 286131"/>
              <a:gd name="connsiteY266" fmla="*/ 236916 h 286131"/>
              <a:gd name="connsiteX267" fmla="*/ 201436 w 286131"/>
              <a:gd name="connsiteY267" fmla="*/ 240350 h 286131"/>
              <a:gd name="connsiteX268" fmla="*/ 161950 w 286131"/>
              <a:gd name="connsiteY268" fmla="*/ 171679 h 286131"/>
              <a:gd name="connsiteX269" fmla="*/ 164239 w 286131"/>
              <a:gd name="connsiteY269" fmla="*/ 170247 h 286131"/>
              <a:gd name="connsiteX270" fmla="*/ 215171 w 286131"/>
              <a:gd name="connsiteY270" fmla="*/ 230907 h 286131"/>
              <a:gd name="connsiteX271" fmla="*/ 209734 w 286131"/>
              <a:gd name="connsiteY271" fmla="*/ 235200 h 286131"/>
              <a:gd name="connsiteX272" fmla="*/ 164239 w 286131"/>
              <a:gd name="connsiteY272" fmla="*/ 170247 h 286131"/>
              <a:gd name="connsiteX273" fmla="*/ 166242 w 286131"/>
              <a:gd name="connsiteY273" fmla="*/ 168245 h 286131"/>
              <a:gd name="connsiteX274" fmla="*/ 222610 w 286131"/>
              <a:gd name="connsiteY274" fmla="*/ 224612 h 286131"/>
              <a:gd name="connsiteX275" fmla="*/ 217174 w 286131"/>
              <a:gd name="connsiteY275" fmla="*/ 228905 h 286131"/>
              <a:gd name="connsiteX276" fmla="*/ 166242 w 286131"/>
              <a:gd name="connsiteY276" fmla="*/ 168245 h 286131"/>
              <a:gd name="connsiteX277" fmla="*/ 168245 w 286131"/>
              <a:gd name="connsiteY277" fmla="*/ 165956 h 286131"/>
              <a:gd name="connsiteX278" fmla="*/ 229191 w 286131"/>
              <a:gd name="connsiteY278" fmla="*/ 216887 h 286131"/>
              <a:gd name="connsiteX279" fmla="*/ 224899 w 286131"/>
              <a:gd name="connsiteY279" fmla="*/ 222323 h 286131"/>
              <a:gd name="connsiteX280" fmla="*/ 168245 w 286131"/>
              <a:gd name="connsiteY280" fmla="*/ 165956 h 286131"/>
              <a:gd name="connsiteX281" fmla="*/ 176543 w 286131"/>
              <a:gd name="connsiteY281" fmla="*/ 148788 h 286131"/>
              <a:gd name="connsiteX282" fmla="*/ 255229 w 286131"/>
              <a:gd name="connsiteY282" fmla="*/ 155655 h 286131"/>
              <a:gd name="connsiteX283" fmla="*/ 254657 w 286131"/>
              <a:gd name="connsiteY283" fmla="*/ 162522 h 286131"/>
              <a:gd name="connsiteX284" fmla="*/ 176543 w 286131"/>
              <a:gd name="connsiteY284" fmla="*/ 148788 h 286131"/>
              <a:gd name="connsiteX285" fmla="*/ 255229 w 286131"/>
              <a:gd name="connsiteY285" fmla="*/ 133337 h 286131"/>
              <a:gd name="connsiteX286" fmla="*/ 176543 w 286131"/>
              <a:gd name="connsiteY286" fmla="*/ 140204 h 286131"/>
              <a:gd name="connsiteX287" fmla="*/ 254657 w 286131"/>
              <a:gd name="connsiteY287" fmla="*/ 126469 h 286131"/>
              <a:gd name="connsiteX288" fmla="*/ 255229 w 286131"/>
              <a:gd name="connsiteY288" fmla="*/ 133337 h 286131"/>
              <a:gd name="connsiteX289" fmla="*/ 168245 w 286131"/>
              <a:gd name="connsiteY289" fmla="*/ 122750 h 286131"/>
              <a:gd name="connsiteX290" fmla="*/ 224613 w 286131"/>
              <a:gd name="connsiteY290" fmla="*/ 66382 h 286131"/>
              <a:gd name="connsiteX291" fmla="*/ 228905 w 286131"/>
              <a:gd name="connsiteY291" fmla="*/ 71818 h 286131"/>
              <a:gd name="connsiteX292" fmla="*/ 168245 w 286131"/>
              <a:gd name="connsiteY292" fmla="*/ 122750 h 28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</a:cxnLst>
            <a:rect l="l" t="t" r="r" b="b"/>
            <a:pathLst>
              <a:path w="286131" h="286131">
                <a:moveTo>
                  <a:pt x="144496" y="21460"/>
                </a:moveTo>
                <a:cubicBezTo>
                  <a:pt x="76683" y="21460"/>
                  <a:pt x="21460" y="76683"/>
                  <a:pt x="21460" y="144496"/>
                </a:cubicBezTo>
                <a:cubicBezTo>
                  <a:pt x="21460" y="212309"/>
                  <a:pt x="76683" y="267532"/>
                  <a:pt x="144496" y="267532"/>
                </a:cubicBezTo>
                <a:cubicBezTo>
                  <a:pt x="212309" y="267532"/>
                  <a:pt x="267533" y="212309"/>
                  <a:pt x="267533" y="144496"/>
                </a:cubicBezTo>
                <a:cubicBezTo>
                  <a:pt x="267533" y="76683"/>
                  <a:pt x="212596" y="21460"/>
                  <a:pt x="144496" y="21460"/>
                </a:cubicBezTo>
                <a:close/>
                <a:moveTo>
                  <a:pt x="235200" y="79258"/>
                </a:moveTo>
                <a:lnTo>
                  <a:pt x="169962" y="125039"/>
                </a:lnTo>
                <a:lnTo>
                  <a:pt x="230622" y="74108"/>
                </a:lnTo>
                <a:cubicBezTo>
                  <a:pt x="232052" y="75825"/>
                  <a:pt x="233769" y="77541"/>
                  <a:pt x="235200" y="79258"/>
                </a:cubicBezTo>
                <a:close/>
                <a:moveTo>
                  <a:pt x="240350" y="87556"/>
                </a:moveTo>
                <a:lnTo>
                  <a:pt x="171965" y="127042"/>
                </a:lnTo>
                <a:lnTo>
                  <a:pt x="236916" y="81547"/>
                </a:lnTo>
                <a:cubicBezTo>
                  <a:pt x="238061" y="83550"/>
                  <a:pt x="239206" y="85553"/>
                  <a:pt x="240350" y="87556"/>
                </a:cubicBezTo>
                <a:close/>
                <a:moveTo>
                  <a:pt x="244929" y="96140"/>
                </a:moveTo>
                <a:lnTo>
                  <a:pt x="172823" y="129617"/>
                </a:lnTo>
                <a:lnTo>
                  <a:pt x="241495" y="89845"/>
                </a:lnTo>
                <a:cubicBezTo>
                  <a:pt x="242639" y="92134"/>
                  <a:pt x="244070" y="94136"/>
                  <a:pt x="244929" y="96140"/>
                </a:cubicBezTo>
                <a:close/>
                <a:moveTo>
                  <a:pt x="248934" y="105010"/>
                </a:moveTo>
                <a:lnTo>
                  <a:pt x="174540" y="132192"/>
                </a:lnTo>
                <a:lnTo>
                  <a:pt x="246359" y="98715"/>
                </a:lnTo>
                <a:cubicBezTo>
                  <a:pt x="247217" y="100718"/>
                  <a:pt x="248076" y="102721"/>
                  <a:pt x="248934" y="105010"/>
                </a:cubicBezTo>
                <a:close/>
                <a:moveTo>
                  <a:pt x="251795" y="114166"/>
                </a:moveTo>
                <a:lnTo>
                  <a:pt x="175398" y="134481"/>
                </a:lnTo>
                <a:lnTo>
                  <a:pt x="249506" y="107585"/>
                </a:lnTo>
                <a:cubicBezTo>
                  <a:pt x="250365" y="109874"/>
                  <a:pt x="251223" y="112163"/>
                  <a:pt x="251795" y="114166"/>
                </a:cubicBezTo>
                <a:close/>
                <a:moveTo>
                  <a:pt x="254370" y="123608"/>
                </a:moveTo>
                <a:lnTo>
                  <a:pt x="176257" y="137343"/>
                </a:lnTo>
                <a:lnTo>
                  <a:pt x="252654" y="116741"/>
                </a:lnTo>
                <a:cubicBezTo>
                  <a:pt x="253226" y="119316"/>
                  <a:pt x="253799" y="121319"/>
                  <a:pt x="254370" y="123608"/>
                </a:cubicBezTo>
                <a:close/>
                <a:moveTo>
                  <a:pt x="252654" y="171964"/>
                </a:moveTo>
                <a:lnTo>
                  <a:pt x="176257" y="151363"/>
                </a:lnTo>
                <a:lnTo>
                  <a:pt x="254370" y="165097"/>
                </a:lnTo>
                <a:cubicBezTo>
                  <a:pt x="253799" y="167672"/>
                  <a:pt x="253226" y="169675"/>
                  <a:pt x="252654" y="171964"/>
                </a:cubicBezTo>
                <a:close/>
                <a:moveTo>
                  <a:pt x="249793" y="181121"/>
                </a:moveTo>
                <a:lnTo>
                  <a:pt x="175398" y="154224"/>
                </a:lnTo>
                <a:lnTo>
                  <a:pt x="251795" y="174539"/>
                </a:lnTo>
                <a:cubicBezTo>
                  <a:pt x="251223" y="176829"/>
                  <a:pt x="250365" y="179117"/>
                  <a:pt x="249793" y="181121"/>
                </a:cubicBezTo>
                <a:close/>
                <a:moveTo>
                  <a:pt x="246359" y="190277"/>
                </a:moveTo>
                <a:lnTo>
                  <a:pt x="174254" y="156514"/>
                </a:lnTo>
                <a:lnTo>
                  <a:pt x="248934" y="183696"/>
                </a:lnTo>
                <a:cubicBezTo>
                  <a:pt x="248076" y="185985"/>
                  <a:pt x="247217" y="188274"/>
                  <a:pt x="246359" y="190277"/>
                </a:cubicBezTo>
                <a:close/>
                <a:moveTo>
                  <a:pt x="241781" y="198861"/>
                </a:moveTo>
                <a:lnTo>
                  <a:pt x="173396" y="159374"/>
                </a:lnTo>
                <a:lnTo>
                  <a:pt x="245214" y="192852"/>
                </a:lnTo>
                <a:cubicBezTo>
                  <a:pt x="244070" y="194855"/>
                  <a:pt x="242925" y="196858"/>
                  <a:pt x="241781" y="198861"/>
                </a:cubicBezTo>
                <a:close/>
                <a:moveTo>
                  <a:pt x="236916" y="207445"/>
                </a:moveTo>
                <a:lnTo>
                  <a:pt x="171679" y="161664"/>
                </a:lnTo>
                <a:lnTo>
                  <a:pt x="240350" y="201436"/>
                </a:lnTo>
                <a:cubicBezTo>
                  <a:pt x="239206" y="203439"/>
                  <a:pt x="238347" y="205442"/>
                  <a:pt x="236916" y="207445"/>
                </a:cubicBezTo>
                <a:close/>
                <a:moveTo>
                  <a:pt x="230622" y="214884"/>
                </a:moveTo>
                <a:lnTo>
                  <a:pt x="169962" y="163953"/>
                </a:lnTo>
                <a:lnTo>
                  <a:pt x="234914" y="209447"/>
                </a:lnTo>
                <a:cubicBezTo>
                  <a:pt x="233769" y="211450"/>
                  <a:pt x="232339" y="213167"/>
                  <a:pt x="230622" y="214884"/>
                </a:cubicBezTo>
                <a:close/>
                <a:moveTo>
                  <a:pt x="60088" y="217173"/>
                </a:moveTo>
                <a:lnTo>
                  <a:pt x="121034" y="166242"/>
                </a:lnTo>
                <a:lnTo>
                  <a:pt x="64666" y="222610"/>
                </a:lnTo>
                <a:cubicBezTo>
                  <a:pt x="62949" y="220893"/>
                  <a:pt x="61804" y="218890"/>
                  <a:pt x="60088" y="217173"/>
                </a:cubicBezTo>
                <a:close/>
                <a:moveTo>
                  <a:pt x="54079" y="209734"/>
                </a:moveTo>
                <a:lnTo>
                  <a:pt x="119031" y="164239"/>
                </a:lnTo>
                <a:lnTo>
                  <a:pt x="58371" y="215170"/>
                </a:lnTo>
                <a:cubicBezTo>
                  <a:pt x="56940" y="213167"/>
                  <a:pt x="55224" y="211450"/>
                  <a:pt x="54079" y="209734"/>
                </a:cubicBezTo>
                <a:close/>
                <a:moveTo>
                  <a:pt x="48929" y="201436"/>
                </a:moveTo>
                <a:lnTo>
                  <a:pt x="117600" y="161664"/>
                </a:lnTo>
                <a:lnTo>
                  <a:pt x="52362" y="207445"/>
                </a:lnTo>
                <a:cubicBezTo>
                  <a:pt x="50931" y="205442"/>
                  <a:pt x="50073" y="203439"/>
                  <a:pt x="48929" y="201436"/>
                </a:cubicBezTo>
                <a:close/>
                <a:moveTo>
                  <a:pt x="44064" y="192852"/>
                </a:moveTo>
                <a:lnTo>
                  <a:pt x="115883" y="159374"/>
                </a:lnTo>
                <a:lnTo>
                  <a:pt x="47498" y="198861"/>
                </a:lnTo>
                <a:cubicBezTo>
                  <a:pt x="46354" y="196858"/>
                  <a:pt x="45209" y="194855"/>
                  <a:pt x="44064" y="192852"/>
                </a:cubicBezTo>
                <a:close/>
                <a:moveTo>
                  <a:pt x="40345" y="183982"/>
                </a:moveTo>
                <a:lnTo>
                  <a:pt x="115025" y="156799"/>
                </a:lnTo>
                <a:lnTo>
                  <a:pt x="42920" y="190563"/>
                </a:lnTo>
                <a:cubicBezTo>
                  <a:pt x="41775" y="188274"/>
                  <a:pt x="41203" y="185985"/>
                  <a:pt x="40345" y="183982"/>
                </a:cubicBezTo>
                <a:close/>
                <a:moveTo>
                  <a:pt x="37484" y="174539"/>
                </a:moveTo>
                <a:lnTo>
                  <a:pt x="113880" y="154224"/>
                </a:lnTo>
                <a:lnTo>
                  <a:pt x="39486" y="181121"/>
                </a:lnTo>
                <a:cubicBezTo>
                  <a:pt x="38628" y="179117"/>
                  <a:pt x="38055" y="176829"/>
                  <a:pt x="37484" y="174539"/>
                </a:cubicBezTo>
                <a:close/>
                <a:moveTo>
                  <a:pt x="34908" y="165384"/>
                </a:moveTo>
                <a:lnTo>
                  <a:pt x="113022" y="151649"/>
                </a:lnTo>
                <a:lnTo>
                  <a:pt x="36625" y="172251"/>
                </a:lnTo>
                <a:cubicBezTo>
                  <a:pt x="36053" y="169675"/>
                  <a:pt x="35194" y="167672"/>
                  <a:pt x="34908" y="165384"/>
                </a:cubicBezTo>
                <a:close/>
                <a:moveTo>
                  <a:pt x="36625" y="117027"/>
                </a:moveTo>
                <a:lnTo>
                  <a:pt x="113022" y="137629"/>
                </a:lnTo>
                <a:lnTo>
                  <a:pt x="34908" y="123894"/>
                </a:lnTo>
                <a:cubicBezTo>
                  <a:pt x="35194" y="121319"/>
                  <a:pt x="36053" y="119316"/>
                  <a:pt x="36625" y="117027"/>
                </a:cubicBezTo>
                <a:close/>
                <a:moveTo>
                  <a:pt x="39486" y="107585"/>
                </a:moveTo>
                <a:lnTo>
                  <a:pt x="113594" y="134481"/>
                </a:lnTo>
                <a:lnTo>
                  <a:pt x="37197" y="114166"/>
                </a:lnTo>
                <a:cubicBezTo>
                  <a:pt x="38055" y="112163"/>
                  <a:pt x="38628" y="109874"/>
                  <a:pt x="39486" y="107585"/>
                </a:cubicBezTo>
                <a:close/>
                <a:moveTo>
                  <a:pt x="42920" y="98715"/>
                </a:moveTo>
                <a:lnTo>
                  <a:pt x="114739" y="132192"/>
                </a:lnTo>
                <a:lnTo>
                  <a:pt x="40345" y="105010"/>
                </a:lnTo>
                <a:cubicBezTo>
                  <a:pt x="41203" y="102721"/>
                  <a:pt x="42061" y="100718"/>
                  <a:pt x="42920" y="98715"/>
                </a:cubicBezTo>
                <a:close/>
                <a:moveTo>
                  <a:pt x="47498" y="90131"/>
                </a:moveTo>
                <a:lnTo>
                  <a:pt x="116170" y="129903"/>
                </a:lnTo>
                <a:lnTo>
                  <a:pt x="44064" y="96426"/>
                </a:lnTo>
                <a:cubicBezTo>
                  <a:pt x="45209" y="94136"/>
                  <a:pt x="46354" y="92134"/>
                  <a:pt x="47498" y="90131"/>
                </a:cubicBezTo>
                <a:close/>
                <a:moveTo>
                  <a:pt x="52362" y="81547"/>
                </a:moveTo>
                <a:lnTo>
                  <a:pt x="117600" y="127042"/>
                </a:lnTo>
                <a:lnTo>
                  <a:pt x="49215" y="87556"/>
                </a:lnTo>
                <a:cubicBezTo>
                  <a:pt x="50073" y="85553"/>
                  <a:pt x="50931" y="83550"/>
                  <a:pt x="52362" y="81547"/>
                </a:cubicBezTo>
                <a:close/>
                <a:moveTo>
                  <a:pt x="58371" y="74108"/>
                </a:moveTo>
                <a:lnTo>
                  <a:pt x="119031" y="125039"/>
                </a:lnTo>
                <a:lnTo>
                  <a:pt x="53793" y="79258"/>
                </a:lnTo>
                <a:cubicBezTo>
                  <a:pt x="55509" y="77541"/>
                  <a:pt x="56940" y="75825"/>
                  <a:pt x="58371" y="74108"/>
                </a:cubicBezTo>
                <a:close/>
                <a:moveTo>
                  <a:pt x="112736" y="145926"/>
                </a:moveTo>
                <a:lnTo>
                  <a:pt x="33764" y="152794"/>
                </a:lnTo>
                <a:cubicBezTo>
                  <a:pt x="33477" y="150504"/>
                  <a:pt x="33191" y="148216"/>
                  <a:pt x="33191" y="145926"/>
                </a:cubicBezTo>
                <a:lnTo>
                  <a:pt x="112736" y="145926"/>
                </a:lnTo>
                <a:close/>
                <a:moveTo>
                  <a:pt x="32905" y="143066"/>
                </a:moveTo>
                <a:cubicBezTo>
                  <a:pt x="32905" y="140776"/>
                  <a:pt x="33477" y="138487"/>
                  <a:pt x="33477" y="136198"/>
                </a:cubicBezTo>
                <a:lnTo>
                  <a:pt x="112450" y="143066"/>
                </a:lnTo>
                <a:lnTo>
                  <a:pt x="32905" y="143066"/>
                </a:lnTo>
                <a:close/>
                <a:moveTo>
                  <a:pt x="176543" y="143066"/>
                </a:moveTo>
                <a:lnTo>
                  <a:pt x="255515" y="136198"/>
                </a:lnTo>
                <a:cubicBezTo>
                  <a:pt x="255801" y="138487"/>
                  <a:pt x="256088" y="140776"/>
                  <a:pt x="256088" y="143066"/>
                </a:cubicBezTo>
                <a:lnTo>
                  <a:pt x="176543" y="143066"/>
                </a:lnTo>
                <a:close/>
                <a:moveTo>
                  <a:pt x="256374" y="145926"/>
                </a:moveTo>
                <a:cubicBezTo>
                  <a:pt x="256374" y="148216"/>
                  <a:pt x="255801" y="150504"/>
                  <a:pt x="255801" y="152794"/>
                </a:cubicBezTo>
                <a:lnTo>
                  <a:pt x="176829" y="145926"/>
                </a:lnTo>
                <a:lnTo>
                  <a:pt x="256374" y="145926"/>
                </a:lnTo>
                <a:close/>
                <a:moveTo>
                  <a:pt x="164239" y="118744"/>
                </a:moveTo>
                <a:lnTo>
                  <a:pt x="209734" y="53793"/>
                </a:lnTo>
                <a:cubicBezTo>
                  <a:pt x="211737" y="55223"/>
                  <a:pt x="213168" y="56653"/>
                  <a:pt x="215171" y="58085"/>
                </a:cubicBezTo>
                <a:lnTo>
                  <a:pt x="164239" y="118744"/>
                </a:lnTo>
                <a:close/>
                <a:moveTo>
                  <a:pt x="217174" y="60087"/>
                </a:moveTo>
                <a:cubicBezTo>
                  <a:pt x="218890" y="61518"/>
                  <a:pt x="220893" y="62948"/>
                  <a:pt x="222610" y="64379"/>
                </a:cubicBezTo>
                <a:lnTo>
                  <a:pt x="166528" y="120461"/>
                </a:lnTo>
                <a:lnTo>
                  <a:pt x="217174" y="60087"/>
                </a:lnTo>
                <a:close/>
                <a:moveTo>
                  <a:pt x="161950" y="117313"/>
                </a:moveTo>
                <a:lnTo>
                  <a:pt x="201436" y="48928"/>
                </a:lnTo>
                <a:cubicBezTo>
                  <a:pt x="203439" y="50073"/>
                  <a:pt x="205442" y="50931"/>
                  <a:pt x="207445" y="52362"/>
                </a:cubicBezTo>
                <a:lnTo>
                  <a:pt x="161950" y="117313"/>
                </a:lnTo>
                <a:close/>
                <a:moveTo>
                  <a:pt x="159375" y="115883"/>
                </a:moveTo>
                <a:lnTo>
                  <a:pt x="192852" y="44064"/>
                </a:lnTo>
                <a:cubicBezTo>
                  <a:pt x="194856" y="45208"/>
                  <a:pt x="196858" y="46353"/>
                  <a:pt x="198861" y="47498"/>
                </a:cubicBezTo>
                <a:lnTo>
                  <a:pt x="159375" y="115883"/>
                </a:lnTo>
                <a:close/>
                <a:moveTo>
                  <a:pt x="156800" y="114738"/>
                </a:moveTo>
                <a:lnTo>
                  <a:pt x="183982" y="40345"/>
                </a:lnTo>
                <a:cubicBezTo>
                  <a:pt x="186272" y="41203"/>
                  <a:pt x="188274" y="42061"/>
                  <a:pt x="190277" y="42920"/>
                </a:cubicBezTo>
                <a:lnTo>
                  <a:pt x="156800" y="114738"/>
                </a:lnTo>
                <a:close/>
                <a:moveTo>
                  <a:pt x="154225" y="113880"/>
                </a:moveTo>
                <a:lnTo>
                  <a:pt x="174826" y="37483"/>
                </a:lnTo>
                <a:cubicBezTo>
                  <a:pt x="177115" y="38055"/>
                  <a:pt x="179118" y="38913"/>
                  <a:pt x="181407" y="39486"/>
                </a:cubicBezTo>
                <a:lnTo>
                  <a:pt x="154225" y="113880"/>
                </a:lnTo>
                <a:close/>
                <a:moveTo>
                  <a:pt x="151650" y="113021"/>
                </a:moveTo>
                <a:lnTo>
                  <a:pt x="165384" y="34622"/>
                </a:lnTo>
                <a:cubicBezTo>
                  <a:pt x="167673" y="35194"/>
                  <a:pt x="169962" y="35766"/>
                  <a:pt x="171965" y="36338"/>
                </a:cubicBezTo>
                <a:lnTo>
                  <a:pt x="151650" y="113021"/>
                </a:lnTo>
                <a:close/>
                <a:moveTo>
                  <a:pt x="148788" y="112736"/>
                </a:moveTo>
                <a:lnTo>
                  <a:pt x="155655" y="34050"/>
                </a:lnTo>
                <a:cubicBezTo>
                  <a:pt x="157944" y="34335"/>
                  <a:pt x="160234" y="34335"/>
                  <a:pt x="162523" y="34622"/>
                </a:cubicBezTo>
                <a:lnTo>
                  <a:pt x="148788" y="112736"/>
                </a:lnTo>
                <a:close/>
                <a:moveTo>
                  <a:pt x="145927" y="112449"/>
                </a:moveTo>
                <a:lnTo>
                  <a:pt x="145927" y="32905"/>
                </a:lnTo>
                <a:cubicBezTo>
                  <a:pt x="148216" y="32905"/>
                  <a:pt x="150505" y="33477"/>
                  <a:pt x="152794" y="33477"/>
                </a:cubicBezTo>
                <a:lnTo>
                  <a:pt x="145927" y="112449"/>
                </a:lnTo>
                <a:close/>
                <a:moveTo>
                  <a:pt x="143066" y="112449"/>
                </a:moveTo>
                <a:lnTo>
                  <a:pt x="136199" y="33763"/>
                </a:lnTo>
                <a:cubicBezTo>
                  <a:pt x="138488" y="33477"/>
                  <a:pt x="140776" y="33191"/>
                  <a:pt x="143066" y="33191"/>
                </a:cubicBezTo>
                <a:lnTo>
                  <a:pt x="143066" y="112449"/>
                </a:lnTo>
                <a:close/>
                <a:moveTo>
                  <a:pt x="140490" y="112736"/>
                </a:moveTo>
                <a:lnTo>
                  <a:pt x="126756" y="34622"/>
                </a:lnTo>
                <a:cubicBezTo>
                  <a:pt x="129045" y="34335"/>
                  <a:pt x="131334" y="34050"/>
                  <a:pt x="133623" y="34050"/>
                </a:cubicBezTo>
                <a:lnTo>
                  <a:pt x="140490" y="112736"/>
                </a:lnTo>
                <a:close/>
                <a:moveTo>
                  <a:pt x="137629" y="113021"/>
                </a:moveTo>
                <a:lnTo>
                  <a:pt x="117028" y="36338"/>
                </a:lnTo>
                <a:cubicBezTo>
                  <a:pt x="119317" y="35766"/>
                  <a:pt x="121320" y="35194"/>
                  <a:pt x="123609" y="34622"/>
                </a:cubicBezTo>
                <a:lnTo>
                  <a:pt x="137629" y="113021"/>
                </a:lnTo>
                <a:close/>
                <a:moveTo>
                  <a:pt x="135054" y="113880"/>
                </a:moveTo>
                <a:lnTo>
                  <a:pt x="107872" y="39486"/>
                </a:lnTo>
                <a:cubicBezTo>
                  <a:pt x="110161" y="38627"/>
                  <a:pt x="112163" y="38055"/>
                  <a:pt x="114452" y="37483"/>
                </a:cubicBezTo>
                <a:lnTo>
                  <a:pt x="135054" y="113880"/>
                </a:lnTo>
                <a:close/>
                <a:moveTo>
                  <a:pt x="132193" y="114738"/>
                </a:moveTo>
                <a:lnTo>
                  <a:pt x="98716" y="42920"/>
                </a:lnTo>
                <a:cubicBezTo>
                  <a:pt x="100718" y="42061"/>
                  <a:pt x="103007" y="41203"/>
                  <a:pt x="105010" y="40345"/>
                </a:cubicBezTo>
                <a:lnTo>
                  <a:pt x="132193" y="114738"/>
                </a:lnTo>
                <a:close/>
                <a:moveTo>
                  <a:pt x="129617" y="115883"/>
                </a:moveTo>
                <a:lnTo>
                  <a:pt x="90132" y="47498"/>
                </a:lnTo>
                <a:cubicBezTo>
                  <a:pt x="92134" y="46353"/>
                  <a:pt x="94137" y="45208"/>
                  <a:pt x="96140" y="44064"/>
                </a:cubicBezTo>
                <a:lnTo>
                  <a:pt x="129617" y="115883"/>
                </a:lnTo>
                <a:close/>
                <a:moveTo>
                  <a:pt x="127329" y="117313"/>
                </a:moveTo>
                <a:lnTo>
                  <a:pt x="81833" y="52362"/>
                </a:lnTo>
                <a:cubicBezTo>
                  <a:pt x="83837" y="50931"/>
                  <a:pt x="85839" y="50073"/>
                  <a:pt x="87842" y="48928"/>
                </a:cubicBezTo>
                <a:lnTo>
                  <a:pt x="127329" y="117313"/>
                </a:lnTo>
                <a:close/>
                <a:moveTo>
                  <a:pt x="125040" y="118744"/>
                </a:moveTo>
                <a:lnTo>
                  <a:pt x="74394" y="58370"/>
                </a:lnTo>
                <a:cubicBezTo>
                  <a:pt x="76111" y="56940"/>
                  <a:pt x="77828" y="55223"/>
                  <a:pt x="79831" y="54078"/>
                </a:cubicBezTo>
                <a:lnTo>
                  <a:pt x="125040" y="118744"/>
                </a:lnTo>
                <a:close/>
                <a:moveTo>
                  <a:pt x="122750" y="120747"/>
                </a:moveTo>
                <a:lnTo>
                  <a:pt x="66669" y="64665"/>
                </a:lnTo>
                <a:cubicBezTo>
                  <a:pt x="68385" y="62948"/>
                  <a:pt x="70388" y="61804"/>
                  <a:pt x="72105" y="60373"/>
                </a:cubicBezTo>
                <a:lnTo>
                  <a:pt x="122750" y="120747"/>
                </a:lnTo>
                <a:close/>
                <a:moveTo>
                  <a:pt x="121034" y="122750"/>
                </a:moveTo>
                <a:lnTo>
                  <a:pt x="60374" y="71818"/>
                </a:lnTo>
                <a:cubicBezTo>
                  <a:pt x="61804" y="70102"/>
                  <a:pt x="63235" y="68099"/>
                  <a:pt x="64666" y="66382"/>
                </a:cubicBezTo>
                <a:lnTo>
                  <a:pt x="121034" y="122750"/>
                </a:lnTo>
                <a:close/>
                <a:moveTo>
                  <a:pt x="112450" y="140204"/>
                </a:moveTo>
                <a:lnTo>
                  <a:pt x="33764" y="133337"/>
                </a:lnTo>
                <a:cubicBezTo>
                  <a:pt x="34050" y="131048"/>
                  <a:pt x="34050" y="128759"/>
                  <a:pt x="34336" y="126469"/>
                </a:cubicBezTo>
                <a:lnTo>
                  <a:pt x="112450" y="140204"/>
                </a:lnTo>
                <a:close/>
                <a:moveTo>
                  <a:pt x="33764" y="155655"/>
                </a:moveTo>
                <a:lnTo>
                  <a:pt x="112450" y="148788"/>
                </a:lnTo>
                <a:lnTo>
                  <a:pt x="34336" y="162522"/>
                </a:lnTo>
                <a:cubicBezTo>
                  <a:pt x="34336" y="160233"/>
                  <a:pt x="34050" y="157944"/>
                  <a:pt x="33764" y="155655"/>
                </a:cubicBezTo>
                <a:close/>
                <a:moveTo>
                  <a:pt x="122750" y="168245"/>
                </a:moveTo>
                <a:lnTo>
                  <a:pt x="71819" y="228905"/>
                </a:lnTo>
                <a:cubicBezTo>
                  <a:pt x="70102" y="227474"/>
                  <a:pt x="68099" y="226043"/>
                  <a:pt x="66383" y="224612"/>
                </a:cubicBezTo>
                <a:lnTo>
                  <a:pt x="122750" y="168245"/>
                </a:lnTo>
                <a:close/>
                <a:moveTo>
                  <a:pt x="125040" y="170247"/>
                </a:moveTo>
                <a:lnTo>
                  <a:pt x="79544" y="235200"/>
                </a:lnTo>
                <a:cubicBezTo>
                  <a:pt x="77542" y="233769"/>
                  <a:pt x="76111" y="232338"/>
                  <a:pt x="74108" y="230907"/>
                </a:cubicBezTo>
                <a:lnTo>
                  <a:pt x="125040" y="170247"/>
                </a:lnTo>
                <a:close/>
                <a:moveTo>
                  <a:pt x="127329" y="171679"/>
                </a:moveTo>
                <a:lnTo>
                  <a:pt x="87842" y="240350"/>
                </a:lnTo>
                <a:cubicBezTo>
                  <a:pt x="85839" y="239205"/>
                  <a:pt x="83837" y="238347"/>
                  <a:pt x="81833" y="236916"/>
                </a:cubicBezTo>
                <a:lnTo>
                  <a:pt x="127329" y="171679"/>
                </a:lnTo>
                <a:close/>
                <a:moveTo>
                  <a:pt x="129617" y="173109"/>
                </a:moveTo>
                <a:lnTo>
                  <a:pt x="96140" y="244928"/>
                </a:lnTo>
                <a:cubicBezTo>
                  <a:pt x="94137" y="243783"/>
                  <a:pt x="92134" y="242639"/>
                  <a:pt x="90132" y="241495"/>
                </a:cubicBezTo>
                <a:lnTo>
                  <a:pt x="129617" y="173109"/>
                </a:lnTo>
                <a:close/>
                <a:moveTo>
                  <a:pt x="132193" y="174254"/>
                </a:moveTo>
                <a:lnTo>
                  <a:pt x="105010" y="248933"/>
                </a:lnTo>
                <a:cubicBezTo>
                  <a:pt x="102721" y="248075"/>
                  <a:pt x="100718" y="247217"/>
                  <a:pt x="98716" y="246358"/>
                </a:cubicBezTo>
                <a:lnTo>
                  <a:pt x="132193" y="174254"/>
                </a:lnTo>
                <a:close/>
                <a:moveTo>
                  <a:pt x="135054" y="175112"/>
                </a:moveTo>
                <a:lnTo>
                  <a:pt x="114452" y="251795"/>
                </a:lnTo>
                <a:cubicBezTo>
                  <a:pt x="112163" y="251223"/>
                  <a:pt x="110161" y="250365"/>
                  <a:pt x="107872" y="249792"/>
                </a:cubicBezTo>
                <a:lnTo>
                  <a:pt x="135054" y="175112"/>
                </a:lnTo>
                <a:close/>
                <a:moveTo>
                  <a:pt x="137629" y="175970"/>
                </a:moveTo>
                <a:lnTo>
                  <a:pt x="123895" y="254370"/>
                </a:lnTo>
                <a:cubicBezTo>
                  <a:pt x="121606" y="253798"/>
                  <a:pt x="119317" y="253225"/>
                  <a:pt x="117314" y="252653"/>
                </a:cubicBezTo>
                <a:lnTo>
                  <a:pt x="137629" y="175970"/>
                </a:lnTo>
                <a:close/>
                <a:moveTo>
                  <a:pt x="140490" y="176257"/>
                </a:moveTo>
                <a:lnTo>
                  <a:pt x="133623" y="255228"/>
                </a:lnTo>
                <a:cubicBezTo>
                  <a:pt x="131334" y="254943"/>
                  <a:pt x="129045" y="254943"/>
                  <a:pt x="126756" y="254656"/>
                </a:cubicBezTo>
                <a:lnTo>
                  <a:pt x="140490" y="176257"/>
                </a:lnTo>
                <a:close/>
                <a:moveTo>
                  <a:pt x="143066" y="176542"/>
                </a:moveTo>
                <a:lnTo>
                  <a:pt x="143066" y="256087"/>
                </a:lnTo>
                <a:cubicBezTo>
                  <a:pt x="140776" y="256087"/>
                  <a:pt x="138488" y="255515"/>
                  <a:pt x="136199" y="255515"/>
                </a:cubicBezTo>
                <a:lnTo>
                  <a:pt x="143066" y="176542"/>
                </a:lnTo>
                <a:close/>
                <a:moveTo>
                  <a:pt x="145927" y="176542"/>
                </a:moveTo>
                <a:lnTo>
                  <a:pt x="152794" y="255515"/>
                </a:lnTo>
                <a:cubicBezTo>
                  <a:pt x="150505" y="255801"/>
                  <a:pt x="148216" y="256087"/>
                  <a:pt x="145927" y="256087"/>
                </a:cubicBezTo>
                <a:lnTo>
                  <a:pt x="145927" y="176542"/>
                </a:lnTo>
                <a:close/>
                <a:moveTo>
                  <a:pt x="148788" y="176257"/>
                </a:moveTo>
                <a:lnTo>
                  <a:pt x="162523" y="254656"/>
                </a:lnTo>
                <a:cubicBezTo>
                  <a:pt x="160234" y="254943"/>
                  <a:pt x="157944" y="255228"/>
                  <a:pt x="155655" y="255228"/>
                </a:cubicBezTo>
                <a:lnTo>
                  <a:pt x="148788" y="176257"/>
                </a:lnTo>
                <a:close/>
                <a:moveTo>
                  <a:pt x="151650" y="175970"/>
                </a:moveTo>
                <a:lnTo>
                  <a:pt x="172251" y="252653"/>
                </a:lnTo>
                <a:cubicBezTo>
                  <a:pt x="169962" y="253225"/>
                  <a:pt x="167959" y="254084"/>
                  <a:pt x="165670" y="254370"/>
                </a:cubicBezTo>
                <a:lnTo>
                  <a:pt x="151650" y="175970"/>
                </a:lnTo>
                <a:close/>
                <a:moveTo>
                  <a:pt x="154225" y="175112"/>
                </a:moveTo>
                <a:lnTo>
                  <a:pt x="181407" y="249506"/>
                </a:lnTo>
                <a:cubicBezTo>
                  <a:pt x="179118" y="250365"/>
                  <a:pt x="177115" y="250937"/>
                  <a:pt x="174826" y="251509"/>
                </a:cubicBezTo>
                <a:lnTo>
                  <a:pt x="154225" y="175112"/>
                </a:lnTo>
                <a:close/>
                <a:moveTo>
                  <a:pt x="156800" y="174254"/>
                </a:moveTo>
                <a:lnTo>
                  <a:pt x="190277" y="246358"/>
                </a:lnTo>
                <a:cubicBezTo>
                  <a:pt x="188274" y="247217"/>
                  <a:pt x="185985" y="248075"/>
                  <a:pt x="183982" y="248933"/>
                </a:cubicBezTo>
                <a:lnTo>
                  <a:pt x="156800" y="174254"/>
                </a:lnTo>
                <a:close/>
                <a:moveTo>
                  <a:pt x="159375" y="173109"/>
                </a:moveTo>
                <a:lnTo>
                  <a:pt x="198861" y="241780"/>
                </a:lnTo>
                <a:cubicBezTo>
                  <a:pt x="196858" y="242925"/>
                  <a:pt x="194856" y="244070"/>
                  <a:pt x="192852" y="245214"/>
                </a:cubicBezTo>
                <a:lnTo>
                  <a:pt x="159375" y="173109"/>
                </a:lnTo>
                <a:close/>
                <a:moveTo>
                  <a:pt x="161950" y="171679"/>
                </a:moveTo>
                <a:lnTo>
                  <a:pt x="207445" y="236916"/>
                </a:lnTo>
                <a:cubicBezTo>
                  <a:pt x="205442" y="238347"/>
                  <a:pt x="203439" y="239205"/>
                  <a:pt x="201436" y="240350"/>
                </a:cubicBezTo>
                <a:lnTo>
                  <a:pt x="161950" y="171679"/>
                </a:lnTo>
                <a:close/>
                <a:moveTo>
                  <a:pt x="164239" y="170247"/>
                </a:moveTo>
                <a:lnTo>
                  <a:pt x="215171" y="230907"/>
                </a:lnTo>
                <a:cubicBezTo>
                  <a:pt x="213454" y="232338"/>
                  <a:pt x="211737" y="234055"/>
                  <a:pt x="209734" y="235200"/>
                </a:cubicBezTo>
                <a:lnTo>
                  <a:pt x="164239" y="170247"/>
                </a:lnTo>
                <a:close/>
                <a:moveTo>
                  <a:pt x="166242" y="168245"/>
                </a:moveTo>
                <a:lnTo>
                  <a:pt x="222610" y="224612"/>
                </a:lnTo>
                <a:cubicBezTo>
                  <a:pt x="220893" y="226330"/>
                  <a:pt x="218890" y="227474"/>
                  <a:pt x="217174" y="228905"/>
                </a:cubicBezTo>
                <a:lnTo>
                  <a:pt x="166242" y="168245"/>
                </a:lnTo>
                <a:close/>
                <a:moveTo>
                  <a:pt x="168245" y="165956"/>
                </a:moveTo>
                <a:lnTo>
                  <a:pt x="229191" y="216887"/>
                </a:lnTo>
                <a:cubicBezTo>
                  <a:pt x="227760" y="218604"/>
                  <a:pt x="226330" y="220607"/>
                  <a:pt x="224899" y="222323"/>
                </a:cubicBezTo>
                <a:lnTo>
                  <a:pt x="168245" y="165956"/>
                </a:lnTo>
                <a:close/>
                <a:moveTo>
                  <a:pt x="176543" y="148788"/>
                </a:moveTo>
                <a:lnTo>
                  <a:pt x="255229" y="155655"/>
                </a:lnTo>
                <a:cubicBezTo>
                  <a:pt x="254943" y="157944"/>
                  <a:pt x="254943" y="160233"/>
                  <a:pt x="254657" y="162522"/>
                </a:cubicBezTo>
                <a:lnTo>
                  <a:pt x="176543" y="148788"/>
                </a:lnTo>
                <a:close/>
                <a:moveTo>
                  <a:pt x="255229" y="133337"/>
                </a:moveTo>
                <a:lnTo>
                  <a:pt x="176543" y="140204"/>
                </a:lnTo>
                <a:lnTo>
                  <a:pt x="254657" y="126469"/>
                </a:lnTo>
                <a:cubicBezTo>
                  <a:pt x="254943" y="128759"/>
                  <a:pt x="254943" y="131048"/>
                  <a:pt x="255229" y="133337"/>
                </a:cubicBezTo>
                <a:close/>
                <a:moveTo>
                  <a:pt x="168245" y="122750"/>
                </a:moveTo>
                <a:lnTo>
                  <a:pt x="224613" y="66382"/>
                </a:lnTo>
                <a:cubicBezTo>
                  <a:pt x="226330" y="68099"/>
                  <a:pt x="227475" y="70102"/>
                  <a:pt x="228905" y="71818"/>
                </a:cubicBezTo>
                <a:lnTo>
                  <a:pt x="168245" y="122750"/>
                </a:ln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3" name="Freeform: Shape 163">
            <a:extLst>
              <a:ext uri="{FF2B5EF4-FFF2-40B4-BE49-F238E27FC236}">
                <a16:creationId xmlns:a16="http://schemas.microsoft.com/office/drawing/2014/main" id="{7A60137C-31CB-8B4E-13B8-39228324A570}"/>
              </a:ext>
            </a:extLst>
          </p:cNvPr>
          <p:cNvSpPr/>
          <p:nvPr/>
        </p:nvSpPr>
        <p:spPr>
          <a:xfrm>
            <a:off x="5050820" y="4932687"/>
            <a:ext cx="152307" cy="156538"/>
          </a:xfrm>
          <a:custGeom>
            <a:avLst/>
            <a:gdLst>
              <a:gd name="connsiteX0" fmla="*/ 187416 w 371970"/>
              <a:gd name="connsiteY0" fmla="*/ 21460 h 371970"/>
              <a:gd name="connsiteX1" fmla="*/ 21460 w 371970"/>
              <a:gd name="connsiteY1" fmla="*/ 187416 h 371970"/>
              <a:gd name="connsiteX2" fmla="*/ 187416 w 371970"/>
              <a:gd name="connsiteY2" fmla="*/ 353372 h 371970"/>
              <a:gd name="connsiteX3" fmla="*/ 353372 w 371970"/>
              <a:gd name="connsiteY3" fmla="*/ 187416 h 371970"/>
              <a:gd name="connsiteX4" fmla="*/ 187416 w 371970"/>
              <a:gd name="connsiteY4" fmla="*/ 21460 h 371970"/>
              <a:gd name="connsiteX5" fmla="*/ 187416 w 371970"/>
              <a:gd name="connsiteY5" fmla="*/ 319609 h 371970"/>
              <a:gd name="connsiteX6" fmla="*/ 55224 w 371970"/>
              <a:gd name="connsiteY6" fmla="*/ 187416 h 371970"/>
              <a:gd name="connsiteX7" fmla="*/ 187416 w 371970"/>
              <a:gd name="connsiteY7" fmla="*/ 55224 h 371970"/>
              <a:gd name="connsiteX8" fmla="*/ 319608 w 371970"/>
              <a:gd name="connsiteY8" fmla="*/ 187416 h 371970"/>
              <a:gd name="connsiteX9" fmla="*/ 187416 w 371970"/>
              <a:gd name="connsiteY9" fmla="*/ 319609 h 371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970" h="371970">
                <a:moveTo>
                  <a:pt x="187416" y="21460"/>
                </a:moveTo>
                <a:cubicBezTo>
                  <a:pt x="95854" y="21460"/>
                  <a:pt x="21460" y="95854"/>
                  <a:pt x="21460" y="187416"/>
                </a:cubicBezTo>
                <a:cubicBezTo>
                  <a:pt x="21460" y="278978"/>
                  <a:pt x="95854" y="353372"/>
                  <a:pt x="187416" y="353372"/>
                </a:cubicBezTo>
                <a:cubicBezTo>
                  <a:pt x="278978" y="353372"/>
                  <a:pt x="353372" y="278978"/>
                  <a:pt x="353372" y="187416"/>
                </a:cubicBezTo>
                <a:cubicBezTo>
                  <a:pt x="353372" y="95854"/>
                  <a:pt x="278978" y="21460"/>
                  <a:pt x="187416" y="21460"/>
                </a:cubicBezTo>
                <a:close/>
                <a:moveTo>
                  <a:pt x="187416" y="319609"/>
                </a:moveTo>
                <a:cubicBezTo>
                  <a:pt x="114452" y="319609"/>
                  <a:pt x="55224" y="260379"/>
                  <a:pt x="55224" y="187416"/>
                </a:cubicBezTo>
                <a:cubicBezTo>
                  <a:pt x="55224" y="114452"/>
                  <a:pt x="114452" y="55224"/>
                  <a:pt x="187416" y="55224"/>
                </a:cubicBezTo>
                <a:cubicBezTo>
                  <a:pt x="260379" y="55224"/>
                  <a:pt x="319608" y="114452"/>
                  <a:pt x="319608" y="187416"/>
                </a:cubicBezTo>
                <a:cubicBezTo>
                  <a:pt x="319608" y="260379"/>
                  <a:pt x="260379" y="319609"/>
                  <a:pt x="187416" y="319609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4" name="Freeform: Shape 164">
            <a:extLst>
              <a:ext uri="{FF2B5EF4-FFF2-40B4-BE49-F238E27FC236}">
                <a16:creationId xmlns:a16="http://schemas.microsoft.com/office/drawing/2014/main" id="{68E6F1E3-0621-E41D-7B6D-06A82E23BD2A}"/>
              </a:ext>
            </a:extLst>
          </p:cNvPr>
          <p:cNvSpPr/>
          <p:nvPr/>
        </p:nvSpPr>
        <p:spPr>
          <a:xfrm>
            <a:off x="5068394" y="4950749"/>
            <a:ext cx="117160" cy="120414"/>
          </a:xfrm>
          <a:custGeom>
            <a:avLst/>
            <a:gdLst>
              <a:gd name="connsiteX0" fmla="*/ 144496 w 286131"/>
              <a:gd name="connsiteY0" fmla="*/ 21460 h 286131"/>
              <a:gd name="connsiteX1" fmla="*/ 21460 w 286131"/>
              <a:gd name="connsiteY1" fmla="*/ 144497 h 286131"/>
              <a:gd name="connsiteX2" fmla="*/ 144496 w 286131"/>
              <a:gd name="connsiteY2" fmla="*/ 267533 h 286131"/>
              <a:gd name="connsiteX3" fmla="*/ 267533 w 286131"/>
              <a:gd name="connsiteY3" fmla="*/ 144497 h 286131"/>
              <a:gd name="connsiteX4" fmla="*/ 144496 w 286131"/>
              <a:gd name="connsiteY4" fmla="*/ 21460 h 286131"/>
              <a:gd name="connsiteX5" fmla="*/ 234914 w 286131"/>
              <a:gd name="connsiteY5" fmla="*/ 79259 h 286131"/>
              <a:gd name="connsiteX6" fmla="*/ 169962 w 286131"/>
              <a:gd name="connsiteY6" fmla="*/ 124754 h 286131"/>
              <a:gd name="connsiteX7" fmla="*/ 230622 w 286131"/>
              <a:gd name="connsiteY7" fmla="*/ 73822 h 286131"/>
              <a:gd name="connsiteX8" fmla="*/ 234914 w 286131"/>
              <a:gd name="connsiteY8" fmla="*/ 79259 h 286131"/>
              <a:gd name="connsiteX9" fmla="*/ 240350 w 286131"/>
              <a:gd name="connsiteY9" fmla="*/ 87557 h 286131"/>
              <a:gd name="connsiteX10" fmla="*/ 171679 w 286131"/>
              <a:gd name="connsiteY10" fmla="*/ 127329 h 286131"/>
              <a:gd name="connsiteX11" fmla="*/ 236916 w 286131"/>
              <a:gd name="connsiteY11" fmla="*/ 81548 h 286131"/>
              <a:gd name="connsiteX12" fmla="*/ 240350 w 286131"/>
              <a:gd name="connsiteY12" fmla="*/ 87557 h 286131"/>
              <a:gd name="connsiteX13" fmla="*/ 244928 w 286131"/>
              <a:gd name="connsiteY13" fmla="*/ 96140 h 286131"/>
              <a:gd name="connsiteX14" fmla="*/ 173109 w 286131"/>
              <a:gd name="connsiteY14" fmla="*/ 129618 h 286131"/>
              <a:gd name="connsiteX15" fmla="*/ 241781 w 286131"/>
              <a:gd name="connsiteY15" fmla="*/ 90132 h 286131"/>
              <a:gd name="connsiteX16" fmla="*/ 244928 w 286131"/>
              <a:gd name="connsiteY16" fmla="*/ 96140 h 286131"/>
              <a:gd name="connsiteX17" fmla="*/ 248934 w 286131"/>
              <a:gd name="connsiteY17" fmla="*/ 105010 h 286131"/>
              <a:gd name="connsiteX18" fmla="*/ 174254 w 286131"/>
              <a:gd name="connsiteY18" fmla="*/ 132193 h 286131"/>
              <a:gd name="connsiteX19" fmla="*/ 246359 w 286131"/>
              <a:gd name="connsiteY19" fmla="*/ 98716 h 286131"/>
              <a:gd name="connsiteX20" fmla="*/ 248934 w 286131"/>
              <a:gd name="connsiteY20" fmla="*/ 105010 h 286131"/>
              <a:gd name="connsiteX21" fmla="*/ 251795 w 286131"/>
              <a:gd name="connsiteY21" fmla="*/ 114167 h 286131"/>
              <a:gd name="connsiteX22" fmla="*/ 175398 w 286131"/>
              <a:gd name="connsiteY22" fmla="*/ 134482 h 286131"/>
              <a:gd name="connsiteX23" fmla="*/ 249506 w 286131"/>
              <a:gd name="connsiteY23" fmla="*/ 107586 h 286131"/>
              <a:gd name="connsiteX24" fmla="*/ 251795 w 286131"/>
              <a:gd name="connsiteY24" fmla="*/ 114167 h 286131"/>
              <a:gd name="connsiteX25" fmla="*/ 254370 w 286131"/>
              <a:gd name="connsiteY25" fmla="*/ 123609 h 286131"/>
              <a:gd name="connsiteX26" fmla="*/ 176257 w 286131"/>
              <a:gd name="connsiteY26" fmla="*/ 137343 h 286131"/>
              <a:gd name="connsiteX27" fmla="*/ 252654 w 286131"/>
              <a:gd name="connsiteY27" fmla="*/ 117028 h 286131"/>
              <a:gd name="connsiteX28" fmla="*/ 254370 w 286131"/>
              <a:gd name="connsiteY28" fmla="*/ 123609 h 286131"/>
              <a:gd name="connsiteX29" fmla="*/ 252654 w 286131"/>
              <a:gd name="connsiteY29" fmla="*/ 171965 h 286131"/>
              <a:gd name="connsiteX30" fmla="*/ 176257 w 286131"/>
              <a:gd name="connsiteY30" fmla="*/ 151364 h 286131"/>
              <a:gd name="connsiteX31" fmla="*/ 254370 w 286131"/>
              <a:gd name="connsiteY31" fmla="*/ 165098 h 286131"/>
              <a:gd name="connsiteX32" fmla="*/ 252654 w 286131"/>
              <a:gd name="connsiteY32" fmla="*/ 171965 h 286131"/>
              <a:gd name="connsiteX33" fmla="*/ 249792 w 286131"/>
              <a:gd name="connsiteY33" fmla="*/ 181121 h 286131"/>
              <a:gd name="connsiteX34" fmla="*/ 175398 w 286131"/>
              <a:gd name="connsiteY34" fmla="*/ 154225 h 286131"/>
              <a:gd name="connsiteX35" fmla="*/ 251795 w 286131"/>
              <a:gd name="connsiteY35" fmla="*/ 174540 h 286131"/>
              <a:gd name="connsiteX36" fmla="*/ 249792 w 286131"/>
              <a:gd name="connsiteY36" fmla="*/ 181121 h 286131"/>
              <a:gd name="connsiteX37" fmla="*/ 246359 w 286131"/>
              <a:gd name="connsiteY37" fmla="*/ 190278 h 286131"/>
              <a:gd name="connsiteX38" fmla="*/ 174254 w 286131"/>
              <a:gd name="connsiteY38" fmla="*/ 156800 h 286131"/>
              <a:gd name="connsiteX39" fmla="*/ 248934 w 286131"/>
              <a:gd name="connsiteY39" fmla="*/ 183983 h 286131"/>
              <a:gd name="connsiteX40" fmla="*/ 246359 w 286131"/>
              <a:gd name="connsiteY40" fmla="*/ 190278 h 286131"/>
              <a:gd name="connsiteX41" fmla="*/ 241781 w 286131"/>
              <a:gd name="connsiteY41" fmla="*/ 198861 h 286131"/>
              <a:gd name="connsiteX42" fmla="*/ 173109 w 286131"/>
              <a:gd name="connsiteY42" fmla="*/ 159090 h 286131"/>
              <a:gd name="connsiteX43" fmla="*/ 245214 w 286131"/>
              <a:gd name="connsiteY43" fmla="*/ 192566 h 286131"/>
              <a:gd name="connsiteX44" fmla="*/ 241781 w 286131"/>
              <a:gd name="connsiteY44" fmla="*/ 198861 h 286131"/>
              <a:gd name="connsiteX45" fmla="*/ 236916 w 286131"/>
              <a:gd name="connsiteY45" fmla="*/ 207445 h 286131"/>
              <a:gd name="connsiteX46" fmla="*/ 171679 w 286131"/>
              <a:gd name="connsiteY46" fmla="*/ 161665 h 286131"/>
              <a:gd name="connsiteX47" fmla="*/ 240350 w 286131"/>
              <a:gd name="connsiteY47" fmla="*/ 201436 h 286131"/>
              <a:gd name="connsiteX48" fmla="*/ 236916 w 286131"/>
              <a:gd name="connsiteY48" fmla="*/ 207445 h 286131"/>
              <a:gd name="connsiteX49" fmla="*/ 230622 w 286131"/>
              <a:gd name="connsiteY49" fmla="*/ 214885 h 286131"/>
              <a:gd name="connsiteX50" fmla="*/ 169962 w 286131"/>
              <a:gd name="connsiteY50" fmla="*/ 163953 h 286131"/>
              <a:gd name="connsiteX51" fmla="*/ 235200 w 286131"/>
              <a:gd name="connsiteY51" fmla="*/ 209448 h 286131"/>
              <a:gd name="connsiteX52" fmla="*/ 230622 w 286131"/>
              <a:gd name="connsiteY52" fmla="*/ 214885 h 286131"/>
              <a:gd name="connsiteX53" fmla="*/ 60088 w 286131"/>
              <a:gd name="connsiteY53" fmla="*/ 217174 h 286131"/>
              <a:gd name="connsiteX54" fmla="*/ 121033 w 286131"/>
              <a:gd name="connsiteY54" fmla="*/ 166243 h 286131"/>
              <a:gd name="connsiteX55" fmla="*/ 64665 w 286131"/>
              <a:gd name="connsiteY55" fmla="*/ 222611 h 286131"/>
              <a:gd name="connsiteX56" fmla="*/ 60088 w 286131"/>
              <a:gd name="connsiteY56" fmla="*/ 217174 h 286131"/>
              <a:gd name="connsiteX57" fmla="*/ 54079 w 286131"/>
              <a:gd name="connsiteY57" fmla="*/ 209448 h 286131"/>
              <a:gd name="connsiteX58" fmla="*/ 119317 w 286131"/>
              <a:gd name="connsiteY58" fmla="*/ 163953 h 286131"/>
              <a:gd name="connsiteX59" fmla="*/ 58657 w 286131"/>
              <a:gd name="connsiteY59" fmla="*/ 214885 h 286131"/>
              <a:gd name="connsiteX60" fmla="*/ 54079 w 286131"/>
              <a:gd name="connsiteY60" fmla="*/ 209448 h 286131"/>
              <a:gd name="connsiteX61" fmla="*/ 48642 w 286131"/>
              <a:gd name="connsiteY61" fmla="*/ 201436 h 286131"/>
              <a:gd name="connsiteX62" fmla="*/ 117314 w 286131"/>
              <a:gd name="connsiteY62" fmla="*/ 161665 h 286131"/>
              <a:gd name="connsiteX63" fmla="*/ 52076 w 286131"/>
              <a:gd name="connsiteY63" fmla="*/ 207445 h 286131"/>
              <a:gd name="connsiteX64" fmla="*/ 48642 w 286131"/>
              <a:gd name="connsiteY64" fmla="*/ 201436 h 286131"/>
              <a:gd name="connsiteX65" fmla="*/ 44064 w 286131"/>
              <a:gd name="connsiteY65" fmla="*/ 192853 h 286131"/>
              <a:gd name="connsiteX66" fmla="*/ 116169 w 286131"/>
              <a:gd name="connsiteY66" fmla="*/ 159375 h 286131"/>
              <a:gd name="connsiteX67" fmla="*/ 47498 w 286131"/>
              <a:gd name="connsiteY67" fmla="*/ 199148 h 286131"/>
              <a:gd name="connsiteX68" fmla="*/ 44064 w 286131"/>
              <a:gd name="connsiteY68" fmla="*/ 192853 h 286131"/>
              <a:gd name="connsiteX69" fmla="*/ 40345 w 286131"/>
              <a:gd name="connsiteY69" fmla="*/ 183983 h 286131"/>
              <a:gd name="connsiteX70" fmla="*/ 115025 w 286131"/>
              <a:gd name="connsiteY70" fmla="*/ 156800 h 286131"/>
              <a:gd name="connsiteX71" fmla="*/ 42920 w 286131"/>
              <a:gd name="connsiteY71" fmla="*/ 190278 h 286131"/>
              <a:gd name="connsiteX72" fmla="*/ 40345 w 286131"/>
              <a:gd name="connsiteY72" fmla="*/ 183983 h 286131"/>
              <a:gd name="connsiteX73" fmla="*/ 37197 w 286131"/>
              <a:gd name="connsiteY73" fmla="*/ 174540 h 286131"/>
              <a:gd name="connsiteX74" fmla="*/ 113594 w 286131"/>
              <a:gd name="connsiteY74" fmla="*/ 154225 h 286131"/>
              <a:gd name="connsiteX75" fmla="*/ 39200 w 286131"/>
              <a:gd name="connsiteY75" fmla="*/ 181121 h 286131"/>
              <a:gd name="connsiteX76" fmla="*/ 37197 w 286131"/>
              <a:gd name="connsiteY76" fmla="*/ 174540 h 286131"/>
              <a:gd name="connsiteX77" fmla="*/ 34908 w 286131"/>
              <a:gd name="connsiteY77" fmla="*/ 165098 h 286131"/>
              <a:gd name="connsiteX78" fmla="*/ 113022 w 286131"/>
              <a:gd name="connsiteY78" fmla="*/ 151364 h 286131"/>
              <a:gd name="connsiteX79" fmla="*/ 36625 w 286131"/>
              <a:gd name="connsiteY79" fmla="*/ 171965 h 286131"/>
              <a:gd name="connsiteX80" fmla="*/ 34908 w 286131"/>
              <a:gd name="connsiteY80" fmla="*/ 165098 h 286131"/>
              <a:gd name="connsiteX81" fmla="*/ 36625 w 286131"/>
              <a:gd name="connsiteY81" fmla="*/ 117028 h 286131"/>
              <a:gd name="connsiteX82" fmla="*/ 113022 w 286131"/>
              <a:gd name="connsiteY82" fmla="*/ 137343 h 286131"/>
              <a:gd name="connsiteX83" fmla="*/ 34908 w 286131"/>
              <a:gd name="connsiteY83" fmla="*/ 123609 h 286131"/>
              <a:gd name="connsiteX84" fmla="*/ 36625 w 286131"/>
              <a:gd name="connsiteY84" fmla="*/ 117028 h 286131"/>
              <a:gd name="connsiteX85" fmla="*/ 39486 w 286131"/>
              <a:gd name="connsiteY85" fmla="*/ 107586 h 286131"/>
              <a:gd name="connsiteX86" fmla="*/ 113594 w 286131"/>
              <a:gd name="connsiteY86" fmla="*/ 134482 h 286131"/>
              <a:gd name="connsiteX87" fmla="*/ 37197 w 286131"/>
              <a:gd name="connsiteY87" fmla="*/ 114167 h 286131"/>
              <a:gd name="connsiteX88" fmla="*/ 39486 w 286131"/>
              <a:gd name="connsiteY88" fmla="*/ 107586 h 286131"/>
              <a:gd name="connsiteX89" fmla="*/ 42920 w 286131"/>
              <a:gd name="connsiteY89" fmla="*/ 98716 h 286131"/>
              <a:gd name="connsiteX90" fmla="*/ 115025 w 286131"/>
              <a:gd name="connsiteY90" fmla="*/ 132193 h 286131"/>
              <a:gd name="connsiteX91" fmla="*/ 40345 w 286131"/>
              <a:gd name="connsiteY91" fmla="*/ 105010 h 286131"/>
              <a:gd name="connsiteX92" fmla="*/ 42920 w 286131"/>
              <a:gd name="connsiteY92" fmla="*/ 98716 h 286131"/>
              <a:gd name="connsiteX93" fmla="*/ 47498 w 286131"/>
              <a:gd name="connsiteY93" fmla="*/ 90132 h 286131"/>
              <a:gd name="connsiteX94" fmla="*/ 116169 w 286131"/>
              <a:gd name="connsiteY94" fmla="*/ 129618 h 286131"/>
              <a:gd name="connsiteX95" fmla="*/ 44350 w 286131"/>
              <a:gd name="connsiteY95" fmla="*/ 96140 h 286131"/>
              <a:gd name="connsiteX96" fmla="*/ 47498 w 286131"/>
              <a:gd name="connsiteY96" fmla="*/ 90132 h 286131"/>
              <a:gd name="connsiteX97" fmla="*/ 52362 w 286131"/>
              <a:gd name="connsiteY97" fmla="*/ 81548 h 286131"/>
              <a:gd name="connsiteX98" fmla="*/ 117600 w 286131"/>
              <a:gd name="connsiteY98" fmla="*/ 127329 h 286131"/>
              <a:gd name="connsiteX99" fmla="*/ 48929 w 286131"/>
              <a:gd name="connsiteY99" fmla="*/ 87557 h 286131"/>
              <a:gd name="connsiteX100" fmla="*/ 52362 w 286131"/>
              <a:gd name="connsiteY100" fmla="*/ 81548 h 286131"/>
              <a:gd name="connsiteX101" fmla="*/ 58371 w 286131"/>
              <a:gd name="connsiteY101" fmla="*/ 74109 h 286131"/>
              <a:gd name="connsiteX102" fmla="*/ 119031 w 286131"/>
              <a:gd name="connsiteY102" fmla="*/ 125040 h 286131"/>
              <a:gd name="connsiteX103" fmla="*/ 54079 w 286131"/>
              <a:gd name="connsiteY103" fmla="*/ 79545 h 286131"/>
              <a:gd name="connsiteX104" fmla="*/ 58371 w 286131"/>
              <a:gd name="connsiteY104" fmla="*/ 74109 h 286131"/>
              <a:gd name="connsiteX105" fmla="*/ 112450 w 286131"/>
              <a:gd name="connsiteY105" fmla="*/ 145927 h 286131"/>
              <a:gd name="connsiteX106" fmla="*/ 33477 w 286131"/>
              <a:gd name="connsiteY106" fmla="*/ 152795 h 286131"/>
              <a:gd name="connsiteX107" fmla="*/ 32905 w 286131"/>
              <a:gd name="connsiteY107" fmla="*/ 145927 h 286131"/>
              <a:gd name="connsiteX108" fmla="*/ 112450 w 286131"/>
              <a:gd name="connsiteY108" fmla="*/ 145927 h 286131"/>
              <a:gd name="connsiteX109" fmla="*/ 32905 w 286131"/>
              <a:gd name="connsiteY109" fmla="*/ 143066 h 286131"/>
              <a:gd name="connsiteX110" fmla="*/ 33477 w 286131"/>
              <a:gd name="connsiteY110" fmla="*/ 136199 h 286131"/>
              <a:gd name="connsiteX111" fmla="*/ 112450 w 286131"/>
              <a:gd name="connsiteY111" fmla="*/ 143066 h 286131"/>
              <a:gd name="connsiteX112" fmla="*/ 32905 w 286131"/>
              <a:gd name="connsiteY112" fmla="*/ 143066 h 286131"/>
              <a:gd name="connsiteX113" fmla="*/ 176543 w 286131"/>
              <a:gd name="connsiteY113" fmla="*/ 143066 h 286131"/>
              <a:gd name="connsiteX114" fmla="*/ 255515 w 286131"/>
              <a:gd name="connsiteY114" fmla="*/ 136199 h 286131"/>
              <a:gd name="connsiteX115" fmla="*/ 256087 w 286131"/>
              <a:gd name="connsiteY115" fmla="*/ 143066 h 286131"/>
              <a:gd name="connsiteX116" fmla="*/ 176543 w 286131"/>
              <a:gd name="connsiteY116" fmla="*/ 143066 h 286131"/>
              <a:gd name="connsiteX117" fmla="*/ 256087 w 286131"/>
              <a:gd name="connsiteY117" fmla="*/ 145927 h 286131"/>
              <a:gd name="connsiteX118" fmla="*/ 255515 w 286131"/>
              <a:gd name="connsiteY118" fmla="*/ 152795 h 286131"/>
              <a:gd name="connsiteX119" fmla="*/ 176543 w 286131"/>
              <a:gd name="connsiteY119" fmla="*/ 145927 h 286131"/>
              <a:gd name="connsiteX120" fmla="*/ 256087 w 286131"/>
              <a:gd name="connsiteY120" fmla="*/ 145927 h 286131"/>
              <a:gd name="connsiteX121" fmla="*/ 164239 w 286131"/>
              <a:gd name="connsiteY121" fmla="*/ 118745 h 286131"/>
              <a:gd name="connsiteX122" fmla="*/ 209734 w 286131"/>
              <a:gd name="connsiteY122" fmla="*/ 53793 h 286131"/>
              <a:gd name="connsiteX123" fmla="*/ 215171 w 286131"/>
              <a:gd name="connsiteY123" fmla="*/ 58085 h 286131"/>
              <a:gd name="connsiteX124" fmla="*/ 164239 w 286131"/>
              <a:gd name="connsiteY124" fmla="*/ 118745 h 286131"/>
              <a:gd name="connsiteX125" fmla="*/ 217173 w 286131"/>
              <a:gd name="connsiteY125" fmla="*/ 60088 h 286131"/>
              <a:gd name="connsiteX126" fmla="*/ 222610 w 286131"/>
              <a:gd name="connsiteY126" fmla="*/ 64379 h 286131"/>
              <a:gd name="connsiteX127" fmla="*/ 166528 w 286131"/>
              <a:gd name="connsiteY127" fmla="*/ 120462 h 286131"/>
              <a:gd name="connsiteX128" fmla="*/ 217173 w 286131"/>
              <a:gd name="connsiteY128" fmla="*/ 60088 h 286131"/>
              <a:gd name="connsiteX129" fmla="*/ 161950 w 286131"/>
              <a:gd name="connsiteY129" fmla="*/ 117314 h 286131"/>
              <a:gd name="connsiteX130" fmla="*/ 201436 w 286131"/>
              <a:gd name="connsiteY130" fmla="*/ 48929 h 286131"/>
              <a:gd name="connsiteX131" fmla="*/ 207445 w 286131"/>
              <a:gd name="connsiteY131" fmla="*/ 52362 h 286131"/>
              <a:gd name="connsiteX132" fmla="*/ 161950 w 286131"/>
              <a:gd name="connsiteY132" fmla="*/ 117314 h 286131"/>
              <a:gd name="connsiteX133" fmla="*/ 159375 w 286131"/>
              <a:gd name="connsiteY133" fmla="*/ 115884 h 286131"/>
              <a:gd name="connsiteX134" fmla="*/ 192852 w 286131"/>
              <a:gd name="connsiteY134" fmla="*/ 44064 h 286131"/>
              <a:gd name="connsiteX135" fmla="*/ 198861 w 286131"/>
              <a:gd name="connsiteY135" fmla="*/ 47498 h 286131"/>
              <a:gd name="connsiteX136" fmla="*/ 159375 w 286131"/>
              <a:gd name="connsiteY136" fmla="*/ 115884 h 286131"/>
              <a:gd name="connsiteX137" fmla="*/ 156800 w 286131"/>
              <a:gd name="connsiteY137" fmla="*/ 114739 h 286131"/>
              <a:gd name="connsiteX138" fmla="*/ 183982 w 286131"/>
              <a:gd name="connsiteY138" fmla="*/ 40345 h 286131"/>
              <a:gd name="connsiteX139" fmla="*/ 190277 w 286131"/>
              <a:gd name="connsiteY139" fmla="*/ 42920 h 286131"/>
              <a:gd name="connsiteX140" fmla="*/ 156800 w 286131"/>
              <a:gd name="connsiteY140" fmla="*/ 114739 h 286131"/>
              <a:gd name="connsiteX141" fmla="*/ 154225 w 286131"/>
              <a:gd name="connsiteY141" fmla="*/ 113880 h 286131"/>
              <a:gd name="connsiteX142" fmla="*/ 174826 w 286131"/>
              <a:gd name="connsiteY142" fmla="*/ 37484 h 286131"/>
              <a:gd name="connsiteX143" fmla="*/ 181407 w 286131"/>
              <a:gd name="connsiteY143" fmla="*/ 39486 h 286131"/>
              <a:gd name="connsiteX144" fmla="*/ 154225 w 286131"/>
              <a:gd name="connsiteY144" fmla="*/ 113880 h 286131"/>
              <a:gd name="connsiteX145" fmla="*/ 151364 w 286131"/>
              <a:gd name="connsiteY145" fmla="*/ 113022 h 286131"/>
              <a:gd name="connsiteX146" fmla="*/ 165098 w 286131"/>
              <a:gd name="connsiteY146" fmla="*/ 34622 h 286131"/>
              <a:gd name="connsiteX147" fmla="*/ 171679 w 286131"/>
              <a:gd name="connsiteY147" fmla="*/ 36339 h 286131"/>
              <a:gd name="connsiteX148" fmla="*/ 151364 w 286131"/>
              <a:gd name="connsiteY148" fmla="*/ 113022 h 286131"/>
              <a:gd name="connsiteX149" fmla="*/ 148788 w 286131"/>
              <a:gd name="connsiteY149" fmla="*/ 112736 h 286131"/>
              <a:gd name="connsiteX150" fmla="*/ 155655 w 286131"/>
              <a:gd name="connsiteY150" fmla="*/ 34050 h 286131"/>
              <a:gd name="connsiteX151" fmla="*/ 162523 w 286131"/>
              <a:gd name="connsiteY151" fmla="*/ 34622 h 286131"/>
              <a:gd name="connsiteX152" fmla="*/ 148788 w 286131"/>
              <a:gd name="connsiteY152" fmla="*/ 112736 h 286131"/>
              <a:gd name="connsiteX153" fmla="*/ 145927 w 286131"/>
              <a:gd name="connsiteY153" fmla="*/ 112164 h 286131"/>
              <a:gd name="connsiteX154" fmla="*/ 145927 w 286131"/>
              <a:gd name="connsiteY154" fmla="*/ 32619 h 286131"/>
              <a:gd name="connsiteX155" fmla="*/ 152794 w 286131"/>
              <a:gd name="connsiteY155" fmla="*/ 33191 h 286131"/>
              <a:gd name="connsiteX156" fmla="*/ 145927 w 286131"/>
              <a:gd name="connsiteY156" fmla="*/ 112164 h 286131"/>
              <a:gd name="connsiteX157" fmla="*/ 143066 w 286131"/>
              <a:gd name="connsiteY157" fmla="*/ 112164 h 286131"/>
              <a:gd name="connsiteX158" fmla="*/ 136198 w 286131"/>
              <a:gd name="connsiteY158" fmla="*/ 33478 h 286131"/>
              <a:gd name="connsiteX159" fmla="*/ 143066 w 286131"/>
              <a:gd name="connsiteY159" fmla="*/ 32906 h 286131"/>
              <a:gd name="connsiteX160" fmla="*/ 143066 w 286131"/>
              <a:gd name="connsiteY160" fmla="*/ 112164 h 286131"/>
              <a:gd name="connsiteX161" fmla="*/ 140204 w 286131"/>
              <a:gd name="connsiteY161" fmla="*/ 112736 h 286131"/>
              <a:gd name="connsiteX162" fmla="*/ 126470 w 286131"/>
              <a:gd name="connsiteY162" fmla="*/ 34622 h 286131"/>
              <a:gd name="connsiteX163" fmla="*/ 133337 w 286131"/>
              <a:gd name="connsiteY163" fmla="*/ 34050 h 286131"/>
              <a:gd name="connsiteX164" fmla="*/ 140204 w 286131"/>
              <a:gd name="connsiteY164" fmla="*/ 112736 h 286131"/>
              <a:gd name="connsiteX165" fmla="*/ 137629 w 286131"/>
              <a:gd name="connsiteY165" fmla="*/ 113022 h 286131"/>
              <a:gd name="connsiteX166" fmla="*/ 117027 w 286131"/>
              <a:gd name="connsiteY166" fmla="*/ 36626 h 286131"/>
              <a:gd name="connsiteX167" fmla="*/ 123609 w 286131"/>
              <a:gd name="connsiteY167" fmla="*/ 34908 h 286131"/>
              <a:gd name="connsiteX168" fmla="*/ 137629 w 286131"/>
              <a:gd name="connsiteY168" fmla="*/ 113022 h 286131"/>
              <a:gd name="connsiteX169" fmla="*/ 134768 w 286131"/>
              <a:gd name="connsiteY169" fmla="*/ 113880 h 286131"/>
              <a:gd name="connsiteX170" fmla="*/ 107585 w 286131"/>
              <a:gd name="connsiteY170" fmla="*/ 39486 h 286131"/>
              <a:gd name="connsiteX171" fmla="*/ 114166 w 286131"/>
              <a:gd name="connsiteY171" fmla="*/ 37484 h 286131"/>
              <a:gd name="connsiteX172" fmla="*/ 134768 w 286131"/>
              <a:gd name="connsiteY172" fmla="*/ 113880 h 286131"/>
              <a:gd name="connsiteX173" fmla="*/ 132192 w 286131"/>
              <a:gd name="connsiteY173" fmla="*/ 114739 h 286131"/>
              <a:gd name="connsiteX174" fmla="*/ 98715 w 286131"/>
              <a:gd name="connsiteY174" fmla="*/ 42920 h 286131"/>
              <a:gd name="connsiteX175" fmla="*/ 105010 w 286131"/>
              <a:gd name="connsiteY175" fmla="*/ 40345 h 286131"/>
              <a:gd name="connsiteX176" fmla="*/ 132192 w 286131"/>
              <a:gd name="connsiteY176" fmla="*/ 114739 h 286131"/>
              <a:gd name="connsiteX177" fmla="*/ 129617 w 286131"/>
              <a:gd name="connsiteY177" fmla="*/ 115884 h 286131"/>
              <a:gd name="connsiteX178" fmla="*/ 90132 w 286131"/>
              <a:gd name="connsiteY178" fmla="*/ 47498 h 286131"/>
              <a:gd name="connsiteX179" fmla="*/ 96140 w 286131"/>
              <a:gd name="connsiteY179" fmla="*/ 44064 h 286131"/>
              <a:gd name="connsiteX180" fmla="*/ 129617 w 286131"/>
              <a:gd name="connsiteY180" fmla="*/ 115884 h 286131"/>
              <a:gd name="connsiteX181" fmla="*/ 127042 w 286131"/>
              <a:gd name="connsiteY181" fmla="*/ 117314 h 286131"/>
              <a:gd name="connsiteX182" fmla="*/ 81548 w 286131"/>
              <a:gd name="connsiteY182" fmla="*/ 52362 h 286131"/>
              <a:gd name="connsiteX183" fmla="*/ 87556 w 286131"/>
              <a:gd name="connsiteY183" fmla="*/ 48929 h 286131"/>
              <a:gd name="connsiteX184" fmla="*/ 127042 w 286131"/>
              <a:gd name="connsiteY184" fmla="*/ 117314 h 286131"/>
              <a:gd name="connsiteX185" fmla="*/ 124753 w 286131"/>
              <a:gd name="connsiteY185" fmla="*/ 118745 h 286131"/>
              <a:gd name="connsiteX186" fmla="*/ 74108 w 286131"/>
              <a:gd name="connsiteY186" fmla="*/ 58371 h 286131"/>
              <a:gd name="connsiteX187" fmla="*/ 79544 w 286131"/>
              <a:gd name="connsiteY187" fmla="*/ 54079 h 286131"/>
              <a:gd name="connsiteX188" fmla="*/ 124753 w 286131"/>
              <a:gd name="connsiteY188" fmla="*/ 118745 h 286131"/>
              <a:gd name="connsiteX189" fmla="*/ 122750 w 286131"/>
              <a:gd name="connsiteY189" fmla="*/ 120747 h 286131"/>
              <a:gd name="connsiteX190" fmla="*/ 66669 w 286131"/>
              <a:gd name="connsiteY190" fmla="*/ 64666 h 286131"/>
              <a:gd name="connsiteX191" fmla="*/ 72105 w 286131"/>
              <a:gd name="connsiteY191" fmla="*/ 60374 h 286131"/>
              <a:gd name="connsiteX192" fmla="*/ 122750 w 286131"/>
              <a:gd name="connsiteY192" fmla="*/ 120747 h 286131"/>
              <a:gd name="connsiteX193" fmla="*/ 121033 w 286131"/>
              <a:gd name="connsiteY193" fmla="*/ 122750 h 286131"/>
              <a:gd name="connsiteX194" fmla="*/ 60374 w 286131"/>
              <a:gd name="connsiteY194" fmla="*/ 71819 h 286131"/>
              <a:gd name="connsiteX195" fmla="*/ 64665 w 286131"/>
              <a:gd name="connsiteY195" fmla="*/ 66383 h 286131"/>
              <a:gd name="connsiteX196" fmla="*/ 121033 w 286131"/>
              <a:gd name="connsiteY196" fmla="*/ 122750 h 286131"/>
              <a:gd name="connsiteX197" fmla="*/ 112450 w 286131"/>
              <a:gd name="connsiteY197" fmla="*/ 140205 h 286131"/>
              <a:gd name="connsiteX198" fmla="*/ 33764 w 286131"/>
              <a:gd name="connsiteY198" fmla="*/ 133337 h 286131"/>
              <a:gd name="connsiteX199" fmla="*/ 34336 w 286131"/>
              <a:gd name="connsiteY199" fmla="*/ 126470 h 286131"/>
              <a:gd name="connsiteX200" fmla="*/ 112450 w 286131"/>
              <a:gd name="connsiteY200" fmla="*/ 140205 h 286131"/>
              <a:gd name="connsiteX201" fmla="*/ 33764 w 286131"/>
              <a:gd name="connsiteY201" fmla="*/ 155655 h 286131"/>
              <a:gd name="connsiteX202" fmla="*/ 112450 w 286131"/>
              <a:gd name="connsiteY202" fmla="*/ 148788 h 286131"/>
              <a:gd name="connsiteX203" fmla="*/ 34336 w 286131"/>
              <a:gd name="connsiteY203" fmla="*/ 162523 h 286131"/>
              <a:gd name="connsiteX204" fmla="*/ 33764 w 286131"/>
              <a:gd name="connsiteY204" fmla="*/ 155655 h 286131"/>
              <a:gd name="connsiteX205" fmla="*/ 122750 w 286131"/>
              <a:gd name="connsiteY205" fmla="*/ 168245 h 286131"/>
              <a:gd name="connsiteX206" fmla="*/ 71819 w 286131"/>
              <a:gd name="connsiteY206" fmla="*/ 228905 h 286131"/>
              <a:gd name="connsiteX207" fmla="*/ 66383 w 286131"/>
              <a:gd name="connsiteY207" fmla="*/ 224613 h 286131"/>
              <a:gd name="connsiteX208" fmla="*/ 122750 w 286131"/>
              <a:gd name="connsiteY208" fmla="*/ 168245 h 286131"/>
              <a:gd name="connsiteX209" fmla="*/ 124753 w 286131"/>
              <a:gd name="connsiteY209" fmla="*/ 169962 h 286131"/>
              <a:gd name="connsiteX210" fmla="*/ 79258 w 286131"/>
              <a:gd name="connsiteY210" fmla="*/ 234914 h 286131"/>
              <a:gd name="connsiteX211" fmla="*/ 73822 w 286131"/>
              <a:gd name="connsiteY211" fmla="*/ 230622 h 286131"/>
              <a:gd name="connsiteX212" fmla="*/ 124753 w 286131"/>
              <a:gd name="connsiteY212" fmla="*/ 169962 h 286131"/>
              <a:gd name="connsiteX213" fmla="*/ 127042 w 286131"/>
              <a:gd name="connsiteY213" fmla="*/ 171679 h 286131"/>
              <a:gd name="connsiteX214" fmla="*/ 87556 w 286131"/>
              <a:gd name="connsiteY214" fmla="*/ 240351 h 286131"/>
              <a:gd name="connsiteX215" fmla="*/ 81548 w 286131"/>
              <a:gd name="connsiteY215" fmla="*/ 236917 h 286131"/>
              <a:gd name="connsiteX216" fmla="*/ 127042 w 286131"/>
              <a:gd name="connsiteY216" fmla="*/ 171679 h 286131"/>
              <a:gd name="connsiteX217" fmla="*/ 129617 w 286131"/>
              <a:gd name="connsiteY217" fmla="*/ 173110 h 286131"/>
              <a:gd name="connsiteX218" fmla="*/ 96140 w 286131"/>
              <a:gd name="connsiteY218" fmla="*/ 244929 h 286131"/>
              <a:gd name="connsiteX219" fmla="*/ 90132 w 286131"/>
              <a:gd name="connsiteY219" fmla="*/ 241495 h 286131"/>
              <a:gd name="connsiteX220" fmla="*/ 129617 w 286131"/>
              <a:gd name="connsiteY220" fmla="*/ 173110 h 286131"/>
              <a:gd name="connsiteX221" fmla="*/ 132192 w 286131"/>
              <a:gd name="connsiteY221" fmla="*/ 174255 h 286131"/>
              <a:gd name="connsiteX222" fmla="*/ 105010 w 286131"/>
              <a:gd name="connsiteY222" fmla="*/ 248934 h 286131"/>
              <a:gd name="connsiteX223" fmla="*/ 98429 w 286131"/>
              <a:gd name="connsiteY223" fmla="*/ 246359 h 286131"/>
              <a:gd name="connsiteX224" fmla="*/ 132192 w 286131"/>
              <a:gd name="connsiteY224" fmla="*/ 174255 h 286131"/>
              <a:gd name="connsiteX225" fmla="*/ 134768 w 286131"/>
              <a:gd name="connsiteY225" fmla="*/ 175113 h 286131"/>
              <a:gd name="connsiteX226" fmla="*/ 114166 w 286131"/>
              <a:gd name="connsiteY226" fmla="*/ 251796 h 286131"/>
              <a:gd name="connsiteX227" fmla="*/ 107585 w 286131"/>
              <a:gd name="connsiteY227" fmla="*/ 249793 h 286131"/>
              <a:gd name="connsiteX228" fmla="*/ 134768 w 286131"/>
              <a:gd name="connsiteY228" fmla="*/ 175113 h 286131"/>
              <a:gd name="connsiteX229" fmla="*/ 137629 w 286131"/>
              <a:gd name="connsiteY229" fmla="*/ 175971 h 286131"/>
              <a:gd name="connsiteX230" fmla="*/ 123895 w 286131"/>
              <a:gd name="connsiteY230" fmla="*/ 254371 h 286131"/>
              <a:gd name="connsiteX231" fmla="*/ 117314 w 286131"/>
              <a:gd name="connsiteY231" fmla="*/ 252654 h 286131"/>
              <a:gd name="connsiteX232" fmla="*/ 137629 w 286131"/>
              <a:gd name="connsiteY232" fmla="*/ 175971 h 286131"/>
              <a:gd name="connsiteX233" fmla="*/ 140204 w 286131"/>
              <a:gd name="connsiteY233" fmla="*/ 176257 h 286131"/>
              <a:gd name="connsiteX234" fmla="*/ 133337 w 286131"/>
              <a:gd name="connsiteY234" fmla="*/ 255229 h 286131"/>
              <a:gd name="connsiteX235" fmla="*/ 126470 w 286131"/>
              <a:gd name="connsiteY235" fmla="*/ 254657 h 286131"/>
              <a:gd name="connsiteX236" fmla="*/ 140204 w 286131"/>
              <a:gd name="connsiteY236" fmla="*/ 176257 h 286131"/>
              <a:gd name="connsiteX237" fmla="*/ 143066 w 286131"/>
              <a:gd name="connsiteY237" fmla="*/ 176543 h 286131"/>
              <a:gd name="connsiteX238" fmla="*/ 143066 w 286131"/>
              <a:gd name="connsiteY238" fmla="*/ 256088 h 286131"/>
              <a:gd name="connsiteX239" fmla="*/ 136198 w 286131"/>
              <a:gd name="connsiteY239" fmla="*/ 255516 h 286131"/>
              <a:gd name="connsiteX240" fmla="*/ 143066 w 286131"/>
              <a:gd name="connsiteY240" fmla="*/ 176543 h 286131"/>
              <a:gd name="connsiteX241" fmla="*/ 145927 w 286131"/>
              <a:gd name="connsiteY241" fmla="*/ 176543 h 286131"/>
              <a:gd name="connsiteX242" fmla="*/ 152794 w 286131"/>
              <a:gd name="connsiteY242" fmla="*/ 255516 h 286131"/>
              <a:gd name="connsiteX243" fmla="*/ 145927 w 286131"/>
              <a:gd name="connsiteY243" fmla="*/ 256088 h 286131"/>
              <a:gd name="connsiteX244" fmla="*/ 145927 w 286131"/>
              <a:gd name="connsiteY244" fmla="*/ 176543 h 286131"/>
              <a:gd name="connsiteX245" fmla="*/ 148788 w 286131"/>
              <a:gd name="connsiteY245" fmla="*/ 176257 h 286131"/>
              <a:gd name="connsiteX246" fmla="*/ 162523 w 286131"/>
              <a:gd name="connsiteY246" fmla="*/ 254657 h 286131"/>
              <a:gd name="connsiteX247" fmla="*/ 155655 w 286131"/>
              <a:gd name="connsiteY247" fmla="*/ 255229 h 286131"/>
              <a:gd name="connsiteX248" fmla="*/ 148788 w 286131"/>
              <a:gd name="connsiteY248" fmla="*/ 176257 h 286131"/>
              <a:gd name="connsiteX249" fmla="*/ 151364 w 286131"/>
              <a:gd name="connsiteY249" fmla="*/ 175971 h 286131"/>
              <a:gd name="connsiteX250" fmla="*/ 171965 w 286131"/>
              <a:gd name="connsiteY250" fmla="*/ 252654 h 286131"/>
              <a:gd name="connsiteX251" fmla="*/ 165384 w 286131"/>
              <a:gd name="connsiteY251" fmla="*/ 254371 h 286131"/>
              <a:gd name="connsiteX252" fmla="*/ 151364 w 286131"/>
              <a:gd name="connsiteY252" fmla="*/ 175971 h 286131"/>
              <a:gd name="connsiteX253" fmla="*/ 154225 w 286131"/>
              <a:gd name="connsiteY253" fmla="*/ 175113 h 286131"/>
              <a:gd name="connsiteX254" fmla="*/ 181407 w 286131"/>
              <a:gd name="connsiteY254" fmla="*/ 249506 h 286131"/>
              <a:gd name="connsiteX255" fmla="*/ 174826 w 286131"/>
              <a:gd name="connsiteY255" fmla="*/ 251509 h 286131"/>
              <a:gd name="connsiteX256" fmla="*/ 154225 w 286131"/>
              <a:gd name="connsiteY256" fmla="*/ 175113 h 286131"/>
              <a:gd name="connsiteX257" fmla="*/ 156800 w 286131"/>
              <a:gd name="connsiteY257" fmla="*/ 174255 h 286131"/>
              <a:gd name="connsiteX258" fmla="*/ 190277 w 286131"/>
              <a:gd name="connsiteY258" fmla="*/ 246359 h 286131"/>
              <a:gd name="connsiteX259" fmla="*/ 183982 w 286131"/>
              <a:gd name="connsiteY259" fmla="*/ 248934 h 286131"/>
              <a:gd name="connsiteX260" fmla="*/ 156800 w 286131"/>
              <a:gd name="connsiteY260" fmla="*/ 174255 h 286131"/>
              <a:gd name="connsiteX261" fmla="*/ 159375 w 286131"/>
              <a:gd name="connsiteY261" fmla="*/ 173110 h 286131"/>
              <a:gd name="connsiteX262" fmla="*/ 198861 w 286131"/>
              <a:gd name="connsiteY262" fmla="*/ 241781 h 286131"/>
              <a:gd name="connsiteX263" fmla="*/ 192852 w 286131"/>
              <a:gd name="connsiteY263" fmla="*/ 245214 h 286131"/>
              <a:gd name="connsiteX264" fmla="*/ 159375 w 286131"/>
              <a:gd name="connsiteY264" fmla="*/ 173110 h 286131"/>
              <a:gd name="connsiteX265" fmla="*/ 161950 w 286131"/>
              <a:gd name="connsiteY265" fmla="*/ 171679 h 286131"/>
              <a:gd name="connsiteX266" fmla="*/ 207445 w 286131"/>
              <a:gd name="connsiteY266" fmla="*/ 236917 h 286131"/>
              <a:gd name="connsiteX267" fmla="*/ 201436 w 286131"/>
              <a:gd name="connsiteY267" fmla="*/ 240351 h 286131"/>
              <a:gd name="connsiteX268" fmla="*/ 161950 w 286131"/>
              <a:gd name="connsiteY268" fmla="*/ 171679 h 286131"/>
              <a:gd name="connsiteX269" fmla="*/ 164239 w 286131"/>
              <a:gd name="connsiteY269" fmla="*/ 169962 h 286131"/>
              <a:gd name="connsiteX270" fmla="*/ 215171 w 286131"/>
              <a:gd name="connsiteY270" fmla="*/ 230622 h 286131"/>
              <a:gd name="connsiteX271" fmla="*/ 209734 w 286131"/>
              <a:gd name="connsiteY271" fmla="*/ 234914 h 286131"/>
              <a:gd name="connsiteX272" fmla="*/ 164239 w 286131"/>
              <a:gd name="connsiteY272" fmla="*/ 169962 h 286131"/>
              <a:gd name="connsiteX273" fmla="*/ 166242 w 286131"/>
              <a:gd name="connsiteY273" fmla="*/ 168245 h 286131"/>
              <a:gd name="connsiteX274" fmla="*/ 222610 w 286131"/>
              <a:gd name="connsiteY274" fmla="*/ 224613 h 286131"/>
              <a:gd name="connsiteX275" fmla="*/ 217173 w 286131"/>
              <a:gd name="connsiteY275" fmla="*/ 228905 h 286131"/>
              <a:gd name="connsiteX276" fmla="*/ 166242 w 286131"/>
              <a:gd name="connsiteY276" fmla="*/ 168245 h 286131"/>
              <a:gd name="connsiteX277" fmla="*/ 168245 w 286131"/>
              <a:gd name="connsiteY277" fmla="*/ 165957 h 286131"/>
              <a:gd name="connsiteX278" fmla="*/ 229191 w 286131"/>
              <a:gd name="connsiteY278" fmla="*/ 216888 h 286131"/>
              <a:gd name="connsiteX279" fmla="*/ 224899 w 286131"/>
              <a:gd name="connsiteY279" fmla="*/ 222324 h 286131"/>
              <a:gd name="connsiteX280" fmla="*/ 168245 w 286131"/>
              <a:gd name="connsiteY280" fmla="*/ 165957 h 286131"/>
              <a:gd name="connsiteX281" fmla="*/ 176543 w 286131"/>
              <a:gd name="connsiteY281" fmla="*/ 148788 h 286131"/>
              <a:gd name="connsiteX282" fmla="*/ 255229 w 286131"/>
              <a:gd name="connsiteY282" fmla="*/ 155655 h 286131"/>
              <a:gd name="connsiteX283" fmla="*/ 254657 w 286131"/>
              <a:gd name="connsiteY283" fmla="*/ 162523 h 286131"/>
              <a:gd name="connsiteX284" fmla="*/ 176543 w 286131"/>
              <a:gd name="connsiteY284" fmla="*/ 148788 h 286131"/>
              <a:gd name="connsiteX285" fmla="*/ 255229 w 286131"/>
              <a:gd name="connsiteY285" fmla="*/ 133337 h 286131"/>
              <a:gd name="connsiteX286" fmla="*/ 176543 w 286131"/>
              <a:gd name="connsiteY286" fmla="*/ 140205 h 286131"/>
              <a:gd name="connsiteX287" fmla="*/ 254657 w 286131"/>
              <a:gd name="connsiteY287" fmla="*/ 126470 h 286131"/>
              <a:gd name="connsiteX288" fmla="*/ 255229 w 286131"/>
              <a:gd name="connsiteY288" fmla="*/ 133337 h 286131"/>
              <a:gd name="connsiteX289" fmla="*/ 168245 w 286131"/>
              <a:gd name="connsiteY289" fmla="*/ 122750 h 286131"/>
              <a:gd name="connsiteX290" fmla="*/ 224613 w 286131"/>
              <a:gd name="connsiteY290" fmla="*/ 66383 h 286131"/>
              <a:gd name="connsiteX291" fmla="*/ 228905 w 286131"/>
              <a:gd name="connsiteY291" fmla="*/ 71819 h 286131"/>
              <a:gd name="connsiteX292" fmla="*/ 168245 w 286131"/>
              <a:gd name="connsiteY292" fmla="*/ 122750 h 28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</a:cxnLst>
            <a:rect l="l" t="t" r="r" b="b"/>
            <a:pathLst>
              <a:path w="286131" h="286131">
                <a:moveTo>
                  <a:pt x="144496" y="21460"/>
                </a:moveTo>
                <a:cubicBezTo>
                  <a:pt x="76683" y="21460"/>
                  <a:pt x="21460" y="76684"/>
                  <a:pt x="21460" y="144497"/>
                </a:cubicBezTo>
                <a:cubicBezTo>
                  <a:pt x="21460" y="212310"/>
                  <a:pt x="76683" y="267533"/>
                  <a:pt x="144496" y="267533"/>
                </a:cubicBezTo>
                <a:cubicBezTo>
                  <a:pt x="212309" y="267533"/>
                  <a:pt x="267533" y="212310"/>
                  <a:pt x="267533" y="144497"/>
                </a:cubicBezTo>
                <a:cubicBezTo>
                  <a:pt x="267533" y="76684"/>
                  <a:pt x="212309" y="21460"/>
                  <a:pt x="144496" y="21460"/>
                </a:cubicBezTo>
                <a:close/>
                <a:moveTo>
                  <a:pt x="234914" y="79259"/>
                </a:moveTo>
                <a:lnTo>
                  <a:pt x="169962" y="124754"/>
                </a:lnTo>
                <a:lnTo>
                  <a:pt x="230622" y="73822"/>
                </a:lnTo>
                <a:cubicBezTo>
                  <a:pt x="232052" y="75825"/>
                  <a:pt x="233769" y="77542"/>
                  <a:pt x="234914" y="79259"/>
                </a:cubicBezTo>
                <a:close/>
                <a:moveTo>
                  <a:pt x="240350" y="87557"/>
                </a:moveTo>
                <a:lnTo>
                  <a:pt x="171679" y="127329"/>
                </a:lnTo>
                <a:lnTo>
                  <a:pt x="236916" y="81548"/>
                </a:lnTo>
                <a:cubicBezTo>
                  <a:pt x="238061" y="83551"/>
                  <a:pt x="238920" y="85554"/>
                  <a:pt x="240350" y="87557"/>
                </a:cubicBezTo>
                <a:close/>
                <a:moveTo>
                  <a:pt x="244928" y="96140"/>
                </a:moveTo>
                <a:lnTo>
                  <a:pt x="173109" y="129618"/>
                </a:lnTo>
                <a:lnTo>
                  <a:pt x="241781" y="90132"/>
                </a:lnTo>
                <a:cubicBezTo>
                  <a:pt x="242639" y="92134"/>
                  <a:pt x="243784" y="94137"/>
                  <a:pt x="244928" y="96140"/>
                </a:cubicBezTo>
                <a:close/>
                <a:moveTo>
                  <a:pt x="248934" y="105010"/>
                </a:moveTo>
                <a:lnTo>
                  <a:pt x="174254" y="132193"/>
                </a:lnTo>
                <a:lnTo>
                  <a:pt x="246359" y="98716"/>
                </a:lnTo>
                <a:cubicBezTo>
                  <a:pt x="247217" y="100719"/>
                  <a:pt x="248076" y="102722"/>
                  <a:pt x="248934" y="105010"/>
                </a:cubicBezTo>
                <a:close/>
                <a:moveTo>
                  <a:pt x="251795" y="114167"/>
                </a:moveTo>
                <a:lnTo>
                  <a:pt x="175398" y="134482"/>
                </a:lnTo>
                <a:lnTo>
                  <a:pt x="249506" y="107586"/>
                </a:lnTo>
                <a:cubicBezTo>
                  <a:pt x="250365" y="109875"/>
                  <a:pt x="250937" y="112164"/>
                  <a:pt x="251795" y="114167"/>
                </a:cubicBezTo>
                <a:close/>
                <a:moveTo>
                  <a:pt x="254370" y="123609"/>
                </a:moveTo>
                <a:lnTo>
                  <a:pt x="176257" y="137343"/>
                </a:lnTo>
                <a:lnTo>
                  <a:pt x="252654" y="117028"/>
                </a:lnTo>
                <a:cubicBezTo>
                  <a:pt x="253226" y="119317"/>
                  <a:pt x="253798" y="121320"/>
                  <a:pt x="254370" y="123609"/>
                </a:cubicBezTo>
                <a:close/>
                <a:moveTo>
                  <a:pt x="252654" y="171965"/>
                </a:moveTo>
                <a:lnTo>
                  <a:pt x="176257" y="151364"/>
                </a:lnTo>
                <a:lnTo>
                  <a:pt x="254370" y="165098"/>
                </a:lnTo>
                <a:cubicBezTo>
                  <a:pt x="253798" y="167387"/>
                  <a:pt x="253226" y="169676"/>
                  <a:pt x="252654" y="171965"/>
                </a:cubicBezTo>
                <a:close/>
                <a:moveTo>
                  <a:pt x="249792" y="181121"/>
                </a:moveTo>
                <a:lnTo>
                  <a:pt x="175398" y="154225"/>
                </a:lnTo>
                <a:lnTo>
                  <a:pt x="251795" y="174540"/>
                </a:lnTo>
                <a:cubicBezTo>
                  <a:pt x="251223" y="176830"/>
                  <a:pt x="250365" y="179118"/>
                  <a:pt x="249792" y="181121"/>
                </a:cubicBezTo>
                <a:close/>
                <a:moveTo>
                  <a:pt x="246359" y="190278"/>
                </a:moveTo>
                <a:lnTo>
                  <a:pt x="174254" y="156800"/>
                </a:lnTo>
                <a:lnTo>
                  <a:pt x="248934" y="183983"/>
                </a:lnTo>
                <a:cubicBezTo>
                  <a:pt x="248076" y="185985"/>
                  <a:pt x="247217" y="188275"/>
                  <a:pt x="246359" y="190278"/>
                </a:cubicBezTo>
                <a:close/>
                <a:moveTo>
                  <a:pt x="241781" y="198861"/>
                </a:moveTo>
                <a:lnTo>
                  <a:pt x="173109" y="159090"/>
                </a:lnTo>
                <a:lnTo>
                  <a:pt x="245214" y="192566"/>
                </a:lnTo>
                <a:cubicBezTo>
                  <a:pt x="244070" y="194856"/>
                  <a:pt x="242639" y="196858"/>
                  <a:pt x="241781" y="198861"/>
                </a:cubicBezTo>
                <a:close/>
                <a:moveTo>
                  <a:pt x="236916" y="207445"/>
                </a:moveTo>
                <a:lnTo>
                  <a:pt x="171679" y="161665"/>
                </a:lnTo>
                <a:lnTo>
                  <a:pt x="240350" y="201436"/>
                </a:lnTo>
                <a:cubicBezTo>
                  <a:pt x="239206" y="203440"/>
                  <a:pt x="238061" y="205443"/>
                  <a:pt x="236916" y="207445"/>
                </a:cubicBezTo>
                <a:close/>
                <a:moveTo>
                  <a:pt x="230622" y="214885"/>
                </a:moveTo>
                <a:lnTo>
                  <a:pt x="169962" y="163953"/>
                </a:lnTo>
                <a:lnTo>
                  <a:pt x="235200" y="209448"/>
                </a:lnTo>
                <a:cubicBezTo>
                  <a:pt x="233769" y="211451"/>
                  <a:pt x="232052" y="213168"/>
                  <a:pt x="230622" y="214885"/>
                </a:cubicBezTo>
                <a:close/>
                <a:moveTo>
                  <a:pt x="60088" y="217174"/>
                </a:moveTo>
                <a:lnTo>
                  <a:pt x="121033" y="166243"/>
                </a:lnTo>
                <a:lnTo>
                  <a:pt x="64665" y="222611"/>
                </a:lnTo>
                <a:cubicBezTo>
                  <a:pt x="62949" y="220893"/>
                  <a:pt x="61518" y="218891"/>
                  <a:pt x="60088" y="217174"/>
                </a:cubicBezTo>
                <a:close/>
                <a:moveTo>
                  <a:pt x="54079" y="209448"/>
                </a:moveTo>
                <a:lnTo>
                  <a:pt x="119317" y="163953"/>
                </a:lnTo>
                <a:lnTo>
                  <a:pt x="58657" y="214885"/>
                </a:lnTo>
                <a:cubicBezTo>
                  <a:pt x="56940" y="213168"/>
                  <a:pt x="55224" y="211451"/>
                  <a:pt x="54079" y="209448"/>
                </a:cubicBezTo>
                <a:close/>
                <a:moveTo>
                  <a:pt x="48642" y="201436"/>
                </a:moveTo>
                <a:lnTo>
                  <a:pt x="117314" y="161665"/>
                </a:lnTo>
                <a:lnTo>
                  <a:pt x="52076" y="207445"/>
                </a:lnTo>
                <a:cubicBezTo>
                  <a:pt x="50931" y="205443"/>
                  <a:pt x="50073" y="203440"/>
                  <a:pt x="48642" y="201436"/>
                </a:cubicBezTo>
                <a:close/>
                <a:moveTo>
                  <a:pt x="44064" y="192853"/>
                </a:moveTo>
                <a:lnTo>
                  <a:pt x="116169" y="159375"/>
                </a:lnTo>
                <a:lnTo>
                  <a:pt x="47498" y="199148"/>
                </a:lnTo>
                <a:cubicBezTo>
                  <a:pt x="46353" y="196858"/>
                  <a:pt x="45209" y="194856"/>
                  <a:pt x="44064" y="192853"/>
                </a:cubicBezTo>
                <a:close/>
                <a:moveTo>
                  <a:pt x="40345" y="183983"/>
                </a:moveTo>
                <a:lnTo>
                  <a:pt x="115025" y="156800"/>
                </a:lnTo>
                <a:lnTo>
                  <a:pt x="42920" y="190278"/>
                </a:lnTo>
                <a:cubicBezTo>
                  <a:pt x="41775" y="188275"/>
                  <a:pt x="40917" y="185985"/>
                  <a:pt x="40345" y="183983"/>
                </a:cubicBezTo>
                <a:close/>
                <a:moveTo>
                  <a:pt x="37197" y="174540"/>
                </a:moveTo>
                <a:lnTo>
                  <a:pt x="113594" y="154225"/>
                </a:lnTo>
                <a:lnTo>
                  <a:pt x="39200" y="181121"/>
                </a:lnTo>
                <a:cubicBezTo>
                  <a:pt x="38628" y="179118"/>
                  <a:pt x="38055" y="176830"/>
                  <a:pt x="37197" y="174540"/>
                </a:cubicBezTo>
                <a:close/>
                <a:moveTo>
                  <a:pt x="34908" y="165098"/>
                </a:moveTo>
                <a:lnTo>
                  <a:pt x="113022" y="151364"/>
                </a:lnTo>
                <a:lnTo>
                  <a:pt x="36625" y="171965"/>
                </a:lnTo>
                <a:cubicBezTo>
                  <a:pt x="36052" y="169676"/>
                  <a:pt x="35194" y="167387"/>
                  <a:pt x="34908" y="165098"/>
                </a:cubicBezTo>
                <a:close/>
                <a:moveTo>
                  <a:pt x="36625" y="117028"/>
                </a:moveTo>
                <a:lnTo>
                  <a:pt x="113022" y="137343"/>
                </a:lnTo>
                <a:lnTo>
                  <a:pt x="34908" y="123609"/>
                </a:lnTo>
                <a:cubicBezTo>
                  <a:pt x="35194" y="121320"/>
                  <a:pt x="36052" y="119317"/>
                  <a:pt x="36625" y="117028"/>
                </a:cubicBezTo>
                <a:close/>
                <a:moveTo>
                  <a:pt x="39486" y="107586"/>
                </a:moveTo>
                <a:lnTo>
                  <a:pt x="113594" y="134482"/>
                </a:lnTo>
                <a:lnTo>
                  <a:pt x="37197" y="114167"/>
                </a:lnTo>
                <a:cubicBezTo>
                  <a:pt x="38055" y="112164"/>
                  <a:pt x="38628" y="109875"/>
                  <a:pt x="39486" y="107586"/>
                </a:cubicBezTo>
                <a:close/>
                <a:moveTo>
                  <a:pt x="42920" y="98716"/>
                </a:moveTo>
                <a:lnTo>
                  <a:pt x="115025" y="132193"/>
                </a:lnTo>
                <a:lnTo>
                  <a:pt x="40345" y="105010"/>
                </a:lnTo>
                <a:cubicBezTo>
                  <a:pt x="41203" y="102722"/>
                  <a:pt x="41775" y="100719"/>
                  <a:pt x="42920" y="98716"/>
                </a:cubicBezTo>
                <a:close/>
                <a:moveTo>
                  <a:pt x="47498" y="90132"/>
                </a:moveTo>
                <a:lnTo>
                  <a:pt x="116169" y="129618"/>
                </a:lnTo>
                <a:lnTo>
                  <a:pt x="44350" y="96140"/>
                </a:lnTo>
                <a:cubicBezTo>
                  <a:pt x="45209" y="94137"/>
                  <a:pt x="46353" y="92134"/>
                  <a:pt x="47498" y="90132"/>
                </a:cubicBezTo>
                <a:close/>
                <a:moveTo>
                  <a:pt x="52362" y="81548"/>
                </a:moveTo>
                <a:lnTo>
                  <a:pt x="117600" y="127329"/>
                </a:lnTo>
                <a:lnTo>
                  <a:pt x="48929" y="87557"/>
                </a:lnTo>
                <a:cubicBezTo>
                  <a:pt x="50073" y="85554"/>
                  <a:pt x="50931" y="83551"/>
                  <a:pt x="52362" y="81548"/>
                </a:cubicBezTo>
                <a:close/>
                <a:moveTo>
                  <a:pt x="58371" y="74109"/>
                </a:moveTo>
                <a:lnTo>
                  <a:pt x="119031" y="125040"/>
                </a:lnTo>
                <a:lnTo>
                  <a:pt x="54079" y="79545"/>
                </a:lnTo>
                <a:cubicBezTo>
                  <a:pt x="55509" y="77542"/>
                  <a:pt x="56940" y="75825"/>
                  <a:pt x="58371" y="74109"/>
                </a:cubicBezTo>
                <a:close/>
                <a:moveTo>
                  <a:pt x="112450" y="145927"/>
                </a:moveTo>
                <a:lnTo>
                  <a:pt x="33477" y="152795"/>
                </a:lnTo>
                <a:cubicBezTo>
                  <a:pt x="33191" y="150505"/>
                  <a:pt x="32905" y="148217"/>
                  <a:pt x="32905" y="145927"/>
                </a:cubicBezTo>
                <a:lnTo>
                  <a:pt x="112450" y="145927"/>
                </a:lnTo>
                <a:close/>
                <a:moveTo>
                  <a:pt x="32905" y="143066"/>
                </a:moveTo>
                <a:cubicBezTo>
                  <a:pt x="32905" y="140777"/>
                  <a:pt x="33477" y="138488"/>
                  <a:pt x="33477" y="136199"/>
                </a:cubicBezTo>
                <a:lnTo>
                  <a:pt x="112450" y="143066"/>
                </a:lnTo>
                <a:lnTo>
                  <a:pt x="32905" y="143066"/>
                </a:lnTo>
                <a:close/>
                <a:moveTo>
                  <a:pt x="176543" y="143066"/>
                </a:moveTo>
                <a:lnTo>
                  <a:pt x="255515" y="136199"/>
                </a:lnTo>
                <a:cubicBezTo>
                  <a:pt x="255801" y="138488"/>
                  <a:pt x="256087" y="140777"/>
                  <a:pt x="256087" y="143066"/>
                </a:cubicBezTo>
                <a:lnTo>
                  <a:pt x="176543" y="143066"/>
                </a:lnTo>
                <a:close/>
                <a:moveTo>
                  <a:pt x="256087" y="145927"/>
                </a:moveTo>
                <a:cubicBezTo>
                  <a:pt x="256087" y="148217"/>
                  <a:pt x="255515" y="150505"/>
                  <a:pt x="255515" y="152795"/>
                </a:cubicBezTo>
                <a:lnTo>
                  <a:pt x="176543" y="145927"/>
                </a:lnTo>
                <a:lnTo>
                  <a:pt x="256087" y="145927"/>
                </a:lnTo>
                <a:close/>
                <a:moveTo>
                  <a:pt x="164239" y="118745"/>
                </a:moveTo>
                <a:lnTo>
                  <a:pt x="209734" y="53793"/>
                </a:lnTo>
                <a:cubicBezTo>
                  <a:pt x="211737" y="55224"/>
                  <a:pt x="213168" y="56654"/>
                  <a:pt x="215171" y="58085"/>
                </a:cubicBezTo>
                <a:lnTo>
                  <a:pt x="164239" y="118745"/>
                </a:lnTo>
                <a:close/>
                <a:moveTo>
                  <a:pt x="217173" y="60088"/>
                </a:moveTo>
                <a:cubicBezTo>
                  <a:pt x="218890" y="61519"/>
                  <a:pt x="220893" y="62949"/>
                  <a:pt x="222610" y="64379"/>
                </a:cubicBezTo>
                <a:lnTo>
                  <a:pt x="166528" y="120462"/>
                </a:lnTo>
                <a:lnTo>
                  <a:pt x="217173" y="60088"/>
                </a:lnTo>
                <a:close/>
                <a:moveTo>
                  <a:pt x="161950" y="117314"/>
                </a:moveTo>
                <a:lnTo>
                  <a:pt x="201436" y="48929"/>
                </a:lnTo>
                <a:cubicBezTo>
                  <a:pt x="203439" y="50073"/>
                  <a:pt x="205442" y="50932"/>
                  <a:pt x="207445" y="52362"/>
                </a:cubicBezTo>
                <a:lnTo>
                  <a:pt x="161950" y="117314"/>
                </a:lnTo>
                <a:close/>
                <a:moveTo>
                  <a:pt x="159375" y="115884"/>
                </a:moveTo>
                <a:lnTo>
                  <a:pt x="192852" y="44064"/>
                </a:lnTo>
                <a:cubicBezTo>
                  <a:pt x="194855" y="45209"/>
                  <a:pt x="196858" y="46354"/>
                  <a:pt x="198861" y="47498"/>
                </a:cubicBezTo>
                <a:lnTo>
                  <a:pt x="159375" y="115884"/>
                </a:lnTo>
                <a:close/>
                <a:moveTo>
                  <a:pt x="156800" y="114739"/>
                </a:moveTo>
                <a:lnTo>
                  <a:pt x="183982" y="40345"/>
                </a:lnTo>
                <a:cubicBezTo>
                  <a:pt x="186271" y="41203"/>
                  <a:pt x="188274" y="42061"/>
                  <a:pt x="190277" y="42920"/>
                </a:cubicBezTo>
                <a:lnTo>
                  <a:pt x="156800" y="114739"/>
                </a:lnTo>
                <a:close/>
                <a:moveTo>
                  <a:pt x="154225" y="113880"/>
                </a:moveTo>
                <a:lnTo>
                  <a:pt x="174826" y="37484"/>
                </a:lnTo>
                <a:cubicBezTo>
                  <a:pt x="177115" y="38056"/>
                  <a:pt x="179118" y="38914"/>
                  <a:pt x="181407" y="39486"/>
                </a:cubicBezTo>
                <a:lnTo>
                  <a:pt x="154225" y="113880"/>
                </a:lnTo>
                <a:close/>
                <a:moveTo>
                  <a:pt x="151364" y="113022"/>
                </a:moveTo>
                <a:lnTo>
                  <a:pt x="165098" y="34622"/>
                </a:lnTo>
                <a:cubicBezTo>
                  <a:pt x="167387" y="35194"/>
                  <a:pt x="169676" y="35766"/>
                  <a:pt x="171679" y="36339"/>
                </a:cubicBezTo>
                <a:lnTo>
                  <a:pt x="151364" y="113022"/>
                </a:lnTo>
                <a:close/>
                <a:moveTo>
                  <a:pt x="148788" y="112736"/>
                </a:moveTo>
                <a:lnTo>
                  <a:pt x="155655" y="34050"/>
                </a:lnTo>
                <a:cubicBezTo>
                  <a:pt x="157944" y="34336"/>
                  <a:pt x="160234" y="34336"/>
                  <a:pt x="162523" y="34622"/>
                </a:cubicBezTo>
                <a:lnTo>
                  <a:pt x="148788" y="112736"/>
                </a:lnTo>
                <a:close/>
                <a:moveTo>
                  <a:pt x="145927" y="112164"/>
                </a:moveTo>
                <a:lnTo>
                  <a:pt x="145927" y="32619"/>
                </a:lnTo>
                <a:cubicBezTo>
                  <a:pt x="148216" y="32619"/>
                  <a:pt x="150505" y="33191"/>
                  <a:pt x="152794" y="33191"/>
                </a:cubicBezTo>
                <a:lnTo>
                  <a:pt x="145927" y="112164"/>
                </a:lnTo>
                <a:close/>
                <a:moveTo>
                  <a:pt x="143066" y="112164"/>
                </a:moveTo>
                <a:lnTo>
                  <a:pt x="136198" y="33478"/>
                </a:lnTo>
                <a:cubicBezTo>
                  <a:pt x="138487" y="33191"/>
                  <a:pt x="140776" y="32906"/>
                  <a:pt x="143066" y="32906"/>
                </a:cubicBezTo>
                <a:lnTo>
                  <a:pt x="143066" y="112164"/>
                </a:lnTo>
                <a:close/>
                <a:moveTo>
                  <a:pt x="140204" y="112736"/>
                </a:moveTo>
                <a:lnTo>
                  <a:pt x="126470" y="34622"/>
                </a:lnTo>
                <a:cubicBezTo>
                  <a:pt x="128759" y="34336"/>
                  <a:pt x="131048" y="34050"/>
                  <a:pt x="133337" y="34050"/>
                </a:cubicBezTo>
                <a:lnTo>
                  <a:pt x="140204" y="112736"/>
                </a:lnTo>
                <a:close/>
                <a:moveTo>
                  <a:pt x="137629" y="113022"/>
                </a:moveTo>
                <a:lnTo>
                  <a:pt x="117027" y="36626"/>
                </a:lnTo>
                <a:cubicBezTo>
                  <a:pt x="119317" y="36053"/>
                  <a:pt x="121320" y="35481"/>
                  <a:pt x="123609" y="34908"/>
                </a:cubicBezTo>
                <a:lnTo>
                  <a:pt x="137629" y="113022"/>
                </a:lnTo>
                <a:close/>
                <a:moveTo>
                  <a:pt x="134768" y="113880"/>
                </a:moveTo>
                <a:lnTo>
                  <a:pt x="107585" y="39486"/>
                </a:lnTo>
                <a:cubicBezTo>
                  <a:pt x="109874" y="38628"/>
                  <a:pt x="111877" y="38056"/>
                  <a:pt x="114166" y="37484"/>
                </a:cubicBezTo>
                <a:lnTo>
                  <a:pt x="134768" y="113880"/>
                </a:lnTo>
                <a:close/>
                <a:moveTo>
                  <a:pt x="132192" y="114739"/>
                </a:moveTo>
                <a:lnTo>
                  <a:pt x="98715" y="42920"/>
                </a:lnTo>
                <a:cubicBezTo>
                  <a:pt x="100718" y="42061"/>
                  <a:pt x="103007" y="41203"/>
                  <a:pt x="105010" y="40345"/>
                </a:cubicBezTo>
                <a:lnTo>
                  <a:pt x="132192" y="114739"/>
                </a:lnTo>
                <a:close/>
                <a:moveTo>
                  <a:pt x="129617" y="115884"/>
                </a:moveTo>
                <a:lnTo>
                  <a:pt x="90132" y="47498"/>
                </a:lnTo>
                <a:cubicBezTo>
                  <a:pt x="92134" y="46354"/>
                  <a:pt x="94137" y="45209"/>
                  <a:pt x="96140" y="44064"/>
                </a:cubicBezTo>
                <a:lnTo>
                  <a:pt x="129617" y="115884"/>
                </a:lnTo>
                <a:close/>
                <a:moveTo>
                  <a:pt x="127042" y="117314"/>
                </a:moveTo>
                <a:lnTo>
                  <a:pt x="81548" y="52362"/>
                </a:lnTo>
                <a:cubicBezTo>
                  <a:pt x="83550" y="50932"/>
                  <a:pt x="85553" y="50073"/>
                  <a:pt x="87556" y="48929"/>
                </a:cubicBezTo>
                <a:lnTo>
                  <a:pt x="127042" y="117314"/>
                </a:lnTo>
                <a:close/>
                <a:moveTo>
                  <a:pt x="124753" y="118745"/>
                </a:moveTo>
                <a:lnTo>
                  <a:pt x="74108" y="58371"/>
                </a:lnTo>
                <a:cubicBezTo>
                  <a:pt x="75825" y="56941"/>
                  <a:pt x="77542" y="55224"/>
                  <a:pt x="79544" y="54079"/>
                </a:cubicBezTo>
                <a:lnTo>
                  <a:pt x="124753" y="118745"/>
                </a:lnTo>
                <a:close/>
                <a:moveTo>
                  <a:pt x="122750" y="120747"/>
                </a:moveTo>
                <a:lnTo>
                  <a:pt x="66669" y="64666"/>
                </a:lnTo>
                <a:cubicBezTo>
                  <a:pt x="68385" y="62949"/>
                  <a:pt x="70388" y="61804"/>
                  <a:pt x="72105" y="60374"/>
                </a:cubicBezTo>
                <a:lnTo>
                  <a:pt x="122750" y="120747"/>
                </a:lnTo>
                <a:close/>
                <a:moveTo>
                  <a:pt x="121033" y="122750"/>
                </a:moveTo>
                <a:lnTo>
                  <a:pt x="60374" y="71819"/>
                </a:lnTo>
                <a:cubicBezTo>
                  <a:pt x="61804" y="70102"/>
                  <a:pt x="63235" y="68099"/>
                  <a:pt x="64665" y="66383"/>
                </a:cubicBezTo>
                <a:lnTo>
                  <a:pt x="121033" y="122750"/>
                </a:lnTo>
                <a:close/>
                <a:moveTo>
                  <a:pt x="112450" y="140205"/>
                </a:moveTo>
                <a:lnTo>
                  <a:pt x="33764" y="133337"/>
                </a:lnTo>
                <a:cubicBezTo>
                  <a:pt x="34050" y="131048"/>
                  <a:pt x="34050" y="128759"/>
                  <a:pt x="34336" y="126470"/>
                </a:cubicBezTo>
                <a:lnTo>
                  <a:pt x="112450" y="140205"/>
                </a:lnTo>
                <a:close/>
                <a:moveTo>
                  <a:pt x="33764" y="155655"/>
                </a:moveTo>
                <a:lnTo>
                  <a:pt x="112450" y="148788"/>
                </a:lnTo>
                <a:lnTo>
                  <a:pt x="34336" y="162523"/>
                </a:lnTo>
                <a:cubicBezTo>
                  <a:pt x="34050" y="160234"/>
                  <a:pt x="34050" y="157945"/>
                  <a:pt x="33764" y="155655"/>
                </a:cubicBezTo>
                <a:close/>
                <a:moveTo>
                  <a:pt x="122750" y="168245"/>
                </a:moveTo>
                <a:lnTo>
                  <a:pt x="71819" y="228905"/>
                </a:lnTo>
                <a:cubicBezTo>
                  <a:pt x="70102" y="227475"/>
                  <a:pt x="68099" y="226044"/>
                  <a:pt x="66383" y="224613"/>
                </a:cubicBezTo>
                <a:lnTo>
                  <a:pt x="122750" y="168245"/>
                </a:lnTo>
                <a:close/>
                <a:moveTo>
                  <a:pt x="124753" y="169962"/>
                </a:moveTo>
                <a:lnTo>
                  <a:pt x="79258" y="234914"/>
                </a:lnTo>
                <a:cubicBezTo>
                  <a:pt x="77255" y="233483"/>
                  <a:pt x="75825" y="232053"/>
                  <a:pt x="73822" y="230622"/>
                </a:cubicBezTo>
                <a:lnTo>
                  <a:pt x="124753" y="169962"/>
                </a:lnTo>
                <a:close/>
                <a:moveTo>
                  <a:pt x="127042" y="171679"/>
                </a:moveTo>
                <a:lnTo>
                  <a:pt x="87556" y="240351"/>
                </a:lnTo>
                <a:cubicBezTo>
                  <a:pt x="85553" y="239206"/>
                  <a:pt x="83550" y="238348"/>
                  <a:pt x="81548" y="236917"/>
                </a:cubicBezTo>
                <a:lnTo>
                  <a:pt x="127042" y="171679"/>
                </a:lnTo>
                <a:close/>
                <a:moveTo>
                  <a:pt x="129617" y="173110"/>
                </a:moveTo>
                <a:lnTo>
                  <a:pt x="96140" y="244929"/>
                </a:lnTo>
                <a:cubicBezTo>
                  <a:pt x="94137" y="243784"/>
                  <a:pt x="92134" y="242639"/>
                  <a:pt x="90132" y="241495"/>
                </a:cubicBezTo>
                <a:lnTo>
                  <a:pt x="129617" y="173110"/>
                </a:lnTo>
                <a:close/>
                <a:moveTo>
                  <a:pt x="132192" y="174255"/>
                </a:moveTo>
                <a:lnTo>
                  <a:pt x="105010" y="248934"/>
                </a:lnTo>
                <a:cubicBezTo>
                  <a:pt x="102721" y="248076"/>
                  <a:pt x="100718" y="247218"/>
                  <a:pt x="98429" y="246359"/>
                </a:cubicBezTo>
                <a:lnTo>
                  <a:pt x="132192" y="174255"/>
                </a:lnTo>
                <a:close/>
                <a:moveTo>
                  <a:pt x="134768" y="175113"/>
                </a:moveTo>
                <a:lnTo>
                  <a:pt x="114166" y="251796"/>
                </a:lnTo>
                <a:cubicBezTo>
                  <a:pt x="111877" y="251224"/>
                  <a:pt x="109874" y="250365"/>
                  <a:pt x="107585" y="249793"/>
                </a:cubicBezTo>
                <a:lnTo>
                  <a:pt x="134768" y="175113"/>
                </a:lnTo>
                <a:close/>
                <a:moveTo>
                  <a:pt x="137629" y="175971"/>
                </a:moveTo>
                <a:lnTo>
                  <a:pt x="123895" y="254371"/>
                </a:lnTo>
                <a:cubicBezTo>
                  <a:pt x="121606" y="253799"/>
                  <a:pt x="119317" y="253226"/>
                  <a:pt x="117314" y="252654"/>
                </a:cubicBezTo>
                <a:lnTo>
                  <a:pt x="137629" y="175971"/>
                </a:lnTo>
                <a:close/>
                <a:moveTo>
                  <a:pt x="140204" y="176257"/>
                </a:moveTo>
                <a:lnTo>
                  <a:pt x="133337" y="255229"/>
                </a:lnTo>
                <a:cubicBezTo>
                  <a:pt x="131048" y="254943"/>
                  <a:pt x="128759" y="254943"/>
                  <a:pt x="126470" y="254657"/>
                </a:cubicBezTo>
                <a:lnTo>
                  <a:pt x="140204" y="176257"/>
                </a:lnTo>
                <a:close/>
                <a:moveTo>
                  <a:pt x="143066" y="176543"/>
                </a:moveTo>
                <a:lnTo>
                  <a:pt x="143066" y="256088"/>
                </a:lnTo>
                <a:cubicBezTo>
                  <a:pt x="140776" y="256088"/>
                  <a:pt x="138487" y="255516"/>
                  <a:pt x="136198" y="255516"/>
                </a:cubicBezTo>
                <a:lnTo>
                  <a:pt x="143066" y="176543"/>
                </a:lnTo>
                <a:close/>
                <a:moveTo>
                  <a:pt x="145927" y="176543"/>
                </a:moveTo>
                <a:lnTo>
                  <a:pt x="152794" y="255516"/>
                </a:lnTo>
                <a:cubicBezTo>
                  <a:pt x="150505" y="255801"/>
                  <a:pt x="148216" y="256088"/>
                  <a:pt x="145927" y="256088"/>
                </a:cubicBezTo>
                <a:lnTo>
                  <a:pt x="145927" y="176543"/>
                </a:lnTo>
                <a:close/>
                <a:moveTo>
                  <a:pt x="148788" y="176257"/>
                </a:moveTo>
                <a:lnTo>
                  <a:pt x="162523" y="254657"/>
                </a:lnTo>
                <a:cubicBezTo>
                  <a:pt x="160234" y="254943"/>
                  <a:pt x="157944" y="255229"/>
                  <a:pt x="155655" y="255229"/>
                </a:cubicBezTo>
                <a:lnTo>
                  <a:pt x="148788" y="176257"/>
                </a:lnTo>
                <a:close/>
                <a:moveTo>
                  <a:pt x="151364" y="175971"/>
                </a:moveTo>
                <a:lnTo>
                  <a:pt x="171965" y="252654"/>
                </a:lnTo>
                <a:cubicBezTo>
                  <a:pt x="169676" y="253226"/>
                  <a:pt x="167673" y="254084"/>
                  <a:pt x="165384" y="254371"/>
                </a:cubicBezTo>
                <a:lnTo>
                  <a:pt x="151364" y="175971"/>
                </a:lnTo>
                <a:close/>
                <a:moveTo>
                  <a:pt x="154225" y="175113"/>
                </a:moveTo>
                <a:lnTo>
                  <a:pt x="181407" y="249506"/>
                </a:lnTo>
                <a:cubicBezTo>
                  <a:pt x="179118" y="250365"/>
                  <a:pt x="177115" y="250937"/>
                  <a:pt x="174826" y="251509"/>
                </a:cubicBezTo>
                <a:lnTo>
                  <a:pt x="154225" y="175113"/>
                </a:lnTo>
                <a:close/>
                <a:moveTo>
                  <a:pt x="156800" y="174255"/>
                </a:moveTo>
                <a:lnTo>
                  <a:pt x="190277" y="246359"/>
                </a:lnTo>
                <a:cubicBezTo>
                  <a:pt x="188274" y="247218"/>
                  <a:pt x="185985" y="248076"/>
                  <a:pt x="183982" y="248934"/>
                </a:cubicBezTo>
                <a:lnTo>
                  <a:pt x="156800" y="174255"/>
                </a:lnTo>
                <a:close/>
                <a:moveTo>
                  <a:pt x="159375" y="173110"/>
                </a:moveTo>
                <a:lnTo>
                  <a:pt x="198861" y="241781"/>
                </a:lnTo>
                <a:cubicBezTo>
                  <a:pt x="196858" y="242926"/>
                  <a:pt x="194855" y="244071"/>
                  <a:pt x="192852" y="245214"/>
                </a:cubicBezTo>
                <a:lnTo>
                  <a:pt x="159375" y="173110"/>
                </a:lnTo>
                <a:close/>
                <a:moveTo>
                  <a:pt x="161950" y="171679"/>
                </a:moveTo>
                <a:lnTo>
                  <a:pt x="207445" y="236917"/>
                </a:lnTo>
                <a:cubicBezTo>
                  <a:pt x="205442" y="238348"/>
                  <a:pt x="203439" y="239206"/>
                  <a:pt x="201436" y="240351"/>
                </a:cubicBezTo>
                <a:lnTo>
                  <a:pt x="161950" y="171679"/>
                </a:lnTo>
                <a:close/>
                <a:moveTo>
                  <a:pt x="164239" y="169962"/>
                </a:moveTo>
                <a:lnTo>
                  <a:pt x="215171" y="230622"/>
                </a:lnTo>
                <a:cubicBezTo>
                  <a:pt x="213454" y="232053"/>
                  <a:pt x="211737" y="233769"/>
                  <a:pt x="209734" y="234914"/>
                </a:cubicBezTo>
                <a:lnTo>
                  <a:pt x="164239" y="169962"/>
                </a:lnTo>
                <a:close/>
                <a:moveTo>
                  <a:pt x="166242" y="168245"/>
                </a:moveTo>
                <a:lnTo>
                  <a:pt x="222610" y="224613"/>
                </a:lnTo>
                <a:cubicBezTo>
                  <a:pt x="220893" y="226330"/>
                  <a:pt x="218890" y="227475"/>
                  <a:pt x="217173" y="228905"/>
                </a:cubicBezTo>
                <a:lnTo>
                  <a:pt x="166242" y="168245"/>
                </a:lnTo>
                <a:close/>
                <a:moveTo>
                  <a:pt x="168245" y="165957"/>
                </a:moveTo>
                <a:lnTo>
                  <a:pt x="229191" y="216888"/>
                </a:lnTo>
                <a:cubicBezTo>
                  <a:pt x="227760" y="218605"/>
                  <a:pt x="226330" y="220608"/>
                  <a:pt x="224899" y="222324"/>
                </a:cubicBezTo>
                <a:lnTo>
                  <a:pt x="168245" y="165957"/>
                </a:lnTo>
                <a:close/>
                <a:moveTo>
                  <a:pt x="176543" y="148788"/>
                </a:moveTo>
                <a:lnTo>
                  <a:pt x="255229" y="155655"/>
                </a:lnTo>
                <a:cubicBezTo>
                  <a:pt x="254943" y="157945"/>
                  <a:pt x="254943" y="160234"/>
                  <a:pt x="254657" y="162523"/>
                </a:cubicBezTo>
                <a:lnTo>
                  <a:pt x="176543" y="148788"/>
                </a:lnTo>
                <a:close/>
                <a:moveTo>
                  <a:pt x="255229" y="133337"/>
                </a:moveTo>
                <a:lnTo>
                  <a:pt x="176543" y="140205"/>
                </a:lnTo>
                <a:lnTo>
                  <a:pt x="254657" y="126470"/>
                </a:lnTo>
                <a:cubicBezTo>
                  <a:pt x="254943" y="128759"/>
                  <a:pt x="254943" y="131048"/>
                  <a:pt x="255229" y="133337"/>
                </a:cubicBezTo>
                <a:close/>
                <a:moveTo>
                  <a:pt x="168245" y="122750"/>
                </a:moveTo>
                <a:lnTo>
                  <a:pt x="224613" y="66383"/>
                </a:lnTo>
                <a:cubicBezTo>
                  <a:pt x="226330" y="68099"/>
                  <a:pt x="227474" y="70102"/>
                  <a:pt x="228905" y="71819"/>
                </a:cubicBezTo>
                <a:lnTo>
                  <a:pt x="168245" y="122750"/>
                </a:ln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5" name="Freeform: Shape 165">
            <a:extLst>
              <a:ext uri="{FF2B5EF4-FFF2-40B4-BE49-F238E27FC236}">
                <a16:creationId xmlns:a16="http://schemas.microsoft.com/office/drawing/2014/main" id="{08BC3A72-6B4D-CF07-FFA5-296616D882CD}"/>
              </a:ext>
            </a:extLst>
          </p:cNvPr>
          <p:cNvSpPr/>
          <p:nvPr/>
        </p:nvSpPr>
        <p:spPr>
          <a:xfrm>
            <a:off x="5197014" y="4888856"/>
            <a:ext cx="58580" cy="60207"/>
          </a:xfrm>
          <a:custGeom>
            <a:avLst/>
            <a:gdLst>
              <a:gd name="connsiteX0" fmla="*/ 118798 w 143065"/>
              <a:gd name="connsiteY0" fmla="*/ 21460 h 143065"/>
              <a:gd name="connsiteX1" fmla="*/ 42973 w 143065"/>
              <a:gd name="connsiteY1" fmla="*/ 21460 h 143065"/>
              <a:gd name="connsiteX2" fmla="*/ 37823 w 143065"/>
              <a:gd name="connsiteY2" fmla="*/ 24035 h 143065"/>
              <a:gd name="connsiteX3" fmla="*/ 22085 w 143065"/>
              <a:gd name="connsiteY3" fmla="*/ 72678 h 143065"/>
              <a:gd name="connsiteX4" fmla="*/ 39539 w 143065"/>
              <a:gd name="connsiteY4" fmla="*/ 96140 h 143065"/>
              <a:gd name="connsiteX5" fmla="*/ 41256 w 143065"/>
              <a:gd name="connsiteY5" fmla="*/ 96712 h 143065"/>
              <a:gd name="connsiteX6" fmla="*/ 105350 w 143065"/>
              <a:gd name="connsiteY6" fmla="*/ 126756 h 143065"/>
              <a:gd name="connsiteX7" fmla="*/ 110214 w 143065"/>
              <a:gd name="connsiteY7" fmla="*/ 129331 h 143065"/>
              <a:gd name="connsiteX8" fmla="*/ 110500 w 143065"/>
              <a:gd name="connsiteY8" fmla="*/ 129331 h 143065"/>
              <a:gd name="connsiteX9" fmla="*/ 115078 w 143065"/>
              <a:gd name="connsiteY9" fmla="*/ 127329 h 143065"/>
              <a:gd name="connsiteX10" fmla="*/ 124234 w 143065"/>
              <a:gd name="connsiteY10" fmla="*/ 24321 h 143065"/>
              <a:gd name="connsiteX11" fmla="*/ 118798 w 143065"/>
              <a:gd name="connsiteY11" fmla="*/ 21460 h 14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065" h="143065">
                <a:moveTo>
                  <a:pt x="118798" y="21460"/>
                </a:moveTo>
                <a:lnTo>
                  <a:pt x="42973" y="21460"/>
                </a:lnTo>
                <a:cubicBezTo>
                  <a:pt x="40970" y="21460"/>
                  <a:pt x="38967" y="22318"/>
                  <a:pt x="37823" y="24035"/>
                </a:cubicBezTo>
                <a:cubicBezTo>
                  <a:pt x="36964" y="25180"/>
                  <a:pt x="17793" y="49787"/>
                  <a:pt x="22085" y="72678"/>
                </a:cubicBezTo>
                <a:cubicBezTo>
                  <a:pt x="24088" y="82691"/>
                  <a:pt x="29811" y="90704"/>
                  <a:pt x="39539" y="96140"/>
                </a:cubicBezTo>
                <a:cubicBezTo>
                  <a:pt x="40112" y="96426"/>
                  <a:pt x="40684" y="96712"/>
                  <a:pt x="41256" y="96712"/>
                </a:cubicBezTo>
                <a:cubicBezTo>
                  <a:pt x="55563" y="100432"/>
                  <a:pt x="94763" y="113022"/>
                  <a:pt x="105350" y="126756"/>
                </a:cubicBezTo>
                <a:cubicBezTo>
                  <a:pt x="106494" y="128187"/>
                  <a:pt x="108211" y="129045"/>
                  <a:pt x="110214" y="129331"/>
                </a:cubicBezTo>
                <a:cubicBezTo>
                  <a:pt x="110214" y="129331"/>
                  <a:pt x="110500" y="129331"/>
                  <a:pt x="110500" y="129331"/>
                </a:cubicBezTo>
                <a:cubicBezTo>
                  <a:pt x="112217" y="129331"/>
                  <a:pt x="113934" y="128759"/>
                  <a:pt x="115078" y="127329"/>
                </a:cubicBezTo>
                <a:cubicBezTo>
                  <a:pt x="115650" y="126756"/>
                  <a:pt x="160573" y="79258"/>
                  <a:pt x="124234" y="24321"/>
                </a:cubicBezTo>
                <a:cubicBezTo>
                  <a:pt x="123089" y="22605"/>
                  <a:pt x="121087" y="21460"/>
                  <a:pt x="118798" y="21460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6" name="Freeform: Shape 166">
            <a:extLst>
              <a:ext uri="{FF2B5EF4-FFF2-40B4-BE49-F238E27FC236}">
                <a16:creationId xmlns:a16="http://schemas.microsoft.com/office/drawing/2014/main" id="{CE571154-090E-1C75-B2BB-D32691B94AEF}"/>
              </a:ext>
            </a:extLst>
          </p:cNvPr>
          <p:cNvSpPr/>
          <p:nvPr/>
        </p:nvSpPr>
        <p:spPr>
          <a:xfrm>
            <a:off x="4462561" y="4570241"/>
            <a:ext cx="128876" cy="132456"/>
          </a:xfrm>
          <a:custGeom>
            <a:avLst/>
            <a:gdLst>
              <a:gd name="connsiteX0" fmla="*/ 161951 w 314744"/>
              <a:gd name="connsiteY0" fmla="*/ 302440 h 314744"/>
              <a:gd name="connsiteX1" fmla="*/ 302441 w 314744"/>
              <a:gd name="connsiteY1" fmla="*/ 161950 h 314744"/>
              <a:gd name="connsiteX2" fmla="*/ 161951 w 314744"/>
              <a:gd name="connsiteY2" fmla="*/ 21460 h 314744"/>
              <a:gd name="connsiteX3" fmla="*/ 21461 w 314744"/>
              <a:gd name="connsiteY3" fmla="*/ 161950 h 314744"/>
              <a:gd name="connsiteX4" fmla="*/ 161951 w 314744"/>
              <a:gd name="connsiteY4" fmla="*/ 302440 h 314744"/>
              <a:gd name="connsiteX5" fmla="*/ 217747 w 314744"/>
              <a:gd name="connsiteY5" fmla="*/ 141634 h 314744"/>
              <a:gd name="connsiteX6" fmla="*/ 238062 w 314744"/>
              <a:gd name="connsiteY6" fmla="*/ 161950 h 314744"/>
              <a:gd name="connsiteX7" fmla="*/ 217747 w 314744"/>
              <a:gd name="connsiteY7" fmla="*/ 182552 h 314744"/>
              <a:gd name="connsiteX8" fmla="*/ 197145 w 314744"/>
              <a:gd name="connsiteY8" fmla="*/ 161950 h 314744"/>
              <a:gd name="connsiteX9" fmla="*/ 217747 w 314744"/>
              <a:gd name="connsiteY9" fmla="*/ 141634 h 314744"/>
              <a:gd name="connsiteX10" fmla="*/ 106155 w 314744"/>
              <a:gd name="connsiteY10" fmla="*/ 141634 h 314744"/>
              <a:gd name="connsiteX11" fmla="*/ 126757 w 314744"/>
              <a:gd name="connsiteY11" fmla="*/ 161950 h 314744"/>
              <a:gd name="connsiteX12" fmla="*/ 106155 w 314744"/>
              <a:gd name="connsiteY12" fmla="*/ 182552 h 314744"/>
              <a:gd name="connsiteX13" fmla="*/ 85554 w 314744"/>
              <a:gd name="connsiteY13" fmla="*/ 161950 h 314744"/>
              <a:gd name="connsiteX14" fmla="*/ 106155 w 314744"/>
              <a:gd name="connsiteY14" fmla="*/ 141634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4744" h="314744">
                <a:moveTo>
                  <a:pt x="161951" y="302440"/>
                </a:moveTo>
                <a:cubicBezTo>
                  <a:pt x="239492" y="302440"/>
                  <a:pt x="302441" y="239492"/>
                  <a:pt x="302441" y="161950"/>
                </a:cubicBezTo>
                <a:cubicBezTo>
                  <a:pt x="302441" y="84408"/>
                  <a:pt x="239492" y="21460"/>
                  <a:pt x="161951" y="21460"/>
                </a:cubicBezTo>
                <a:cubicBezTo>
                  <a:pt x="84410" y="21460"/>
                  <a:pt x="21461" y="84408"/>
                  <a:pt x="21461" y="161950"/>
                </a:cubicBezTo>
                <a:cubicBezTo>
                  <a:pt x="21174" y="239778"/>
                  <a:pt x="84123" y="302440"/>
                  <a:pt x="161951" y="302440"/>
                </a:cubicBezTo>
                <a:close/>
                <a:moveTo>
                  <a:pt x="217747" y="141634"/>
                </a:moveTo>
                <a:cubicBezTo>
                  <a:pt x="228906" y="141634"/>
                  <a:pt x="238062" y="150791"/>
                  <a:pt x="238062" y="161950"/>
                </a:cubicBezTo>
                <a:cubicBezTo>
                  <a:pt x="238062" y="173395"/>
                  <a:pt x="228906" y="182552"/>
                  <a:pt x="217747" y="182552"/>
                </a:cubicBezTo>
                <a:cubicBezTo>
                  <a:pt x="206301" y="182552"/>
                  <a:pt x="197145" y="173395"/>
                  <a:pt x="197145" y="161950"/>
                </a:cubicBezTo>
                <a:cubicBezTo>
                  <a:pt x="197145" y="150791"/>
                  <a:pt x="206301" y="141634"/>
                  <a:pt x="217747" y="141634"/>
                </a:cubicBezTo>
                <a:close/>
                <a:moveTo>
                  <a:pt x="106155" y="141634"/>
                </a:moveTo>
                <a:cubicBezTo>
                  <a:pt x="117314" y="141634"/>
                  <a:pt x="126757" y="150791"/>
                  <a:pt x="126757" y="161950"/>
                </a:cubicBezTo>
                <a:cubicBezTo>
                  <a:pt x="126757" y="173395"/>
                  <a:pt x="117601" y="182552"/>
                  <a:pt x="106155" y="182552"/>
                </a:cubicBezTo>
                <a:cubicBezTo>
                  <a:pt x="94710" y="182552"/>
                  <a:pt x="85554" y="173395"/>
                  <a:pt x="85554" y="161950"/>
                </a:cubicBezTo>
                <a:cubicBezTo>
                  <a:pt x="85554" y="150791"/>
                  <a:pt x="94710" y="141634"/>
                  <a:pt x="106155" y="141634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7" name="Freeform: Shape 167">
            <a:extLst>
              <a:ext uri="{FF2B5EF4-FFF2-40B4-BE49-F238E27FC236}">
                <a16:creationId xmlns:a16="http://schemas.microsoft.com/office/drawing/2014/main" id="{4B5726C2-7975-D51A-72B4-A4FE7AC410C5}"/>
              </a:ext>
            </a:extLst>
          </p:cNvPr>
          <p:cNvSpPr/>
          <p:nvPr/>
        </p:nvSpPr>
        <p:spPr>
          <a:xfrm>
            <a:off x="4413003" y="4521472"/>
            <a:ext cx="222604" cy="228787"/>
          </a:xfrm>
          <a:custGeom>
            <a:avLst/>
            <a:gdLst>
              <a:gd name="connsiteX0" fmla="*/ 66382 w 543648"/>
              <a:gd name="connsiteY0" fmla="*/ 534493 h 543648"/>
              <a:gd name="connsiteX1" fmla="*/ 499298 w 543648"/>
              <a:gd name="connsiteY1" fmla="*/ 534493 h 543648"/>
              <a:gd name="connsiteX2" fmla="*/ 544221 w 543648"/>
              <a:gd name="connsiteY2" fmla="*/ 489571 h 543648"/>
              <a:gd name="connsiteX3" fmla="*/ 544221 w 543648"/>
              <a:gd name="connsiteY3" fmla="*/ 66383 h 543648"/>
              <a:gd name="connsiteX4" fmla="*/ 499298 w 543648"/>
              <a:gd name="connsiteY4" fmla="*/ 21460 h 543648"/>
              <a:gd name="connsiteX5" fmla="*/ 66382 w 543648"/>
              <a:gd name="connsiteY5" fmla="*/ 21460 h 543648"/>
              <a:gd name="connsiteX6" fmla="*/ 21460 w 543648"/>
              <a:gd name="connsiteY6" fmla="*/ 66383 h 543648"/>
              <a:gd name="connsiteX7" fmla="*/ 21460 w 543648"/>
              <a:gd name="connsiteY7" fmla="*/ 489571 h 543648"/>
              <a:gd name="connsiteX8" fmla="*/ 66382 w 543648"/>
              <a:gd name="connsiteY8" fmla="*/ 534493 h 543648"/>
              <a:gd name="connsiteX9" fmla="*/ 44064 w 543648"/>
              <a:gd name="connsiteY9" fmla="*/ 66383 h 543648"/>
              <a:gd name="connsiteX10" fmla="*/ 66668 w 543648"/>
              <a:gd name="connsiteY10" fmla="*/ 43778 h 543648"/>
              <a:gd name="connsiteX11" fmla="*/ 499585 w 543648"/>
              <a:gd name="connsiteY11" fmla="*/ 43778 h 543648"/>
              <a:gd name="connsiteX12" fmla="*/ 522189 w 543648"/>
              <a:gd name="connsiteY12" fmla="*/ 66383 h 543648"/>
              <a:gd name="connsiteX13" fmla="*/ 522189 w 543648"/>
              <a:gd name="connsiteY13" fmla="*/ 489571 h 543648"/>
              <a:gd name="connsiteX14" fmla="*/ 499585 w 543648"/>
              <a:gd name="connsiteY14" fmla="*/ 512174 h 543648"/>
              <a:gd name="connsiteX15" fmla="*/ 66382 w 543648"/>
              <a:gd name="connsiteY15" fmla="*/ 512174 h 543648"/>
              <a:gd name="connsiteX16" fmla="*/ 43778 w 543648"/>
              <a:gd name="connsiteY16" fmla="*/ 489571 h 543648"/>
              <a:gd name="connsiteX17" fmla="*/ 43778 w 543648"/>
              <a:gd name="connsiteY17" fmla="*/ 66383 h 543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3648" h="543648">
                <a:moveTo>
                  <a:pt x="66382" y="534493"/>
                </a:moveTo>
                <a:lnTo>
                  <a:pt x="499298" y="534493"/>
                </a:lnTo>
                <a:cubicBezTo>
                  <a:pt x="524192" y="534493"/>
                  <a:pt x="544221" y="514177"/>
                  <a:pt x="544221" y="489571"/>
                </a:cubicBezTo>
                <a:lnTo>
                  <a:pt x="544221" y="66383"/>
                </a:lnTo>
                <a:cubicBezTo>
                  <a:pt x="544221" y="41489"/>
                  <a:pt x="523906" y="21460"/>
                  <a:pt x="499298" y="21460"/>
                </a:cubicBezTo>
                <a:lnTo>
                  <a:pt x="66382" y="21460"/>
                </a:lnTo>
                <a:cubicBezTo>
                  <a:pt x="41489" y="21460"/>
                  <a:pt x="21460" y="41776"/>
                  <a:pt x="21460" y="66383"/>
                </a:cubicBezTo>
                <a:lnTo>
                  <a:pt x="21460" y="489571"/>
                </a:lnTo>
                <a:cubicBezTo>
                  <a:pt x="21460" y="514177"/>
                  <a:pt x="41489" y="534493"/>
                  <a:pt x="66382" y="534493"/>
                </a:cubicBezTo>
                <a:close/>
                <a:moveTo>
                  <a:pt x="44064" y="66383"/>
                </a:moveTo>
                <a:cubicBezTo>
                  <a:pt x="44064" y="54079"/>
                  <a:pt x="54079" y="43778"/>
                  <a:pt x="66668" y="43778"/>
                </a:cubicBezTo>
                <a:lnTo>
                  <a:pt x="499585" y="43778"/>
                </a:lnTo>
                <a:cubicBezTo>
                  <a:pt x="511888" y="43778"/>
                  <a:pt x="522189" y="53793"/>
                  <a:pt x="522189" y="66383"/>
                </a:cubicBezTo>
                <a:lnTo>
                  <a:pt x="522189" y="489571"/>
                </a:lnTo>
                <a:cubicBezTo>
                  <a:pt x="522189" y="501874"/>
                  <a:pt x="512175" y="512174"/>
                  <a:pt x="499585" y="512174"/>
                </a:cubicBezTo>
                <a:lnTo>
                  <a:pt x="66382" y="512174"/>
                </a:lnTo>
                <a:cubicBezTo>
                  <a:pt x="54079" y="512174"/>
                  <a:pt x="43778" y="502160"/>
                  <a:pt x="43778" y="489571"/>
                </a:cubicBezTo>
                <a:lnTo>
                  <a:pt x="43778" y="66383"/>
                </a:ln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8" name="Freeform: Shape 168">
            <a:extLst>
              <a:ext uri="{FF2B5EF4-FFF2-40B4-BE49-F238E27FC236}">
                <a16:creationId xmlns:a16="http://schemas.microsoft.com/office/drawing/2014/main" id="{05236DEA-F6FD-8A0D-C0E9-C6AE8A2FDBCD}"/>
              </a:ext>
            </a:extLst>
          </p:cNvPr>
          <p:cNvSpPr/>
          <p:nvPr/>
        </p:nvSpPr>
        <p:spPr>
          <a:xfrm>
            <a:off x="4544926" y="5003370"/>
            <a:ext cx="35148" cy="36124"/>
          </a:xfrm>
          <a:custGeom>
            <a:avLst/>
            <a:gdLst>
              <a:gd name="connsiteX0" fmla="*/ 68957 w 85839"/>
              <a:gd name="connsiteY0" fmla="*/ 45208 h 85839"/>
              <a:gd name="connsiteX1" fmla="*/ 45209 w 85839"/>
              <a:gd name="connsiteY1" fmla="*/ 21460 h 85839"/>
              <a:gd name="connsiteX2" fmla="*/ 21460 w 85839"/>
              <a:gd name="connsiteY2" fmla="*/ 45208 h 85839"/>
              <a:gd name="connsiteX3" fmla="*/ 45209 w 85839"/>
              <a:gd name="connsiteY3" fmla="*/ 68958 h 85839"/>
              <a:gd name="connsiteX4" fmla="*/ 68957 w 85839"/>
              <a:gd name="connsiteY4" fmla="*/ 45208 h 8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39" h="85839">
                <a:moveTo>
                  <a:pt x="68957" y="45208"/>
                </a:moveTo>
                <a:cubicBezTo>
                  <a:pt x="68957" y="32047"/>
                  <a:pt x="58371" y="21460"/>
                  <a:pt x="45209" y="21460"/>
                </a:cubicBezTo>
                <a:cubicBezTo>
                  <a:pt x="32047" y="21460"/>
                  <a:pt x="21460" y="32047"/>
                  <a:pt x="21460" y="45208"/>
                </a:cubicBezTo>
                <a:cubicBezTo>
                  <a:pt x="21460" y="58370"/>
                  <a:pt x="32047" y="68958"/>
                  <a:pt x="45209" y="68958"/>
                </a:cubicBezTo>
                <a:cubicBezTo>
                  <a:pt x="58085" y="68958"/>
                  <a:pt x="68957" y="58370"/>
                  <a:pt x="68957" y="45208"/>
                </a:cubicBezTo>
                <a:close/>
              </a:path>
            </a:pathLst>
          </a:custGeom>
          <a:solidFill>
            <a:srgbClr val="587E9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29" name="Freeform: Shape 169">
            <a:extLst>
              <a:ext uri="{FF2B5EF4-FFF2-40B4-BE49-F238E27FC236}">
                <a16:creationId xmlns:a16="http://schemas.microsoft.com/office/drawing/2014/main" id="{93795953-82B8-5459-1D13-36F2297D7BAB}"/>
              </a:ext>
            </a:extLst>
          </p:cNvPr>
          <p:cNvSpPr/>
          <p:nvPr/>
        </p:nvSpPr>
        <p:spPr>
          <a:xfrm>
            <a:off x="5109048" y="4992533"/>
            <a:ext cx="35148" cy="36124"/>
          </a:xfrm>
          <a:custGeom>
            <a:avLst/>
            <a:gdLst>
              <a:gd name="connsiteX0" fmla="*/ 68958 w 85839"/>
              <a:gd name="connsiteY0" fmla="*/ 45209 h 85839"/>
              <a:gd name="connsiteX1" fmla="*/ 45209 w 85839"/>
              <a:gd name="connsiteY1" fmla="*/ 21460 h 85839"/>
              <a:gd name="connsiteX2" fmla="*/ 21460 w 85839"/>
              <a:gd name="connsiteY2" fmla="*/ 45209 h 85839"/>
              <a:gd name="connsiteX3" fmla="*/ 45209 w 85839"/>
              <a:gd name="connsiteY3" fmla="*/ 68958 h 85839"/>
              <a:gd name="connsiteX4" fmla="*/ 68958 w 85839"/>
              <a:gd name="connsiteY4" fmla="*/ 45209 h 8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39" h="85839">
                <a:moveTo>
                  <a:pt x="68958" y="45209"/>
                </a:moveTo>
                <a:cubicBezTo>
                  <a:pt x="68958" y="32047"/>
                  <a:pt x="58371" y="21460"/>
                  <a:pt x="45209" y="21460"/>
                </a:cubicBezTo>
                <a:cubicBezTo>
                  <a:pt x="32047" y="21460"/>
                  <a:pt x="21460" y="32047"/>
                  <a:pt x="21460" y="45209"/>
                </a:cubicBezTo>
                <a:cubicBezTo>
                  <a:pt x="21460" y="58371"/>
                  <a:pt x="32047" y="68958"/>
                  <a:pt x="45209" y="68958"/>
                </a:cubicBezTo>
                <a:cubicBezTo>
                  <a:pt x="58371" y="68958"/>
                  <a:pt x="68958" y="58371"/>
                  <a:pt x="68958" y="45209"/>
                </a:cubicBezTo>
                <a:close/>
              </a:path>
            </a:pathLst>
          </a:custGeom>
          <a:solidFill>
            <a:srgbClr val="587E9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0" name="Freeform: Shape 170">
            <a:extLst>
              <a:ext uri="{FF2B5EF4-FFF2-40B4-BE49-F238E27FC236}">
                <a16:creationId xmlns:a16="http://schemas.microsoft.com/office/drawing/2014/main" id="{D9FAEC57-B670-38D4-2438-5581EEF90108}"/>
              </a:ext>
            </a:extLst>
          </p:cNvPr>
          <p:cNvSpPr/>
          <p:nvPr/>
        </p:nvSpPr>
        <p:spPr>
          <a:xfrm>
            <a:off x="4405663" y="4567953"/>
            <a:ext cx="855265" cy="481656"/>
          </a:xfrm>
          <a:custGeom>
            <a:avLst/>
            <a:gdLst>
              <a:gd name="connsiteX0" fmla="*/ 2093235 w 2088756"/>
              <a:gd name="connsiteY0" fmla="*/ 927351 h 1144524"/>
              <a:gd name="connsiteX1" fmla="*/ 2086654 w 2088756"/>
              <a:gd name="connsiteY1" fmla="*/ 791152 h 1144524"/>
              <a:gd name="connsiteX2" fmla="*/ 2086368 w 2088756"/>
              <a:gd name="connsiteY2" fmla="*/ 709318 h 1144524"/>
              <a:gd name="connsiteX3" fmla="*/ 2080359 w 2088756"/>
              <a:gd name="connsiteY3" fmla="*/ 705026 h 1144524"/>
              <a:gd name="connsiteX4" fmla="*/ 2016552 w 2088756"/>
              <a:gd name="connsiteY4" fmla="*/ 705026 h 1144524"/>
              <a:gd name="connsiteX5" fmla="*/ 1988225 w 2088756"/>
              <a:gd name="connsiteY5" fmla="*/ 689290 h 1144524"/>
              <a:gd name="connsiteX6" fmla="*/ 1782211 w 2088756"/>
              <a:gd name="connsiteY6" fmla="*/ 558241 h 1144524"/>
              <a:gd name="connsiteX7" fmla="*/ 1638001 w 2088756"/>
              <a:gd name="connsiteY7" fmla="*/ 508454 h 1144524"/>
              <a:gd name="connsiteX8" fmla="*/ 1244571 w 2088756"/>
              <a:gd name="connsiteY8" fmla="*/ 508454 h 1144524"/>
              <a:gd name="connsiteX9" fmla="*/ 1244571 w 2088756"/>
              <a:gd name="connsiteY9" fmla="*/ 94136 h 1144524"/>
              <a:gd name="connsiteX10" fmla="*/ 1244571 w 2088756"/>
              <a:gd name="connsiteY10" fmla="*/ 94136 h 1144524"/>
              <a:gd name="connsiteX11" fmla="*/ 1244571 w 2088756"/>
              <a:gd name="connsiteY11" fmla="*/ 94136 h 1144524"/>
              <a:gd name="connsiteX12" fmla="*/ 1244571 w 2088756"/>
              <a:gd name="connsiteY12" fmla="*/ 94136 h 1144524"/>
              <a:gd name="connsiteX13" fmla="*/ 1244571 w 2088756"/>
              <a:gd name="connsiteY13" fmla="*/ 94136 h 1144524"/>
              <a:gd name="connsiteX14" fmla="*/ 1049143 w 2088756"/>
              <a:gd name="connsiteY14" fmla="*/ 94136 h 1144524"/>
              <a:gd name="connsiteX15" fmla="*/ 966451 w 2088756"/>
              <a:gd name="connsiteY15" fmla="*/ 21460 h 1144524"/>
              <a:gd name="connsiteX16" fmla="*/ 861441 w 2088756"/>
              <a:gd name="connsiteY16" fmla="*/ 21460 h 1144524"/>
              <a:gd name="connsiteX17" fmla="*/ 861441 w 2088756"/>
              <a:gd name="connsiteY17" fmla="*/ 58657 h 1144524"/>
              <a:gd name="connsiteX18" fmla="*/ 750708 w 2088756"/>
              <a:gd name="connsiteY18" fmla="*/ 58657 h 1144524"/>
              <a:gd name="connsiteX19" fmla="*/ 739549 w 2088756"/>
              <a:gd name="connsiteY19" fmla="*/ 69816 h 1144524"/>
              <a:gd name="connsiteX20" fmla="*/ 750708 w 2088756"/>
              <a:gd name="connsiteY20" fmla="*/ 80975 h 1144524"/>
              <a:gd name="connsiteX21" fmla="*/ 861441 w 2088756"/>
              <a:gd name="connsiteY21" fmla="*/ 80975 h 1144524"/>
              <a:gd name="connsiteX22" fmla="*/ 861441 w 2088756"/>
              <a:gd name="connsiteY22" fmla="*/ 129903 h 1144524"/>
              <a:gd name="connsiteX23" fmla="*/ 750708 w 2088756"/>
              <a:gd name="connsiteY23" fmla="*/ 129903 h 1144524"/>
              <a:gd name="connsiteX24" fmla="*/ 739549 w 2088756"/>
              <a:gd name="connsiteY24" fmla="*/ 141062 h 1144524"/>
              <a:gd name="connsiteX25" fmla="*/ 750708 w 2088756"/>
              <a:gd name="connsiteY25" fmla="*/ 152222 h 1144524"/>
              <a:gd name="connsiteX26" fmla="*/ 861441 w 2088756"/>
              <a:gd name="connsiteY26" fmla="*/ 152222 h 1144524"/>
              <a:gd name="connsiteX27" fmla="*/ 861441 w 2088756"/>
              <a:gd name="connsiteY27" fmla="*/ 189419 h 1144524"/>
              <a:gd name="connsiteX28" fmla="*/ 966451 w 2088756"/>
              <a:gd name="connsiteY28" fmla="*/ 189419 h 1144524"/>
              <a:gd name="connsiteX29" fmla="*/ 1048857 w 2088756"/>
              <a:gd name="connsiteY29" fmla="*/ 116741 h 1144524"/>
              <a:gd name="connsiteX30" fmla="*/ 1221966 w 2088756"/>
              <a:gd name="connsiteY30" fmla="*/ 116741 h 1144524"/>
              <a:gd name="connsiteX31" fmla="*/ 1221966 w 2088756"/>
              <a:gd name="connsiteY31" fmla="*/ 116741 h 1144524"/>
              <a:gd name="connsiteX32" fmla="*/ 1221966 w 2088756"/>
              <a:gd name="connsiteY32" fmla="*/ 508454 h 1144524"/>
              <a:gd name="connsiteX33" fmla="*/ 1078615 w 2088756"/>
              <a:gd name="connsiteY33" fmla="*/ 508454 h 1144524"/>
              <a:gd name="connsiteX34" fmla="*/ 645698 w 2088756"/>
              <a:gd name="connsiteY34" fmla="*/ 709318 h 1144524"/>
              <a:gd name="connsiteX35" fmla="*/ 243398 w 2088756"/>
              <a:gd name="connsiteY35" fmla="*/ 780279 h 1144524"/>
              <a:gd name="connsiteX36" fmla="*/ 22505 w 2088756"/>
              <a:gd name="connsiteY36" fmla="*/ 925634 h 1144524"/>
              <a:gd name="connsiteX37" fmla="*/ 21933 w 2088756"/>
              <a:gd name="connsiteY37" fmla="*/ 928781 h 1144524"/>
              <a:gd name="connsiteX38" fmla="*/ 21647 w 2088756"/>
              <a:gd name="connsiteY38" fmla="*/ 943088 h 1144524"/>
              <a:gd name="connsiteX39" fmla="*/ 21647 w 2088756"/>
              <a:gd name="connsiteY39" fmla="*/ 1051817 h 1144524"/>
              <a:gd name="connsiteX40" fmla="*/ 23363 w 2088756"/>
              <a:gd name="connsiteY40" fmla="*/ 1056110 h 1144524"/>
              <a:gd name="connsiteX41" fmla="*/ 191609 w 2088756"/>
              <a:gd name="connsiteY41" fmla="*/ 1132221 h 1144524"/>
              <a:gd name="connsiteX42" fmla="*/ 197045 w 2088756"/>
              <a:gd name="connsiteY42" fmla="*/ 1132221 h 1144524"/>
              <a:gd name="connsiteX43" fmla="*/ 203054 w 2088756"/>
              <a:gd name="connsiteY43" fmla="*/ 1126211 h 1144524"/>
              <a:gd name="connsiteX44" fmla="*/ 212496 w 2088756"/>
              <a:gd name="connsiteY44" fmla="*/ 1007467 h 1144524"/>
              <a:gd name="connsiteX45" fmla="*/ 327807 w 2088756"/>
              <a:gd name="connsiteY45" fmla="*/ 911041 h 1144524"/>
              <a:gd name="connsiteX46" fmla="*/ 463719 w 2088756"/>
              <a:gd name="connsiteY46" fmla="*/ 911041 h 1144524"/>
              <a:gd name="connsiteX47" fmla="*/ 557570 w 2088756"/>
              <a:gd name="connsiteY47" fmla="*/ 1022632 h 1144524"/>
              <a:gd name="connsiteX48" fmla="*/ 557570 w 2088756"/>
              <a:gd name="connsiteY48" fmla="*/ 1125926 h 1144524"/>
              <a:gd name="connsiteX49" fmla="*/ 564151 w 2088756"/>
              <a:gd name="connsiteY49" fmla="*/ 1132506 h 1144524"/>
              <a:gd name="connsiteX50" fmla="*/ 1139274 w 2088756"/>
              <a:gd name="connsiteY50" fmla="*/ 1132506 h 1144524"/>
              <a:gd name="connsiteX51" fmla="*/ 1139560 w 2088756"/>
              <a:gd name="connsiteY51" fmla="*/ 1132506 h 1144524"/>
              <a:gd name="connsiteX52" fmla="*/ 1585639 w 2088756"/>
              <a:gd name="connsiteY52" fmla="*/ 1132506 h 1144524"/>
              <a:gd name="connsiteX53" fmla="*/ 1592220 w 2088756"/>
              <a:gd name="connsiteY53" fmla="*/ 1125926 h 1144524"/>
              <a:gd name="connsiteX54" fmla="*/ 1592220 w 2088756"/>
              <a:gd name="connsiteY54" fmla="*/ 984862 h 1144524"/>
              <a:gd name="connsiteX55" fmla="*/ 1726415 w 2088756"/>
              <a:gd name="connsiteY55" fmla="*/ 885003 h 1144524"/>
              <a:gd name="connsiteX56" fmla="*/ 1800809 w 2088756"/>
              <a:gd name="connsiteY56" fmla="*/ 885003 h 1144524"/>
              <a:gd name="connsiteX57" fmla="*/ 1933574 w 2088756"/>
              <a:gd name="connsiteY57" fmla="*/ 1002317 h 1144524"/>
              <a:gd name="connsiteX58" fmla="*/ 1935577 w 2088756"/>
              <a:gd name="connsiteY58" fmla="*/ 1097885 h 1144524"/>
              <a:gd name="connsiteX59" fmla="*/ 1938724 w 2088756"/>
              <a:gd name="connsiteY59" fmla="*/ 1103321 h 1144524"/>
              <a:gd name="connsiteX60" fmla="*/ 1945019 w 2088756"/>
              <a:gd name="connsiteY60" fmla="*/ 1103321 h 1144524"/>
              <a:gd name="connsiteX61" fmla="*/ 2066911 w 2088756"/>
              <a:gd name="connsiteY61" fmla="*/ 1035794 h 1144524"/>
              <a:gd name="connsiteX62" fmla="*/ 2070345 w 2088756"/>
              <a:gd name="connsiteY62" fmla="*/ 1030072 h 1144524"/>
              <a:gd name="connsiteX63" fmla="*/ 2070345 w 2088756"/>
              <a:gd name="connsiteY63" fmla="*/ 963403 h 1144524"/>
              <a:gd name="connsiteX64" fmla="*/ 2075209 w 2088756"/>
              <a:gd name="connsiteY64" fmla="*/ 963403 h 1144524"/>
              <a:gd name="connsiteX65" fmla="*/ 2076926 w 2088756"/>
              <a:gd name="connsiteY65" fmla="*/ 963117 h 1144524"/>
              <a:gd name="connsiteX66" fmla="*/ 2092949 w 2088756"/>
              <a:gd name="connsiteY66" fmla="*/ 951099 h 1144524"/>
              <a:gd name="connsiteX67" fmla="*/ 2093235 w 2088756"/>
              <a:gd name="connsiteY67" fmla="*/ 927351 h 1144524"/>
              <a:gd name="connsiteX68" fmla="*/ 1775058 w 2088756"/>
              <a:gd name="connsiteY68" fmla="*/ 568542 h 1144524"/>
              <a:gd name="connsiteX69" fmla="*/ 1981644 w 2088756"/>
              <a:gd name="connsiteY69" fmla="*/ 699876 h 1144524"/>
              <a:gd name="connsiteX70" fmla="*/ 1987939 w 2088756"/>
              <a:gd name="connsiteY70" fmla="*/ 703596 h 1144524"/>
              <a:gd name="connsiteX71" fmla="*/ 1870053 w 2088756"/>
              <a:gd name="connsiteY71" fmla="*/ 691865 h 1144524"/>
              <a:gd name="connsiteX72" fmla="*/ 1713253 w 2088756"/>
              <a:gd name="connsiteY72" fmla="*/ 536781 h 1144524"/>
              <a:gd name="connsiteX73" fmla="*/ 1775058 w 2088756"/>
              <a:gd name="connsiteY73" fmla="*/ 568542 h 1144524"/>
              <a:gd name="connsiteX74" fmla="*/ 1605668 w 2088756"/>
              <a:gd name="connsiteY74" fmla="*/ 902743 h 1144524"/>
              <a:gd name="connsiteX75" fmla="*/ 1606526 w 2088756"/>
              <a:gd name="connsiteY75" fmla="*/ 902743 h 1144524"/>
              <a:gd name="connsiteX76" fmla="*/ 1618544 w 2088756"/>
              <a:gd name="connsiteY76" fmla="*/ 891584 h 1144524"/>
              <a:gd name="connsiteX77" fmla="*/ 1653452 w 2088756"/>
              <a:gd name="connsiteY77" fmla="*/ 866405 h 1144524"/>
              <a:gd name="connsiteX78" fmla="*/ 1678917 w 2088756"/>
              <a:gd name="connsiteY78" fmla="*/ 852956 h 1144524"/>
              <a:gd name="connsiteX79" fmla="*/ 1690649 w 2088756"/>
              <a:gd name="connsiteY79" fmla="*/ 848092 h 1144524"/>
              <a:gd name="connsiteX80" fmla="*/ 1688646 w 2088756"/>
              <a:gd name="connsiteY80" fmla="*/ 874416 h 1144524"/>
              <a:gd name="connsiteX81" fmla="*/ 1579344 w 2088756"/>
              <a:gd name="connsiteY81" fmla="*/ 979999 h 1144524"/>
              <a:gd name="connsiteX82" fmla="*/ 1578772 w 2088756"/>
              <a:gd name="connsiteY82" fmla="*/ 982574 h 1144524"/>
              <a:gd name="connsiteX83" fmla="*/ 1578772 w 2088756"/>
              <a:gd name="connsiteY83" fmla="*/ 1067841 h 1144524"/>
              <a:gd name="connsiteX84" fmla="*/ 1154726 w 2088756"/>
              <a:gd name="connsiteY84" fmla="*/ 1067841 h 1144524"/>
              <a:gd name="connsiteX85" fmla="*/ 1186200 w 2088756"/>
              <a:gd name="connsiteY85" fmla="*/ 1003175 h 1144524"/>
              <a:gd name="connsiteX86" fmla="*/ 1187631 w 2088756"/>
              <a:gd name="connsiteY86" fmla="*/ 1000886 h 1144524"/>
              <a:gd name="connsiteX87" fmla="*/ 1193926 w 2088756"/>
              <a:gd name="connsiteY87" fmla="*/ 759106 h 1144524"/>
              <a:gd name="connsiteX88" fmla="*/ 1338422 w 2088756"/>
              <a:gd name="connsiteY88" fmla="*/ 752811 h 1144524"/>
              <a:gd name="connsiteX89" fmla="*/ 1498369 w 2088756"/>
              <a:gd name="connsiteY89" fmla="*/ 744513 h 1144524"/>
              <a:gd name="connsiteX90" fmla="*/ 1654310 w 2088756"/>
              <a:gd name="connsiteY90" fmla="*/ 734784 h 1144524"/>
              <a:gd name="connsiteX91" fmla="*/ 1498083 w 2088756"/>
              <a:gd name="connsiteY91" fmla="*/ 737359 h 1144524"/>
              <a:gd name="connsiteX92" fmla="*/ 1337849 w 2088756"/>
              <a:gd name="connsiteY92" fmla="*/ 741651 h 1144524"/>
              <a:gd name="connsiteX93" fmla="*/ 1191350 w 2088756"/>
              <a:gd name="connsiteY93" fmla="*/ 746802 h 1144524"/>
              <a:gd name="connsiteX94" fmla="*/ 1189061 w 2088756"/>
              <a:gd name="connsiteY94" fmla="*/ 736215 h 1144524"/>
              <a:gd name="connsiteX95" fmla="*/ 1669762 w 2088756"/>
              <a:gd name="connsiteY95" fmla="*/ 718189 h 1144524"/>
              <a:gd name="connsiteX96" fmla="*/ 1690649 w 2088756"/>
              <a:gd name="connsiteY96" fmla="*/ 836360 h 1144524"/>
              <a:gd name="connsiteX97" fmla="*/ 1674339 w 2088756"/>
              <a:gd name="connsiteY97" fmla="*/ 844086 h 1144524"/>
              <a:gd name="connsiteX98" fmla="*/ 1648874 w 2088756"/>
              <a:gd name="connsiteY98" fmla="*/ 859537 h 1144524"/>
              <a:gd name="connsiteX99" fmla="*/ 1615683 w 2088756"/>
              <a:gd name="connsiteY99" fmla="*/ 888436 h 1144524"/>
              <a:gd name="connsiteX100" fmla="*/ 1605096 w 2088756"/>
              <a:gd name="connsiteY100" fmla="*/ 901313 h 1144524"/>
              <a:gd name="connsiteX101" fmla="*/ 1605096 w 2088756"/>
              <a:gd name="connsiteY101" fmla="*/ 901313 h 1144524"/>
              <a:gd name="connsiteX102" fmla="*/ 1605668 w 2088756"/>
              <a:gd name="connsiteY102" fmla="*/ 902743 h 1144524"/>
              <a:gd name="connsiteX103" fmla="*/ 769879 w 2088756"/>
              <a:gd name="connsiteY103" fmla="*/ 692151 h 1144524"/>
              <a:gd name="connsiteX104" fmla="*/ 732110 w 2088756"/>
              <a:gd name="connsiteY104" fmla="*/ 699018 h 1144524"/>
              <a:gd name="connsiteX105" fmla="*/ 1082334 w 2088756"/>
              <a:gd name="connsiteY105" fmla="*/ 539929 h 1144524"/>
              <a:gd name="connsiteX106" fmla="*/ 1454877 w 2088756"/>
              <a:gd name="connsiteY106" fmla="*/ 539929 h 1144524"/>
              <a:gd name="connsiteX107" fmla="*/ 1665756 w 2088756"/>
              <a:gd name="connsiteY107" fmla="*/ 705885 h 1144524"/>
              <a:gd name="connsiteX108" fmla="*/ 1232553 w 2088756"/>
              <a:gd name="connsiteY108" fmla="*/ 722194 h 1144524"/>
              <a:gd name="connsiteX109" fmla="*/ 1220536 w 2088756"/>
              <a:gd name="connsiteY109" fmla="*/ 541359 h 1144524"/>
              <a:gd name="connsiteX110" fmla="*/ 1174182 w 2088756"/>
              <a:gd name="connsiteY110" fmla="*/ 541359 h 1144524"/>
              <a:gd name="connsiteX111" fmla="*/ 1159590 w 2088756"/>
              <a:gd name="connsiteY111" fmla="*/ 724769 h 1144524"/>
              <a:gd name="connsiteX112" fmla="*/ 785330 w 2088756"/>
              <a:gd name="connsiteY112" fmla="*/ 738790 h 1144524"/>
              <a:gd name="connsiteX113" fmla="*/ 769879 w 2088756"/>
              <a:gd name="connsiteY113" fmla="*/ 692151 h 1144524"/>
              <a:gd name="connsiteX114" fmla="*/ 2080646 w 2088756"/>
              <a:gd name="connsiteY114" fmla="*/ 944804 h 1144524"/>
              <a:gd name="connsiteX115" fmla="*/ 2073492 w 2088756"/>
              <a:gd name="connsiteY115" fmla="*/ 949954 h 1144524"/>
              <a:gd name="connsiteX116" fmla="*/ 2063192 w 2088756"/>
              <a:gd name="connsiteY116" fmla="*/ 949954 h 1144524"/>
              <a:gd name="connsiteX117" fmla="*/ 2062905 w 2088756"/>
              <a:gd name="connsiteY117" fmla="*/ 949954 h 1144524"/>
              <a:gd name="connsiteX118" fmla="*/ 2062619 w 2088756"/>
              <a:gd name="connsiteY118" fmla="*/ 949954 h 1144524"/>
              <a:gd name="connsiteX119" fmla="*/ 1931571 w 2088756"/>
              <a:gd name="connsiteY119" fmla="*/ 956822 h 1144524"/>
              <a:gd name="connsiteX120" fmla="*/ 1800523 w 2088756"/>
              <a:gd name="connsiteY120" fmla="*/ 871268 h 1144524"/>
              <a:gd name="connsiteX121" fmla="*/ 1726701 w 2088756"/>
              <a:gd name="connsiteY121" fmla="*/ 871268 h 1144524"/>
              <a:gd name="connsiteX122" fmla="*/ 1701522 w 2088756"/>
              <a:gd name="connsiteY122" fmla="*/ 871841 h 1144524"/>
              <a:gd name="connsiteX123" fmla="*/ 1703525 w 2088756"/>
              <a:gd name="connsiteY123" fmla="*/ 843514 h 1144524"/>
              <a:gd name="connsiteX124" fmla="*/ 1708389 w 2088756"/>
              <a:gd name="connsiteY124" fmla="*/ 841797 h 1144524"/>
              <a:gd name="connsiteX125" fmla="*/ 1741866 w 2088756"/>
              <a:gd name="connsiteY125" fmla="*/ 834930 h 1144524"/>
              <a:gd name="connsiteX126" fmla="*/ 1777061 w 2088756"/>
              <a:gd name="connsiteY126" fmla="*/ 833500 h 1144524"/>
              <a:gd name="connsiteX127" fmla="*/ 1812255 w 2088756"/>
              <a:gd name="connsiteY127" fmla="*/ 837792 h 1144524"/>
              <a:gd name="connsiteX128" fmla="*/ 1845160 w 2088756"/>
              <a:gd name="connsiteY128" fmla="*/ 847520 h 1144524"/>
              <a:gd name="connsiteX129" fmla="*/ 1874345 w 2088756"/>
              <a:gd name="connsiteY129" fmla="*/ 860968 h 1144524"/>
              <a:gd name="connsiteX130" fmla="*/ 1898952 w 2088756"/>
              <a:gd name="connsiteY130" fmla="*/ 876133 h 1144524"/>
              <a:gd name="connsiteX131" fmla="*/ 1918695 w 2088756"/>
              <a:gd name="connsiteY131" fmla="*/ 890153 h 1144524"/>
              <a:gd name="connsiteX132" fmla="*/ 1933288 w 2088756"/>
              <a:gd name="connsiteY132" fmla="*/ 902171 h 1144524"/>
              <a:gd name="connsiteX133" fmla="*/ 1945878 w 2088756"/>
              <a:gd name="connsiteY133" fmla="*/ 912471 h 1144524"/>
              <a:gd name="connsiteX134" fmla="*/ 1946736 w 2088756"/>
              <a:gd name="connsiteY134" fmla="*/ 912471 h 1144524"/>
              <a:gd name="connsiteX135" fmla="*/ 1946736 w 2088756"/>
              <a:gd name="connsiteY135" fmla="*/ 911613 h 1144524"/>
              <a:gd name="connsiteX136" fmla="*/ 1935291 w 2088756"/>
              <a:gd name="connsiteY136" fmla="*/ 899596 h 1144524"/>
              <a:gd name="connsiteX137" fmla="*/ 1921843 w 2088756"/>
              <a:gd name="connsiteY137" fmla="*/ 885861 h 1144524"/>
              <a:gd name="connsiteX138" fmla="*/ 1902958 w 2088756"/>
              <a:gd name="connsiteY138" fmla="*/ 869838 h 1144524"/>
              <a:gd name="connsiteX139" fmla="*/ 1878637 w 2088756"/>
              <a:gd name="connsiteY139" fmla="*/ 852670 h 1144524"/>
              <a:gd name="connsiteX140" fmla="*/ 1848879 w 2088756"/>
              <a:gd name="connsiteY140" fmla="*/ 837219 h 1144524"/>
              <a:gd name="connsiteX141" fmla="*/ 1814544 w 2088756"/>
              <a:gd name="connsiteY141" fmla="*/ 826060 h 1144524"/>
              <a:gd name="connsiteX142" fmla="*/ 1777347 w 2088756"/>
              <a:gd name="connsiteY142" fmla="*/ 820624 h 1144524"/>
              <a:gd name="connsiteX143" fmla="*/ 1739864 w 2088756"/>
              <a:gd name="connsiteY143" fmla="*/ 823199 h 1144524"/>
              <a:gd name="connsiteX144" fmla="*/ 1704669 w 2088756"/>
              <a:gd name="connsiteY144" fmla="*/ 831210 h 1144524"/>
              <a:gd name="connsiteX145" fmla="*/ 1703239 w 2088756"/>
              <a:gd name="connsiteY145" fmla="*/ 831783 h 1144524"/>
              <a:gd name="connsiteX146" fmla="*/ 1678345 w 2088756"/>
              <a:gd name="connsiteY146" fmla="*/ 709033 h 1144524"/>
              <a:gd name="connsiteX147" fmla="*/ 1454591 w 2088756"/>
              <a:gd name="connsiteY147" fmla="*/ 526767 h 1144524"/>
              <a:gd name="connsiteX148" fmla="*/ 1080331 w 2088756"/>
              <a:gd name="connsiteY148" fmla="*/ 526767 h 1144524"/>
              <a:gd name="connsiteX149" fmla="*/ 649704 w 2088756"/>
              <a:gd name="connsiteY149" fmla="*/ 745085 h 1144524"/>
              <a:gd name="connsiteX150" fmla="*/ 647987 w 2088756"/>
              <a:gd name="connsiteY150" fmla="*/ 752524 h 1144524"/>
              <a:gd name="connsiteX151" fmla="*/ 653996 w 2088756"/>
              <a:gd name="connsiteY151" fmla="*/ 756530 h 1144524"/>
              <a:gd name="connsiteX152" fmla="*/ 654282 w 2088756"/>
              <a:gd name="connsiteY152" fmla="*/ 756530 h 1144524"/>
              <a:gd name="connsiteX153" fmla="*/ 680034 w 2088756"/>
              <a:gd name="connsiteY153" fmla="*/ 755672 h 1144524"/>
              <a:gd name="connsiteX154" fmla="*/ 680034 w 2088756"/>
              <a:gd name="connsiteY154" fmla="*/ 755958 h 1144524"/>
              <a:gd name="connsiteX155" fmla="*/ 769021 w 2088756"/>
              <a:gd name="connsiteY155" fmla="*/ 762539 h 1144524"/>
              <a:gd name="connsiteX156" fmla="*/ 777319 w 2088756"/>
              <a:gd name="connsiteY156" fmla="*/ 751952 h 1144524"/>
              <a:gd name="connsiteX157" fmla="*/ 1175613 w 2088756"/>
              <a:gd name="connsiteY157" fmla="*/ 737073 h 1144524"/>
              <a:gd name="connsiteX158" fmla="*/ 1177902 w 2088756"/>
              <a:gd name="connsiteY158" fmla="*/ 747660 h 1144524"/>
              <a:gd name="connsiteX159" fmla="*/ 1153867 w 2088756"/>
              <a:gd name="connsiteY159" fmla="*/ 748519 h 1144524"/>
              <a:gd name="connsiteX160" fmla="*/ 970457 w 2088756"/>
              <a:gd name="connsiteY160" fmla="*/ 756530 h 1144524"/>
              <a:gd name="connsiteX161" fmla="*/ 810510 w 2088756"/>
              <a:gd name="connsiteY161" fmla="*/ 764828 h 1144524"/>
              <a:gd name="connsiteX162" fmla="*/ 654568 w 2088756"/>
              <a:gd name="connsiteY162" fmla="*/ 774557 h 1144524"/>
              <a:gd name="connsiteX163" fmla="*/ 810796 w 2088756"/>
              <a:gd name="connsiteY163" fmla="*/ 771981 h 1144524"/>
              <a:gd name="connsiteX164" fmla="*/ 971029 w 2088756"/>
              <a:gd name="connsiteY164" fmla="*/ 767689 h 1144524"/>
              <a:gd name="connsiteX165" fmla="*/ 1154726 w 2088756"/>
              <a:gd name="connsiteY165" fmla="*/ 761394 h 1144524"/>
              <a:gd name="connsiteX166" fmla="*/ 1180477 w 2088756"/>
              <a:gd name="connsiteY166" fmla="*/ 760250 h 1144524"/>
              <a:gd name="connsiteX167" fmla="*/ 1175613 w 2088756"/>
              <a:gd name="connsiteY167" fmla="*/ 996022 h 1144524"/>
              <a:gd name="connsiteX168" fmla="*/ 1140991 w 2088756"/>
              <a:gd name="connsiteY168" fmla="*/ 1068413 h 1144524"/>
              <a:gd name="connsiteX169" fmla="*/ 570446 w 2088756"/>
              <a:gd name="connsiteY169" fmla="*/ 1068413 h 1144524"/>
              <a:gd name="connsiteX170" fmla="*/ 570446 w 2088756"/>
              <a:gd name="connsiteY170" fmla="*/ 1021774 h 1144524"/>
              <a:gd name="connsiteX171" fmla="*/ 464577 w 2088756"/>
              <a:gd name="connsiteY171" fmla="*/ 897879 h 1144524"/>
              <a:gd name="connsiteX172" fmla="*/ 327521 w 2088756"/>
              <a:gd name="connsiteY172" fmla="*/ 897879 h 1144524"/>
              <a:gd name="connsiteX173" fmla="*/ 201909 w 2088756"/>
              <a:gd name="connsiteY173" fmla="*/ 998597 h 1144524"/>
              <a:gd name="connsiteX174" fmla="*/ 35095 w 2088756"/>
              <a:gd name="connsiteY174" fmla="*/ 927923 h 1144524"/>
              <a:gd name="connsiteX175" fmla="*/ 46254 w 2088756"/>
              <a:gd name="connsiteY175" fmla="*/ 898738 h 1144524"/>
              <a:gd name="connsiteX176" fmla="*/ 139247 w 2088756"/>
              <a:gd name="connsiteY176" fmla="*/ 898738 h 1144524"/>
              <a:gd name="connsiteX177" fmla="*/ 140105 w 2088756"/>
              <a:gd name="connsiteY177" fmla="*/ 898451 h 1144524"/>
              <a:gd name="connsiteX178" fmla="*/ 185886 w 2088756"/>
              <a:gd name="connsiteY178" fmla="*/ 862971 h 1144524"/>
              <a:gd name="connsiteX179" fmla="*/ 179305 w 2088756"/>
              <a:gd name="connsiteY179" fmla="*/ 835502 h 1144524"/>
              <a:gd name="connsiteX180" fmla="*/ 177588 w 2088756"/>
              <a:gd name="connsiteY180" fmla="*/ 833500 h 1144524"/>
              <a:gd name="connsiteX181" fmla="*/ 122079 w 2088756"/>
              <a:gd name="connsiteY181" fmla="*/ 833500 h 1144524"/>
              <a:gd name="connsiteX182" fmla="*/ 245401 w 2088756"/>
              <a:gd name="connsiteY182" fmla="*/ 792582 h 1144524"/>
              <a:gd name="connsiteX183" fmla="*/ 649132 w 2088756"/>
              <a:gd name="connsiteY183" fmla="*/ 721336 h 1144524"/>
              <a:gd name="connsiteX184" fmla="*/ 652279 w 2088756"/>
              <a:gd name="connsiteY184" fmla="*/ 719906 h 1144524"/>
              <a:gd name="connsiteX185" fmla="*/ 1079187 w 2088756"/>
              <a:gd name="connsiteY185" fmla="*/ 521044 h 1144524"/>
              <a:gd name="connsiteX186" fmla="*/ 1637715 w 2088756"/>
              <a:gd name="connsiteY186" fmla="*/ 521044 h 1144524"/>
              <a:gd name="connsiteX187" fmla="*/ 1693510 w 2088756"/>
              <a:gd name="connsiteY187" fmla="*/ 530486 h 1144524"/>
              <a:gd name="connsiteX188" fmla="*/ 1867192 w 2088756"/>
              <a:gd name="connsiteY188" fmla="*/ 704741 h 1144524"/>
              <a:gd name="connsiteX189" fmla="*/ 2014263 w 2088756"/>
              <a:gd name="connsiteY189" fmla="*/ 717903 h 1144524"/>
              <a:gd name="connsiteX190" fmla="*/ 2074923 w 2088756"/>
              <a:gd name="connsiteY190" fmla="*/ 717903 h 1144524"/>
              <a:gd name="connsiteX191" fmla="*/ 2073778 w 2088756"/>
              <a:gd name="connsiteY191" fmla="*/ 787719 h 1144524"/>
              <a:gd name="connsiteX192" fmla="*/ 2073206 w 2088756"/>
              <a:gd name="connsiteY192" fmla="*/ 790580 h 1144524"/>
              <a:gd name="connsiteX193" fmla="*/ 2079787 w 2088756"/>
              <a:gd name="connsiteY193" fmla="*/ 929353 h 1144524"/>
              <a:gd name="connsiteX194" fmla="*/ 2080073 w 2088756"/>
              <a:gd name="connsiteY194" fmla="*/ 931356 h 1144524"/>
              <a:gd name="connsiteX195" fmla="*/ 2080646 w 2088756"/>
              <a:gd name="connsiteY195" fmla="*/ 944804 h 1144524"/>
              <a:gd name="connsiteX196" fmla="*/ 695485 w 2088756"/>
              <a:gd name="connsiteY196" fmla="*/ 725914 h 1144524"/>
              <a:gd name="connsiteX197" fmla="*/ 685471 w 2088756"/>
              <a:gd name="connsiteY197" fmla="*/ 742509 h 1144524"/>
              <a:gd name="connsiteX198" fmla="*/ 673739 w 2088756"/>
              <a:gd name="connsiteY198" fmla="*/ 743082 h 1144524"/>
              <a:gd name="connsiteX199" fmla="*/ 695485 w 2088756"/>
              <a:gd name="connsiteY199" fmla="*/ 725914 h 114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2088756" h="1144524">
                <a:moveTo>
                  <a:pt x="2093235" y="927351"/>
                </a:moveTo>
                <a:lnTo>
                  <a:pt x="2086654" y="791152"/>
                </a:lnTo>
                <a:cubicBezTo>
                  <a:pt x="2101533" y="753955"/>
                  <a:pt x="2086940" y="711036"/>
                  <a:pt x="2086368" y="709318"/>
                </a:cubicBezTo>
                <a:cubicBezTo>
                  <a:pt x="2085510" y="706743"/>
                  <a:pt x="2082934" y="705026"/>
                  <a:pt x="2080359" y="705026"/>
                </a:cubicBezTo>
                <a:lnTo>
                  <a:pt x="2016552" y="705026"/>
                </a:lnTo>
                <a:lnTo>
                  <a:pt x="1988225" y="689290"/>
                </a:lnTo>
                <a:lnTo>
                  <a:pt x="1782211" y="558241"/>
                </a:lnTo>
                <a:cubicBezTo>
                  <a:pt x="1706386" y="507024"/>
                  <a:pt x="1640576" y="508454"/>
                  <a:pt x="1638001" y="508454"/>
                </a:cubicBezTo>
                <a:lnTo>
                  <a:pt x="1244571" y="508454"/>
                </a:lnTo>
                <a:lnTo>
                  <a:pt x="1244571" y="94136"/>
                </a:lnTo>
                <a:lnTo>
                  <a:pt x="1244571" y="94136"/>
                </a:lnTo>
                <a:lnTo>
                  <a:pt x="1244571" y="94136"/>
                </a:lnTo>
                <a:lnTo>
                  <a:pt x="1244571" y="94136"/>
                </a:lnTo>
                <a:lnTo>
                  <a:pt x="1244571" y="94136"/>
                </a:lnTo>
                <a:lnTo>
                  <a:pt x="1049143" y="94136"/>
                </a:lnTo>
                <a:cubicBezTo>
                  <a:pt x="1043421" y="53506"/>
                  <a:pt x="1008799" y="21460"/>
                  <a:pt x="966451" y="21460"/>
                </a:cubicBezTo>
                <a:lnTo>
                  <a:pt x="861441" y="21460"/>
                </a:lnTo>
                <a:lnTo>
                  <a:pt x="861441" y="58657"/>
                </a:lnTo>
                <a:lnTo>
                  <a:pt x="750708" y="58657"/>
                </a:lnTo>
                <a:cubicBezTo>
                  <a:pt x="744700" y="58657"/>
                  <a:pt x="739549" y="63521"/>
                  <a:pt x="739549" y="69816"/>
                </a:cubicBezTo>
                <a:cubicBezTo>
                  <a:pt x="739549" y="75825"/>
                  <a:pt x="744414" y="80975"/>
                  <a:pt x="750708" y="80975"/>
                </a:cubicBezTo>
                <a:lnTo>
                  <a:pt x="861441" y="80975"/>
                </a:lnTo>
                <a:lnTo>
                  <a:pt x="861441" y="129903"/>
                </a:lnTo>
                <a:lnTo>
                  <a:pt x="750708" y="129903"/>
                </a:lnTo>
                <a:cubicBezTo>
                  <a:pt x="744700" y="129903"/>
                  <a:pt x="739549" y="134767"/>
                  <a:pt x="739549" y="141062"/>
                </a:cubicBezTo>
                <a:cubicBezTo>
                  <a:pt x="739549" y="147357"/>
                  <a:pt x="744414" y="152222"/>
                  <a:pt x="750708" y="152222"/>
                </a:cubicBezTo>
                <a:lnTo>
                  <a:pt x="861441" y="152222"/>
                </a:lnTo>
                <a:lnTo>
                  <a:pt x="861441" y="189419"/>
                </a:lnTo>
                <a:lnTo>
                  <a:pt x="966451" y="189419"/>
                </a:lnTo>
                <a:cubicBezTo>
                  <a:pt x="1008799" y="189419"/>
                  <a:pt x="1043421" y="157658"/>
                  <a:pt x="1048857" y="116741"/>
                </a:cubicBezTo>
                <a:lnTo>
                  <a:pt x="1221966" y="116741"/>
                </a:lnTo>
                <a:lnTo>
                  <a:pt x="1221966" y="116741"/>
                </a:lnTo>
                <a:lnTo>
                  <a:pt x="1221966" y="508454"/>
                </a:lnTo>
                <a:lnTo>
                  <a:pt x="1078615" y="508454"/>
                </a:lnTo>
                <a:cubicBezTo>
                  <a:pt x="860583" y="537068"/>
                  <a:pt x="664011" y="694440"/>
                  <a:pt x="645698" y="709318"/>
                </a:cubicBezTo>
                <a:lnTo>
                  <a:pt x="243398" y="780279"/>
                </a:lnTo>
                <a:cubicBezTo>
                  <a:pt x="61419" y="818335"/>
                  <a:pt x="27942" y="891870"/>
                  <a:pt x="22505" y="925634"/>
                </a:cubicBezTo>
                <a:cubicBezTo>
                  <a:pt x="21933" y="926778"/>
                  <a:pt x="21933" y="927636"/>
                  <a:pt x="21933" y="928781"/>
                </a:cubicBezTo>
                <a:cubicBezTo>
                  <a:pt x="21074" y="937079"/>
                  <a:pt x="21647" y="942229"/>
                  <a:pt x="21647" y="943088"/>
                </a:cubicBezTo>
                <a:lnTo>
                  <a:pt x="21647" y="1051817"/>
                </a:lnTo>
                <a:cubicBezTo>
                  <a:pt x="21647" y="1053535"/>
                  <a:pt x="22219" y="1054965"/>
                  <a:pt x="23363" y="1056110"/>
                </a:cubicBezTo>
                <a:cubicBezTo>
                  <a:pt x="86885" y="1127356"/>
                  <a:pt x="169576" y="1132221"/>
                  <a:pt x="191609" y="1132221"/>
                </a:cubicBezTo>
                <a:cubicBezTo>
                  <a:pt x="194756" y="1132221"/>
                  <a:pt x="196759" y="1132221"/>
                  <a:pt x="197045" y="1132221"/>
                </a:cubicBezTo>
                <a:cubicBezTo>
                  <a:pt x="200193" y="1131934"/>
                  <a:pt x="202768" y="1129359"/>
                  <a:pt x="203054" y="1126211"/>
                </a:cubicBezTo>
                <a:lnTo>
                  <a:pt x="212496" y="1007467"/>
                </a:lnTo>
                <a:cubicBezTo>
                  <a:pt x="253413" y="914474"/>
                  <a:pt x="324946" y="911327"/>
                  <a:pt x="327807" y="911041"/>
                </a:cubicBezTo>
                <a:lnTo>
                  <a:pt x="463719" y="911041"/>
                </a:lnTo>
                <a:cubicBezTo>
                  <a:pt x="545839" y="923344"/>
                  <a:pt x="556998" y="1019199"/>
                  <a:pt x="557570" y="1022632"/>
                </a:cubicBezTo>
                <a:lnTo>
                  <a:pt x="557570" y="1125926"/>
                </a:lnTo>
                <a:cubicBezTo>
                  <a:pt x="557570" y="1129359"/>
                  <a:pt x="560431" y="1132506"/>
                  <a:pt x="564151" y="1132506"/>
                </a:cubicBezTo>
                <a:lnTo>
                  <a:pt x="1139274" y="1132506"/>
                </a:lnTo>
                <a:cubicBezTo>
                  <a:pt x="1139274" y="1132506"/>
                  <a:pt x="1139274" y="1132506"/>
                  <a:pt x="1139560" y="1132506"/>
                </a:cubicBezTo>
                <a:lnTo>
                  <a:pt x="1585639" y="1132506"/>
                </a:lnTo>
                <a:cubicBezTo>
                  <a:pt x="1589358" y="1132506"/>
                  <a:pt x="1592220" y="1129645"/>
                  <a:pt x="1592220" y="1125926"/>
                </a:cubicBezTo>
                <a:lnTo>
                  <a:pt x="1592220" y="984862"/>
                </a:lnTo>
                <a:cubicBezTo>
                  <a:pt x="1642007" y="872700"/>
                  <a:pt x="1721837" y="884431"/>
                  <a:pt x="1726415" y="885003"/>
                </a:cubicBezTo>
                <a:lnTo>
                  <a:pt x="1800809" y="885003"/>
                </a:lnTo>
                <a:cubicBezTo>
                  <a:pt x="1921270" y="897306"/>
                  <a:pt x="1933288" y="998597"/>
                  <a:pt x="1933574" y="1002317"/>
                </a:cubicBezTo>
                <a:lnTo>
                  <a:pt x="1935577" y="1097885"/>
                </a:lnTo>
                <a:cubicBezTo>
                  <a:pt x="1935577" y="1100173"/>
                  <a:pt x="1936721" y="1102176"/>
                  <a:pt x="1938724" y="1103321"/>
                </a:cubicBezTo>
                <a:cubicBezTo>
                  <a:pt x="1940727" y="1104466"/>
                  <a:pt x="1943016" y="1104466"/>
                  <a:pt x="1945019" y="1103321"/>
                </a:cubicBezTo>
                <a:lnTo>
                  <a:pt x="2066911" y="1035794"/>
                </a:lnTo>
                <a:cubicBezTo>
                  <a:pt x="2068914" y="1034650"/>
                  <a:pt x="2070345" y="1032360"/>
                  <a:pt x="2070345" y="1030072"/>
                </a:cubicBezTo>
                <a:lnTo>
                  <a:pt x="2070345" y="963403"/>
                </a:lnTo>
                <a:lnTo>
                  <a:pt x="2075209" y="963403"/>
                </a:lnTo>
                <a:cubicBezTo>
                  <a:pt x="2075781" y="963403"/>
                  <a:pt x="2076353" y="963403"/>
                  <a:pt x="2076926" y="963117"/>
                </a:cubicBezTo>
                <a:cubicBezTo>
                  <a:pt x="2086368" y="960542"/>
                  <a:pt x="2090660" y="955105"/>
                  <a:pt x="2092949" y="951099"/>
                </a:cubicBezTo>
                <a:cubicBezTo>
                  <a:pt x="2096955" y="941371"/>
                  <a:pt x="2094380" y="930784"/>
                  <a:pt x="2093235" y="927351"/>
                </a:cubicBezTo>
                <a:close/>
                <a:moveTo>
                  <a:pt x="1775058" y="568542"/>
                </a:moveTo>
                <a:lnTo>
                  <a:pt x="1981644" y="699876"/>
                </a:lnTo>
                <a:lnTo>
                  <a:pt x="1987939" y="703596"/>
                </a:lnTo>
                <a:cubicBezTo>
                  <a:pt x="1940441" y="700448"/>
                  <a:pt x="1870339" y="691865"/>
                  <a:pt x="1870053" y="691865"/>
                </a:cubicBezTo>
                <a:cubicBezTo>
                  <a:pt x="1807676" y="677272"/>
                  <a:pt x="1738147" y="575982"/>
                  <a:pt x="1713253" y="536781"/>
                </a:cubicBezTo>
                <a:cubicBezTo>
                  <a:pt x="1731852" y="543649"/>
                  <a:pt x="1753025" y="553949"/>
                  <a:pt x="1775058" y="568542"/>
                </a:cubicBezTo>
                <a:close/>
                <a:moveTo>
                  <a:pt x="1605668" y="902743"/>
                </a:moveTo>
                <a:cubicBezTo>
                  <a:pt x="1605954" y="903029"/>
                  <a:pt x="1606240" y="903029"/>
                  <a:pt x="1606526" y="902743"/>
                </a:cubicBezTo>
                <a:cubicBezTo>
                  <a:pt x="1606526" y="902743"/>
                  <a:pt x="1610532" y="898451"/>
                  <a:pt x="1618544" y="891584"/>
                </a:cubicBezTo>
                <a:cubicBezTo>
                  <a:pt x="1626269" y="884717"/>
                  <a:pt x="1638287" y="875561"/>
                  <a:pt x="1653452" y="866405"/>
                </a:cubicBezTo>
                <a:cubicBezTo>
                  <a:pt x="1660891" y="861540"/>
                  <a:pt x="1669762" y="857248"/>
                  <a:pt x="1678917" y="852956"/>
                </a:cubicBezTo>
                <a:cubicBezTo>
                  <a:pt x="1682637" y="851240"/>
                  <a:pt x="1686643" y="849523"/>
                  <a:pt x="1690649" y="848092"/>
                </a:cubicBezTo>
                <a:cubicBezTo>
                  <a:pt x="1690077" y="856390"/>
                  <a:pt x="1689504" y="865260"/>
                  <a:pt x="1688646" y="874416"/>
                </a:cubicBezTo>
                <a:cubicBezTo>
                  <a:pt x="1656599" y="882428"/>
                  <a:pt x="1611105" y="907035"/>
                  <a:pt x="1579344" y="979999"/>
                </a:cubicBezTo>
                <a:cubicBezTo>
                  <a:pt x="1579058" y="980857"/>
                  <a:pt x="1578772" y="981715"/>
                  <a:pt x="1578772" y="982574"/>
                </a:cubicBezTo>
                <a:lnTo>
                  <a:pt x="1578772" y="1067841"/>
                </a:lnTo>
                <a:lnTo>
                  <a:pt x="1154726" y="1067841"/>
                </a:lnTo>
                <a:cubicBezTo>
                  <a:pt x="1166743" y="1025780"/>
                  <a:pt x="1185914" y="1003462"/>
                  <a:pt x="1186200" y="1003175"/>
                </a:cubicBezTo>
                <a:cubicBezTo>
                  <a:pt x="1186772" y="1002602"/>
                  <a:pt x="1187345" y="1001744"/>
                  <a:pt x="1187631" y="1000886"/>
                </a:cubicBezTo>
                <a:cubicBezTo>
                  <a:pt x="1216244" y="919625"/>
                  <a:pt x="1203081" y="811467"/>
                  <a:pt x="1193926" y="759106"/>
                </a:cubicBezTo>
                <a:cubicBezTo>
                  <a:pt x="1243140" y="756816"/>
                  <a:pt x="1292068" y="754814"/>
                  <a:pt x="1338422" y="752811"/>
                </a:cubicBezTo>
                <a:cubicBezTo>
                  <a:pt x="1397078" y="749663"/>
                  <a:pt x="1451729" y="747088"/>
                  <a:pt x="1498369" y="744513"/>
                </a:cubicBezTo>
                <a:cubicBezTo>
                  <a:pt x="1591934" y="738790"/>
                  <a:pt x="1654310" y="734784"/>
                  <a:pt x="1654310" y="734784"/>
                </a:cubicBezTo>
                <a:cubicBezTo>
                  <a:pt x="1654310" y="734784"/>
                  <a:pt x="1591647" y="735643"/>
                  <a:pt x="1498083" y="737359"/>
                </a:cubicBezTo>
                <a:cubicBezTo>
                  <a:pt x="1451157" y="738504"/>
                  <a:pt x="1396506" y="740221"/>
                  <a:pt x="1337849" y="741651"/>
                </a:cubicBezTo>
                <a:cubicBezTo>
                  <a:pt x="1290924" y="743368"/>
                  <a:pt x="1241423" y="745085"/>
                  <a:pt x="1191350" y="746802"/>
                </a:cubicBezTo>
                <a:cubicBezTo>
                  <a:pt x="1190492" y="742509"/>
                  <a:pt x="1189920" y="739076"/>
                  <a:pt x="1189061" y="736215"/>
                </a:cubicBezTo>
                <a:lnTo>
                  <a:pt x="1669762" y="718189"/>
                </a:lnTo>
                <a:cubicBezTo>
                  <a:pt x="1675198" y="726201"/>
                  <a:pt x="1692938" y="758247"/>
                  <a:pt x="1690649" y="836360"/>
                </a:cubicBezTo>
                <a:cubicBezTo>
                  <a:pt x="1684926" y="838650"/>
                  <a:pt x="1679490" y="841511"/>
                  <a:pt x="1674339" y="844086"/>
                </a:cubicBezTo>
                <a:cubicBezTo>
                  <a:pt x="1664897" y="849237"/>
                  <a:pt x="1656313" y="854387"/>
                  <a:pt x="1648874" y="859537"/>
                </a:cubicBezTo>
                <a:cubicBezTo>
                  <a:pt x="1633709" y="869838"/>
                  <a:pt x="1622836" y="880997"/>
                  <a:pt x="1615683" y="888436"/>
                </a:cubicBezTo>
                <a:cubicBezTo>
                  <a:pt x="1608243" y="896163"/>
                  <a:pt x="1605096" y="901313"/>
                  <a:pt x="1605096" y="901313"/>
                </a:cubicBezTo>
                <a:lnTo>
                  <a:pt x="1605096" y="901313"/>
                </a:lnTo>
                <a:cubicBezTo>
                  <a:pt x="1605382" y="902171"/>
                  <a:pt x="1605382" y="902743"/>
                  <a:pt x="1605668" y="902743"/>
                </a:cubicBezTo>
                <a:close/>
                <a:moveTo>
                  <a:pt x="769879" y="692151"/>
                </a:moveTo>
                <a:cubicBezTo>
                  <a:pt x="755001" y="692437"/>
                  <a:pt x="742411" y="695012"/>
                  <a:pt x="732110" y="699018"/>
                </a:cubicBezTo>
                <a:cubicBezTo>
                  <a:pt x="813657" y="640647"/>
                  <a:pt x="951858" y="555952"/>
                  <a:pt x="1082334" y="539929"/>
                </a:cubicBezTo>
                <a:lnTo>
                  <a:pt x="1454877" y="539929"/>
                </a:lnTo>
                <a:cubicBezTo>
                  <a:pt x="1456880" y="540215"/>
                  <a:pt x="1638001" y="563392"/>
                  <a:pt x="1665756" y="705885"/>
                </a:cubicBezTo>
                <a:lnTo>
                  <a:pt x="1232553" y="722194"/>
                </a:lnTo>
                <a:lnTo>
                  <a:pt x="1220536" y="541359"/>
                </a:lnTo>
                <a:lnTo>
                  <a:pt x="1174182" y="541359"/>
                </a:lnTo>
                <a:lnTo>
                  <a:pt x="1159590" y="724769"/>
                </a:lnTo>
                <a:lnTo>
                  <a:pt x="785330" y="738790"/>
                </a:lnTo>
                <a:cubicBezTo>
                  <a:pt x="797634" y="707601"/>
                  <a:pt x="769879" y="692151"/>
                  <a:pt x="769879" y="692151"/>
                </a:cubicBezTo>
                <a:close/>
                <a:moveTo>
                  <a:pt x="2080646" y="944804"/>
                </a:moveTo>
                <a:cubicBezTo>
                  <a:pt x="2079501" y="947379"/>
                  <a:pt x="2076926" y="949096"/>
                  <a:pt x="2073492" y="949954"/>
                </a:cubicBezTo>
                <a:lnTo>
                  <a:pt x="2063192" y="949954"/>
                </a:lnTo>
                <a:cubicBezTo>
                  <a:pt x="2063192" y="949954"/>
                  <a:pt x="2063192" y="949954"/>
                  <a:pt x="2062905" y="949954"/>
                </a:cubicBezTo>
                <a:cubicBezTo>
                  <a:pt x="2062905" y="949954"/>
                  <a:pt x="2062905" y="949954"/>
                  <a:pt x="2062619" y="949954"/>
                </a:cubicBezTo>
                <a:lnTo>
                  <a:pt x="1931571" y="956822"/>
                </a:lnTo>
                <a:cubicBezTo>
                  <a:pt x="1914690" y="922486"/>
                  <a:pt x="1878351" y="879280"/>
                  <a:pt x="1800523" y="871268"/>
                </a:cubicBezTo>
                <a:lnTo>
                  <a:pt x="1726701" y="871268"/>
                </a:lnTo>
                <a:cubicBezTo>
                  <a:pt x="1726415" y="871268"/>
                  <a:pt x="1716687" y="869838"/>
                  <a:pt x="1701522" y="871841"/>
                </a:cubicBezTo>
                <a:cubicBezTo>
                  <a:pt x="1702380" y="861826"/>
                  <a:pt x="1702952" y="852384"/>
                  <a:pt x="1703525" y="843514"/>
                </a:cubicBezTo>
                <a:cubicBezTo>
                  <a:pt x="1705241" y="842942"/>
                  <a:pt x="1706672" y="842370"/>
                  <a:pt x="1708389" y="841797"/>
                </a:cubicBezTo>
                <a:cubicBezTo>
                  <a:pt x="1719262" y="839222"/>
                  <a:pt x="1730135" y="835788"/>
                  <a:pt x="1741866" y="834930"/>
                </a:cubicBezTo>
                <a:cubicBezTo>
                  <a:pt x="1753312" y="832927"/>
                  <a:pt x="1765329" y="833213"/>
                  <a:pt x="1777061" y="833500"/>
                </a:cubicBezTo>
                <a:cubicBezTo>
                  <a:pt x="1788792" y="833500"/>
                  <a:pt x="1800523" y="836360"/>
                  <a:pt x="1812255" y="837792"/>
                </a:cubicBezTo>
                <a:cubicBezTo>
                  <a:pt x="1823414" y="841225"/>
                  <a:pt x="1834573" y="844372"/>
                  <a:pt x="1845160" y="847520"/>
                </a:cubicBezTo>
                <a:cubicBezTo>
                  <a:pt x="1855174" y="852098"/>
                  <a:pt x="1865189" y="856676"/>
                  <a:pt x="1874345" y="860968"/>
                </a:cubicBezTo>
                <a:cubicBezTo>
                  <a:pt x="1883501" y="865832"/>
                  <a:pt x="1891227" y="871268"/>
                  <a:pt x="1898952" y="876133"/>
                </a:cubicBezTo>
                <a:cubicBezTo>
                  <a:pt x="1906678" y="880711"/>
                  <a:pt x="1913545" y="885289"/>
                  <a:pt x="1918695" y="890153"/>
                </a:cubicBezTo>
                <a:cubicBezTo>
                  <a:pt x="1924418" y="894731"/>
                  <a:pt x="1929282" y="898738"/>
                  <a:pt x="1933288" y="902171"/>
                </a:cubicBezTo>
                <a:cubicBezTo>
                  <a:pt x="1941300" y="908751"/>
                  <a:pt x="1945878" y="912471"/>
                  <a:pt x="1945878" y="912471"/>
                </a:cubicBezTo>
                <a:cubicBezTo>
                  <a:pt x="1946164" y="912758"/>
                  <a:pt x="1946450" y="912758"/>
                  <a:pt x="1946736" y="912471"/>
                </a:cubicBezTo>
                <a:cubicBezTo>
                  <a:pt x="1947022" y="912186"/>
                  <a:pt x="1947022" y="911899"/>
                  <a:pt x="1946736" y="911613"/>
                </a:cubicBezTo>
                <a:cubicBezTo>
                  <a:pt x="1946736" y="911613"/>
                  <a:pt x="1942730" y="907035"/>
                  <a:pt x="1935291" y="899596"/>
                </a:cubicBezTo>
                <a:cubicBezTo>
                  <a:pt x="1931571" y="895876"/>
                  <a:pt x="1926993" y="891298"/>
                  <a:pt x="1921843" y="885861"/>
                </a:cubicBezTo>
                <a:cubicBezTo>
                  <a:pt x="1916979" y="880138"/>
                  <a:pt x="1910397" y="874988"/>
                  <a:pt x="1902958" y="869838"/>
                </a:cubicBezTo>
                <a:cubicBezTo>
                  <a:pt x="1895519" y="864688"/>
                  <a:pt x="1887793" y="858393"/>
                  <a:pt x="1878637" y="852670"/>
                </a:cubicBezTo>
                <a:cubicBezTo>
                  <a:pt x="1869194" y="847806"/>
                  <a:pt x="1859466" y="842083"/>
                  <a:pt x="1848879" y="837219"/>
                </a:cubicBezTo>
                <a:cubicBezTo>
                  <a:pt x="1838006" y="833500"/>
                  <a:pt x="1826275" y="829780"/>
                  <a:pt x="1814544" y="826060"/>
                </a:cubicBezTo>
                <a:cubicBezTo>
                  <a:pt x="1802240" y="824343"/>
                  <a:pt x="1789936" y="820910"/>
                  <a:pt x="1777347" y="820624"/>
                </a:cubicBezTo>
                <a:cubicBezTo>
                  <a:pt x="1764757" y="820624"/>
                  <a:pt x="1752167" y="820624"/>
                  <a:pt x="1739864" y="823199"/>
                </a:cubicBezTo>
                <a:cubicBezTo>
                  <a:pt x="1727560" y="824343"/>
                  <a:pt x="1715829" y="828063"/>
                  <a:pt x="1704669" y="831210"/>
                </a:cubicBezTo>
                <a:cubicBezTo>
                  <a:pt x="1704097" y="831497"/>
                  <a:pt x="1703811" y="831497"/>
                  <a:pt x="1703239" y="831783"/>
                </a:cubicBezTo>
                <a:cubicBezTo>
                  <a:pt x="1704956" y="747946"/>
                  <a:pt x="1683782" y="715899"/>
                  <a:pt x="1678345" y="709033"/>
                </a:cubicBezTo>
                <a:cubicBezTo>
                  <a:pt x="1652593" y="552519"/>
                  <a:pt x="1457166" y="527053"/>
                  <a:pt x="1454591" y="526767"/>
                </a:cubicBezTo>
                <a:lnTo>
                  <a:pt x="1080331" y="526767"/>
                </a:lnTo>
                <a:cubicBezTo>
                  <a:pt x="874603" y="551946"/>
                  <a:pt x="651707" y="743082"/>
                  <a:pt x="649704" y="745085"/>
                </a:cubicBezTo>
                <a:cubicBezTo>
                  <a:pt x="647702" y="746802"/>
                  <a:pt x="646843" y="749949"/>
                  <a:pt x="647987" y="752524"/>
                </a:cubicBezTo>
                <a:cubicBezTo>
                  <a:pt x="648846" y="755099"/>
                  <a:pt x="651421" y="756530"/>
                  <a:pt x="653996" y="756530"/>
                </a:cubicBezTo>
                <a:cubicBezTo>
                  <a:pt x="653996" y="756530"/>
                  <a:pt x="654282" y="756530"/>
                  <a:pt x="654282" y="756530"/>
                </a:cubicBezTo>
                <a:lnTo>
                  <a:pt x="680034" y="755672"/>
                </a:lnTo>
                <a:cubicBezTo>
                  <a:pt x="680034" y="755958"/>
                  <a:pt x="680034" y="755958"/>
                  <a:pt x="680034" y="755958"/>
                </a:cubicBezTo>
                <a:cubicBezTo>
                  <a:pt x="689476" y="779421"/>
                  <a:pt x="769021" y="762539"/>
                  <a:pt x="769021" y="762539"/>
                </a:cubicBezTo>
                <a:cubicBezTo>
                  <a:pt x="772455" y="758819"/>
                  <a:pt x="775030" y="755386"/>
                  <a:pt x="777319" y="751952"/>
                </a:cubicBezTo>
                <a:lnTo>
                  <a:pt x="1175613" y="737073"/>
                </a:lnTo>
                <a:cubicBezTo>
                  <a:pt x="1176186" y="739649"/>
                  <a:pt x="1176757" y="743082"/>
                  <a:pt x="1177902" y="747660"/>
                </a:cubicBezTo>
                <a:cubicBezTo>
                  <a:pt x="1169891" y="747946"/>
                  <a:pt x="1161879" y="748232"/>
                  <a:pt x="1153867" y="748519"/>
                </a:cubicBezTo>
                <a:cubicBezTo>
                  <a:pt x="1091491" y="751379"/>
                  <a:pt x="1028828" y="753955"/>
                  <a:pt x="970457" y="756530"/>
                </a:cubicBezTo>
                <a:cubicBezTo>
                  <a:pt x="911800" y="759677"/>
                  <a:pt x="857149" y="762253"/>
                  <a:pt x="810510" y="764828"/>
                </a:cubicBezTo>
                <a:cubicBezTo>
                  <a:pt x="716945" y="770551"/>
                  <a:pt x="654568" y="774557"/>
                  <a:pt x="654568" y="774557"/>
                </a:cubicBezTo>
                <a:cubicBezTo>
                  <a:pt x="654568" y="774557"/>
                  <a:pt x="717231" y="773698"/>
                  <a:pt x="810796" y="771981"/>
                </a:cubicBezTo>
                <a:cubicBezTo>
                  <a:pt x="857722" y="770837"/>
                  <a:pt x="912373" y="769120"/>
                  <a:pt x="971029" y="767689"/>
                </a:cubicBezTo>
                <a:cubicBezTo>
                  <a:pt x="1029686" y="765686"/>
                  <a:pt x="1092063" y="763397"/>
                  <a:pt x="1154726" y="761394"/>
                </a:cubicBezTo>
                <a:cubicBezTo>
                  <a:pt x="1163309" y="761109"/>
                  <a:pt x="1171893" y="760536"/>
                  <a:pt x="1180477" y="760250"/>
                </a:cubicBezTo>
                <a:cubicBezTo>
                  <a:pt x="1189061" y="810609"/>
                  <a:pt x="1202510" y="917908"/>
                  <a:pt x="1175613" y="996022"/>
                </a:cubicBezTo>
                <a:cubicBezTo>
                  <a:pt x="1171035" y="1001172"/>
                  <a:pt x="1152150" y="1025780"/>
                  <a:pt x="1140991" y="1068413"/>
                </a:cubicBezTo>
                <a:lnTo>
                  <a:pt x="570446" y="1068413"/>
                </a:lnTo>
                <a:lnTo>
                  <a:pt x="570446" y="1021774"/>
                </a:lnTo>
                <a:cubicBezTo>
                  <a:pt x="570446" y="1020629"/>
                  <a:pt x="557570" y="911613"/>
                  <a:pt x="464577" y="897879"/>
                </a:cubicBezTo>
                <a:lnTo>
                  <a:pt x="327521" y="897879"/>
                </a:lnTo>
                <a:cubicBezTo>
                  <a:pt x="324087" y="897879"/>
                  <a:pt x="246546" y="901026"/>
                  <a:pt x="201909" y="998597"/>
                </a:cubicBezTo>
                <a:cubicBezTo>
                  <a:pt x="85740" y="990585"/>
                  <a:pt x="43965" y="940512"/>
                  <a:pt x="35095" y="927923"/>
                </a:cubicBezTo>
                <a:cubicBezTo>
                  <a:pt x="36525" y="920483"/>
                  <a:pt x="39673" y="910469"/>
                  <a:pt x="46254" y="898738"/>
                </a:cubicBezTo>
                <a:lnTo>
                  <a:pt x="139247" y="898738"/>
                </a:lnTo>
                <a:lnTo>
                  <a:pt x="140105" y="898451"/>
                </a:lnTo>
                <a:cubicBezTo>
                  <a:pt x="141822" y="897879"/>
                  <a:pt x="179019" y="885861"/>
                  <a:pt x="185886" y="862971"/>
                </a:cubicBezTo>
                <a:cubicBezTo>
                  <a:pt x="188747" y="853815"/>
                  <a:pt x="186458" y="844658"/>
                  <a:pt x="179305" y="835502"/>
                </a:cubicBezTo>
                <a:lnTo>
                  <a:pt x="177588" y="833500"/>
                </a:lnTo>
                <a:lnTo>
                  <a:pt x="122079" y="833500"/>
                </a:lnTo>
                <a:cubicBezTo>
                  <a:pt x="152122" y="818048"/>
                  <a:pt x="191609" y="803742"/>
                  <a:pt x="245401" y="792582"/>
                </a:cubicBezTo>
                <a:lnTo>
                  <a:pt x="649132" y="721336"/>
                </a:lnTo>
                <a:cubicBezTo>
                  <a:pt x="650277" y="721050"/>
                  <a:pt x="651421" y="720764"/>
                  <a:pt x="652279" y="719906"/>
                </a:cubicBezTo>
                <a:cubicBezTo>
                  <a:pt x="654282" y="718189"/>
                  <a:pt x="855718" y="550229"/>
                  <a:pt x="1079187" y="521044"/>
                </a:cubicBezTo>
                <a:lnTo>
                  <a:pt x="1637715" y="521044"/>
                </a:lnTo>
                <a:cubicBezTo>
                  <a:pt x="1638001" y="521044"/>
                  <a:pt x="1660605" y="520758"/>
                  <a:pt x="1693510" y="530486"/>
                </a:cubicBezTo>
                <a:cubicBezTo>
                  <a:pt x="1705528" y="550516"/>
                  <a:pt x="1788792" y="686428"/>
                  <a:pt x="1867192" y="704741"/>
                </a:cubicBezTo>
                <a:cubicBezTo>
                  <a:pt x="1871484" y="705313"/>
                  <a:pt x="1973060" y="717903"/>
                  <a:pt x="2014263" y="717903"/>
                </a:cubicBezTo>
                <a:lnTo>
                  <a:pt x="2074923" y="717903"/>
                </a:lnTo>
                <a:cubicBezTo>
                  <a:pt x="2078070" y="729348"/>
                  <a:pt x="2084937" y="761109"/>
                  <a:pt x="2073778" y="787719"/>
                </a:cubicBezTo>
                <a:cubicBezTo>
                  <a:pt x="2073492" y="788577"/>
                  <a:pt x="2073206" y="789435"/>
                  <a:pt x="2073206" y="790580"/>
                </a:cubicBezTo>
                <a:lnTo>
                  <a:pt x="2079787" y="929353"/>
                </a:lnTo>
                <a:cubicBezTo>
                  <a:pt x="2079787" y="929926"/>
                  <a:pt x="2080073" y="930784"/>
                  <a:pt x="2080073" y="931356"/>
                </a:cubicBezTo>
                <a:cubicBezTo>
                  <a:pt x="2081504" y="933073"/>
                  <a:pt x="2083221" y="940226"/>
                  <a:pt x="2080646" y="944804"/>
                </a:cubicBezTo>
                <a:close/>
                <a:moveTo>
                  <a:pt x="695485" y="725914"/>
                </a:moveTo>
                <a:cubicBezTo>
                  <a:pt x="690907" y="731637"/>
                  <a:pt x="687760" y="737359"/>
                  <a:pt x="685471" y="742509"/>
                </a:cubicBezTo>
                <a:lnTo>
                  <a:pt x="673739" y="743082"/>
                </a:lnTo>
                <a:cubicBezTo>
                  <a:pt x="679462" y="738218"/>
                  <a:pt x="686901" y="732209"/>
                  <a:pt x="695485" y="725914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1" name="Freeform: Shape 171">
            <a:extLst>
              <a:ext uri="{FF2B5EF4-FFF2-40B4-BE49-F238E27FC236}">
                <a16:creationId xmlns:a16="http://schemas.microsoft.com/office/drawing/2014/main" id="{16817A50-03E2-A504-06B0-85EEF3A27949}"/>
              </a:ext>
            </a:extLst>
          </p:cNvPr>
          <p:cNvSpPr/>
          <p:nvPr/>
        </p:nvSpPr>
        <p:spPr>
          <a:xfrm>
            <a:off x="4411246" y="4778196"/>
            <a:ext cx="855265" cy="240828"/>
          </a:xfrm>
          <a:custGeom>
            <a:avLst/>
            <a:gdLst>
              <a:gd name="connsiteX0" fmla="*/ 2067011 w 2088756"/>
              <a:gd name="connsiteY0" fmla="*/ 445221 h 572262"/>
              <a:gd name="connsiteX1" fmla="*/ 2059857 w 2088756"/>
              <a:gd name="connsiteY1" fmla="*/ 450371 h 572262"/>
              <a:gd name="connsiteX2" fmla="*/ 2049557 w 2088756"/>
              <a:gd name="connsiteY2" fmla="*/ 450371 h 572262"/>
              <a:gd name="connsiteX3" fmla="*/ 2049270 w 2088756"/>
              <a:gd name="connsiteY3" fmla="*/ 450371 h 572262"/>
              <a:gd name="connsiteX4" fmla="*/ 2048984 w 2088756"/>
              <a:gd name="connsiteY4" fmla="*/ 450371 h 572262"/>
              <a:gd name="connsiteX5" fmla="*/ 1917936 w 2088756"/>
              <a:gd name="connsiteY5" fmla="*/ 457239 h 572262"/>
              <a:gd name="connsiteX6" fmla="*/ 1786888 w 2088756"/>
              <a:gd name="connsiteY6" fmla="*/ 371685 h 572262"/>
              <a:gd name="connsiteX7" fmla="*/ 1713066 w 2088756"/>
              <a:gd name="connsiteY7" fmla="*/ 371685 h 572262"/>
              <a:gd name="connsiteX8" fmla="*/ 1687887 w 2088756"/>
              <a:gd name="connsiteY8" fmla="*/ 372258 h 572262"/>
              <a:gd name="connsiteX9" fmla="*/ 1689890 w 2088756"/>
              <a:gd name="connsiteY9" fmla="*/ 343930 h 572262"/>
              <a:gd name="connsiteX10" fmla="*/ 1694754 w 2088756"/>
              <a:gd name="connsiteY10" fmla="*/ 342213 h 572262"/>
              <a:gd name="connsiteX11" fmla="*/ 1728231 w 2088756"/>
              <a:gd name="connsiteY11" fmla="*/ 335346 h 572262"/>
              <a:gd name="connsiteX12" fmla="*/ 1763426 w 2088756"/>
              <a:gd name="connsiteY12" fmla="*/ 333916 h 572262"/>
              <a:gd name="connsiteX13" fmla="*/ 1798620 w 2088756"/>
              <a:gd name="connsiteY13" fmla="*/ 338208 h 572262"/>
              <a:gd name="connsiteX14" fmla="*/ 1831524 w 2088756"/>
              <a:gd name="connsiteY14" fmla="*/ 347936 h 572262"/>
              <a:gd name="connsiteX15" fmla="*/ 1860710 w 2088756"/>
              <a:gd name="connsiteY15" fmla="*/ 361384 h 572262"/>
              <a:gd name="connsiteX16" fmla="*/ 1885317 w 2088756"/>
              <a:gd name="connsiteY16" fmla="*/ 376549 h 572262"/>
              <a:gd name="connsiteX17" fmla="*/ 1905060 w 2088756"/>
              <a:gd name="connsiteY17" fmla="*/ 390570 h 572262"/>
              <a:gd name="connsiteX18" fmla="*/ 1919653 w 2088756"/>
              <a:gd name="connsiteY18" fmla="*/ 402587 h 572262"/>
              <a:gd name="connsiteX19" fmla="*/ 1932243 w 2088756"/>
              <a:gd name="connsiteY19" fmla="*/ 412888 h 572262"/>
              <a:gd name="connsiteX20" fmla="*/ 1933101 w 2088756"/>
              <a:gd name="connsiteY20" fmla="*/ 412888 h 572262"/>
              <a:gd name="connsiteX21" fmla="*/ 1933101 w 2088756"/>
              <a:gd name="connsiteY21" fmla="*/ 412029 h 572262"/>
              <a:gd name="connsiteX22" fmla="*/ 1921656 w 2088756"/>
              <a:gd name="connsiteY22" fmla="*/ 400012 h 572262"/>
              <a:gd name="connsiteX23" fmla="*/ 1908208 w 2088756"/>
              <a:gd name="connsiteY23" fmla="*/ 386278 h 572262"/>
              <a:gd name="connsiteX24" fmla="*/ 1889323 w 2088756"/>
              <a:gd name="connsiteY24" fmla="*/ 370254 h 572262"/>
              <a:gd name="connsiteX25" fmla="*/ 1865002 w 2088756"/>
              <a:gd name="connsiteY25" fmla="*/ 353086 h 572262"/>
              <a:gd name="connsiteX26" fmla="*/ 1835244 w 2088756"/>
              <a:gd name="connsiteY26" fmla="*/ 337635 h 572262"/>
              <a:gd name="connsiteX27" fmla="*/ 1800909 w 2088756"/>
              <a:gd name="connsiteY27" fmla="*/ 326476 h 572262"/>
              <a:gd name="connsiteX28" fmla="*/ 1763712 w 2088756"/>
              <a:gd name="connsiteY28" fmla="*/ 321040 h 572262"/>
              <a:gd name="connsiteX29" fmla="*/ 1726228 w 2088756"/>
              <a:gd name="connsiteY29" fmla="*/ 323615 h 572262"/>
              <a:gd name="connsiteX30" fmla="*/ 1691034 w 2088756"/>
              <a:gd name="connsiteY30" fmla="*/ 331627 h 572262"/>
              <a:gd name="connsiteX31" fmla="*/ 1689604 w 2088756"/>
              <a:gd name="connsiteY31" fmla="*/ 332199 h 572262"/>
              <a:gd name="connsiteX32" fmla="*/ 1664710 w 2088756"/>
              <a:gd name="connsiteY32" fmla="*/ 209449 h 572262"/>
              <a:gd name="connsiteX33" fmla="*/ 1440956 w 2088756"/>
              <a:gd name="connsiteY33" fmla="*/ 27184 h 572262"/>
              <a:gd name="connsiteX34" fmla="*/ 1066696 w 2088756"/>
              <a:gd name="connsiteY34" fmla="*/ 27184 h 572262"/>
              <a:gd name="connsiteX35" fmla="*/ 636069 w 2088756"/>
              <a:gd name="connsiteY35" fmla="*/ 245501 h 572262"/>
              <a:gd name="connsiteX36" fmla="*/ 634352 w 2088756"/>
              <a:gd name="connsiteY36" fmla="*/ 252941 h 572262"/>
              <a:gd name="connsiteX37" fmla="*/ 640361 w 2088756"/>
              <a:gd name="connsiteY37" fmla="*/ 256947 h 572262"/>
              <a:gd name="connsiteX38" fmla="*/ 640647 w 2088756"/>
              <a:gd name="connsiteY38" fmla="*/ 256947 h 572262"/>
              <a:gd name="connsiteX39" fmla="*/ 666399 w 2088756"/>
              <a:gd name="connsiteY39" fmla="*/ 256088 h 572262"/>
              <a:gd name="connsiteX40" fmla="*/ 666399 w 2088756"/>
              <a:gd name="connsiteY40" fmla="*/ 256374 h 572262"/>
              <a:gd name="connsiteX41" fmla="*/ 755386 w 2088756"/>
              <a:gd name="connsiteY41" fmla="*/ 262955 h 572262"/>
              <a:gd name="connsiteX42" fmla="*/ 763684 w 2088756"/>
              <a:gd name="connsiteY42" fmla="*/ 252369 h 572262"/>
              <a:gd name="connsiteX43" fmla="*/ 1161978 w 2088756"/>
              <a:gd name="connsiteY43" fmla="*/ 237489 h 572262"/>
              <a:gd name="connsiteX44" fmla="*/ 1164267 w 2088756"/>
              <a:gd name="connsiteY44" fmla="*/ 248077 h 572262"/>
              <a:gd name="connsiteX45" fmla="*/ 1140232 w 2088756"/>
              <a:gd name="connsiteY45" fmla="*/ 248935 h 572262"/>
              <a:gd name="connsiteX46" fmla="*/ 956822 w 2088756"/>
              <a:gd name="connsiteY46" fmla="*/ 256947 h 572262"/>
              <a:gd name="connsiteX47" fmla="*/ 796875 w 2088756"/>
              <a:gd name="connsiteY47" fmla="*/ 265244 h 572262"/>
              <a:gd name="connsiteX48" fmla="*/ 640933 w 2088756"/>
              <a:gd name="connsiteY48" fmla="*/ 274973 h 572262"/>
              <a:gd name="connsiteX49" fmla="*/ 797161 w 2088756"/>
              <a:gd name="connsiteY49" fmla="*/ 272397 h 572262"/>
              <a:gd name="connsiteX50" fmla="*/ 957394 w 2088756"/>
              <a:gd name="connsiteY50" fmla="*/ 268106 h 572262"/>
              <a:gd name="connsiteX51" fmla="*/ 1141091 w 2088756"/>
              <a:gd name="connsiteY51" fmla="*/ 261811 h 572262"/>
              <a:gd name="connsiteX52" fmla="*/ 1166842 w 2088756"/>
              <a:gd name="connsiteY52" fmla="*/ 260667 h 572262"/>
              <a:gd name="connsiteX53" fmla="*/ 1161978 w 2088756"/>
              <a:gd name="connsiteY53" fmla="*/ 496438 h 572262"/>
              <a:gd name="connsiteX54" fmla="*/ 1127356 w 2088756"/>
              <a:gd name="connsiteY54" fmla="*/ 568829 h 572262"/>
              <a:gd name="connsiteX55" fmla="*/ 556811 w 2088756"/>
              <a:gd name="connsiteY55" fmla="*/ 568829 h 572262"/>
              <a:gd name="connsiteX56" fmla="*/ 556811 w 2088756"/>
              <a:gd name="connsiteY56" fmla="*/ 522190 h 572262"/>
              <a:gd name="connsiteX57" fmla="*/ 450942 w 2088756"/>
              <a:gd name="connsiteY57" fmla="*/ 398296 h 572262"/>
              <a:gd name="connsiteX58" fmla="*/ 313886 w 2088756"/>
              <a:gd name="connsiteY58" fmla="*/ 398296 h 572262"/>
              <a:gd name="connsiteX59" fmla="*/ 188274 w 2088756"/>
              <a:gd name="connsiteY59" fmla="*/ 499013 h 572262"/>
              <a:gd name="connsiteX60" fmla="*/ 21460 w 2088756"/>
              <a:gd name="connsiteY60" fmla="*/ 428339 h 572262"/>
              <a:gd name="connsiteX61" fmla="*/ 32619 w 2088756"/>
              <a:gd name="connsiteY61" fmla="*/ 399154 h 572262"/>
              <a:gd name="connsiteX62" fmla="*/ 125611 w 2088756"/>
              <a:gd name="connsiteY62" fmla="*/ 399154 h 572262"/>
              <a:gd name="connsiteX63" fmla="*/ 126470 w 2088756"/>
              <a:gd name="connsiteY63" fmla="*/ 398868 h 572262"/>
              <a:gd name="connsiteX64" fmla="*/ 172251 w 2088756"/>
              <a:gd name="connsiteY64" fmla="*/ 363388 h 572262"/>
              <a:gd name="connsiteX65" fmla="*/ 165670 w 2088756"/>
              <a:gd name="connsiteY65" fmla="*/ 335918 h 572262"/>
              <a:gd name="connsiteX66" fmla="*/ 163953 w 2088756"/>
              <a:gd name="connsiteY66" fmla="*/ 333916 h 572262"/>
              <a:gd name="connsiteX67" fmla="*/ 108444 w 2088756"/>
              <a:gd name="connsiteY67" fmla="*/ 333916 h 572262"/>
              <a:gd name="connsiteX68" fmla="*/ 231766 w 2088756"/>
              <a:gd name="connsiteY68" fmla="*/ 292999 h 572262"/>
              <a:gd name="connsiteX69" fmla="*/ 635497 w 2088756"/>
              <a:gd name="connsiteY69" fmla="*/ 221752 h 572262"/>
              <a:gd name="connsiteX70" fmla="*/ 638644 w 2088756"/>
              <a:gd name="connsiteY70" fmla="*/ 220322 h 572262"/>
              <a:gd name="connsiteX71" fmla="*/ 1065552 w 2088756"/>
              <a:gd name="connsiteY71" fmla="*/ 21461 h 572262"/>
              <a:gd name="connsiteX72" fmla="*/ 1624079 w 2088756"/>
              <a:gd name="connsiteY72" fmla="*/ 21461 h 572262"/>
              <a:gd name="connsiteX73" fmla="*/ 1679875 w 2088756"/>
              <a:gd name="connsiteY73" fmla="*/ 30903 h 572262"/>
              <a:gd name="connsiteX74" fmla="*/ 1853557 w 2088756"/>
              <a:gd name="connsiteY74" fmla="*/ 205157 h 572262"/>
              <a:gd name="connsiteX75" fmla="*/ 2000628 w 2088756"/>
              <a:gd name="connsiteY75" fmla="*/ 218319 h 572262"/>
              <a:gd name="connsiteX76" fmla="*/ 2061288 w 2088756"/>
              <a:gd name="connsiteY76" fmla="*/ 218319 h 572262"/>
              <a:gd name="connsiteX77" fmla="*/ 2060143 w 2088756"/>
              <a:gd name="connsiteY77" fmla="*/ 288135 h 572262"/>
              <a:gd name="connsiteX78" fmla="*/ 2059571 w 2088756"/>
              <a:gd name="connsiteY78" fmla="*/ 290997 h 572262"/>
              <a:gd name="connsiteX79" fmla="*/ 2066152 w 2088756"/>
              <a:gd name="connsiteY79" fmla="*/ 429769 h 572262"/>
              <a:gd name="connsiteX80" fmla="*/ 2066438 w 2088756"/>
              <a:gd name="connsiteY80" fmla="*/ 431772 h 572262"/>
              <a:gd name="connsiteX81" fmla="*/ 2067011 w 2088756"/>
              <a:gd name="connsiteY81" fmla="*/ 445221 h 57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2088756" h="572262">
                <a:moveTo>
                  <a:pt x="2067011" y="445221"/>
                </a:moveTo>
                <a:cubicBezTo>
                  <a:pt x="2065866" y="447796"/>
                  <a:pt x="2063291" y="449512"/>
                  <a:pt x="2059857" y="450371"/>
                </a:cubicBezTo>
                <a:lnTo>
                  <a:pt x="2049557" y="450371"/>
                </a:lnTo>
                <a:cubicBezTo>
                  <a:pt x="2049557" y="450371"/>
                  <a:pt x="2049557" y="450371"/>
                  <a:pt x="2049270" y="450371"/>
                </a:cubicBezTo>
                <a:cubicBezTo>
                  <a:pt x="2049270" y="450371"/>
                  <a:pt x="2049270" y="450371"/>
                  <a:pt x="2048984" y="450371"/>
                </a:cubicBezTo>
                <a:lnTo>
                  <a:pt x="1917936" y="457239"/>
                </a:lnTo>
                <a:cubicBezTo>
                  <a:pt x="1901054" y="422902"/>
                  <a:pt x="1864716" y="379696"/>
                  <a:pt x="1786888" y="371685"/>
                </a:cubicBezTo>
                <a:lnTo>
                  <a:pt x="1713066" y="371685"/>
                </a:lnTo>
                <a:cubicBezTo>
                  <a:pt x="1712780" y="371685"/>
                  <a:pt x="1703052" y="370254"/>
                  <a:pt x="1687887" y="372258"/>
                </a:cubicBezTo>
                <a:cubicBezTo>
                  <a:pt x="1688745" y="362243"/>
                  <a:pt x="1689317" y="352800"/>
                  <a:pt x="1689890" y="343930"/>
                </a:cubicBezTo>
                <a:cubicBezTo>
                  <a:pt x="1691606" y="343358"/>
                  <a:pt x="1693037" y="342786"/>
                  <a:pt x="1694754" y="342213"/>
                </a:cubicBezTo>
                <a:cubicBezTo>
                  <a:pt x="1705627" y="339638"/>
                  <a:pt x="1716500" y="336205"/>
                  <a:pt x="1728231" y="335346"/>
                </a:cubicBezTo>
                <a:cubicBezTo>
                  <a:pt x="1739677" y="333343"/>
                  <a:pt x="1751694" y="333630"/>
                  <a:pt x="1763426" y="333916"/>
                </a:cubicBezTo>
                <a:cubicBezTo>
                  <a:pt x="1775157" y="333916"/>
                  <a:pt x="1786888" y="336777"/>
                  <a:pt x="1798620" y="338208"/>
                </a:cubicBezTo>
                <a:cubicBezTo>
                  <a:pt x="1809779" y="341641"/>
                  <a:pt x="1820938" y="344788"/>
                  <a:pt x="1831524" y="347936"/>
                </a:cubicBezTo>
                <a:cubicBezTo>
                  <a:pt x="1841539" y="352515"/>
                  <a:pt x="1851554" y="357093"/>
                  <a:pt x="1860710" y="361384"/>
                </a:cubicBezTo>
                <a:cubicBezTo>
                  <a:pt x="1869866" y="366248"/>
                  <a:pt x="1877592" y="371685"/>
                  <a:pt x="1885317" y="376549"/>
                </a:cubicBezTo>
                <a:cubicBezTo>
                  <a:pt x="1893043" y="381128"/>
                  <a:pt x="1899910" y="385706"/>
                  <a:pt x="1905060" y="390570"/>
                </a:cubicBezTo>
                <a:cubicBezTo>
                  <a:pt x="1910783" y="395148"/>
                  <a:pt x="1915647" y="399154"/>
                  <a:pt x="1919653" y="402587"/>
                </a:cubicBezTo>
                <a:cubicBezTo>
                  <a:pt x="1927664" y="409168"/>
                  <a:pt x="1932243" y="412888"/>
                  <a:pt x="1932243" y="412888"/>
                </a:cubicBezTo>
                <a:cubicBezTo>
                  <a:pt x="1932529" y="413174"/>
                  <a:pt x="1932815" y="413174"/>
                  <a:pt x="1933101" y="412888"/>
                </a:cubicBezTo>
                <a:cubicBezTo>
                  <a:pt x="1933387" y="412602"/>
                  <a:pt x="1933387" y="412316"/>
                  <a:pt x="1933101" y="412029"/>
                </a:cubicBezTo>
                <a:cubicBezTo>
                  <a:pt x="1933101" y="412029"/>
                  <a:pt x="1929095" y="407451"/>
                  <a:pt x="1921656" y="400012"/>
                </a:cubicBezTo>
                <a:cubicBezTo>
                  <a:pt x="1917936" y="396293"/>
                  <a:pt x="1913358" y="391714"/>
                  <a:pt x="1908208" y="386278"/>
                </a:cubicBezTo>
                <a:cubicBezTo>
                  <a:pt x="1903344" y="380555"/>
                  <a:pt x="1896762" y="375405"/>
                  <a:pt x="1889323" y="370254"/>
                </a:cubicBezTo>
                <a:cubicBezTo>
                  <a:pt x="1881884" y="365104"/>
                  <a:pt x="1874158" y="358809"/>
                  <a:pt x="1865002" y="353086"/>
                </a:cubicBezTo>
                <a:cubicBezTo>
                  <a:pt x="1855559" y="348223"/>
                  <a:pt x="1845831" y="342500"/>
                  <a:pt x="1835244" y="337635"/>
                </a:cubicBezTo>
                <a:cubicBezTo>
                  <a:pt x="1824371" y="333916"/>
                  <a:pt x="1812640" y="330196"/>
                  <a:pt x="1800909" y="326476"/>
                </a:cubicBezTo>
                <a:cubicBezTo>
                  <a:pt x="1788605" y="324760"/>
                  <a:pt x="1776301" y="321326"/>
                  <a:pt x="1763712" y="321040"/>
                </a:cubicBezTo>
                <a:cubicBezTo>
                  <a:pt x="1751122" y="321040"/>
                  <a:pt x="1738532" y="321040"/>
                  <a:pt x="1726228" y="323615"/>
                </a:cubicBezTo>
                <a:cubicBezTo>
                  <a:pt x="1713925" y="324760"/>
                  <a:pt x="1702194" y="328480"/>
                  <a:pt x="1691034" y="331627"/>
                </a:cubicBezTo>
                <a:cubicBezTo>
                  <a:pt x="1690462" y="331913"/>
                  <a:pt x="1690176" y="331913"/>
                  <a:pt x="1689604" y="332199"/>
                </a:cubicBezTo>
                <a:cubicBezTo>
                  <a:pt x="1691320" y="248362"/>
                  <a:pt x="1670147" y="216316"/>
                  <a:pt x="1664710" y="209449"/>
                </a:cubicBezTo>
                <a:cubicBezTo>
                  <a:pt x="1638958" y="52935"/>
                  <a:pt x="1443531" y="27469"/>
                  <a:pt x="1440956" y="27184"/>
                </a:cubicBezTo>
                <a:lnTo>
                  <a:pt x="1066696" y="27184"/>
                </a:lnTo>
                <a:cubicBezTo>
                  <a:pt x="860968" y="52362"/>
                  <a:pt x="638072" y="243499"/>
                  <a:pt x="636069" y="245501"/>
                </a:cubicBezTo>
                <a:cubicBezTo>
                  <a:pt x="634066" y="247218"/>
                  <a:pt x="633208" y="250366"/>
                  <a:pt x="634352" y="252941"/>
                </a:cubicBezTo>
                <a:cubicBezTo>
                  <a:pt x="635211" y="255516"/>
                  <a:pt x="637786" y="256947"/>
                  <a:pt x="640361" y="256947"/>
                </a:cubicBezTo>
                <a:cubicBezTo>
                  <a:pt x="640361" y="256947"/>
                  <a:pt x="640647" y="256947"/>
                  <a:pt x="640647" y="256947"/>
                </a:cubicBezTo>
                <a:lnTo>
                  <a:pt x="666399" y="256088"/>
                </a:lnTo>
                <a:cubicBezTo>
                  <a:pt x="666399" y="256374"/>
                  <a:pt x="666399" y="256374"/>
                  <a:pt x="666399" y="256374"/>
                </a:cubicBezTo>
                <a:cubicBezTo>
                  <a:pt x="675841" y="279837"/>
                  <a:pt x="755386" y="262955"/>
                  <a:pt x="755386" y="262955"/>
                </a:cubicBezTo>
                <a:cubicBezTo>
                  <a:pt x="758820" y="259236"/>
                  <a:pt x="761395" y="255802"/>
                  <a:pt x="763684" y="252369"/>
                </a:cubicBezTo>
                <a:lnTo>
                  <a:pt x="1161978" y="237489"/>
                </a:lnTo>
                <a:cubicBezTo>
                  <a:pt x="1162550" y="240065"/>
                  <a:pt x="1163122" y="243499"/>
                  <a:pt x="1164267" y="248077"/>
                </a:cubicBezTo>
                <a:cubicBezTo>
                  <a:pt x="1156256" y="248362"/>
                  <a:pt x="1148244" y="248649"/>
                  <a:pt x="1140232" y="248935"/>
                </a:cubicBezTo>
                <a:cubicBezTo>
                  <a:pt x="1077855" y="251796"/>
                  <a:pt x="1015193" y="254372"/>
                  <a:pt x="956822" y="256947"/>
                </a:cubicBezTo>
                <a:cubicBezTo>
                  <a:pt x="898165" y="260094"/>
                  <a:pt x="843514" y="262669"/>
                  <a:pt x="796875" y="265244"/>
                </a:cubicBezTo>
                <a:cubicBezTo>
                  <a:pt x="703310" y="270967"/>
                  <a:pt x="640933" y="274973"/>
                  <a:pt x="640933" y="274973"/>
                </a:cubicBezTo>
                <a:cubicBezTo>
                  <a:pt x="640933" y="274973"/>
                  <a:pt x="703596" y="274114"/>
                  <a:pt x="797161" y="272397"/>
                </a:cubicBezTo>
                <a:cubicBezTo>
                  <a:pt x="844086" y="271253"/>
                  <a:pt x="898738" y="269537"/>
                  <a:pt x="957394" y="268106"/>
                </a:cubicBezTo>
                <a:cubicBezTo>
                  <a:pt x="1016051" y="266102"/>
                  <a:pt x="1078428" y="263814"/>
                  <a:pt x="1141091" y="261811"/>
                </a:cubicBezTo>
                <a:cubicBezTo>
                  <a:pt x="1149674" y="261525"/>
                  <a:pt x="1158258" y="260952"/>
                  <a:pt x="1166842" y="260667"/>
                </a:cubicBezTo>
                <a:cubicBezTo>
                  <a:pt x="1175426" y="311025"/>
                  <a:pt x="1188874" y="418324"/>
                  <a:pt x="1161978" y="496438"/>
                </a:cubicBezTo>
                <a:cubicBezTo>
                  <a:pt x="1157400" y="501589"/>
                  <a:pt x="1138515" y="526196"/>
                  <a:pt x="1127356" y="568829"/>
                </a:cubicBezTo>
                <a:lnTo>
                  <a:pt x="556811" y="568829"/>
                </a:lnTo>
                <a:lnTo>
                  <a:pt x="556811" y="522190"/>
                </a:lnTo>
                <a:cubicBezTo>
                  <a:pt x="556811" y="521045"/>
                  <a:pt x="543935" y="412029"/>
                  <a:pt x="450942" y="398296"/>
                </a:cubicBezTo>
                <a:lnTo>
                  <a:pt x="313886" y="398296"/>
                </a:lnTo>
                <a:cubicBezTo>
                  <a:pt x="310452" y="398296"/>
                  <a:pt x="232911" y="401443"/>
                  <a:pt x="188274" y="499013"/>
                </a:cubicBezTo>
                <a:cubicBezTo>
                  <a:pt x="72105" y="491002"/>
                  <a:pt x="30330" y="440929"/>
                  <a:pt x="21460" y="428339"/>
                </a:cubicBezTo>
                <a:cubicBezTo>
                  <a:pt x="22890" y="420899"/>
                  <a:pt x="26038" y="410885"/>
                  <a:pt x="32619" y="399154"/>
                </a:cubicBezTo>
                <a:lnTo>
                  <a:pt x="125611" y="399154"/>
                </a:lnTo>
                <a:lnTo>
                  <a:pt x="126470" y="398868"/>
                </a:lnTo>
                <a:cubicBezTo>
                  <a:pt x="128187" y="398296"/>
                  <a:pt x="165384" y="386278"/>
                  <a:pt x="172251" y="363388"/>
                </a:cubicBezTo>
                <a:cubicBezTo>
                  <a:pt x="175112" y="354231"/>
                  <a:pt x="172823" y="345075"/>
                  <a:pt x="165670" y="335918"/>
                </a:cubicBezTo>
                <a:lnTo>
                  <a:pt x="163953" y="333916"/>
                </a:lnTo>
                <a:lnTo>
                  <a:pt x="108444" y="333916"/>
                </a:lnTo>
                <a:cubicBezTo>
                  <a:pt x="138487" y="318465"/>
                  <a:pt x="177974" y="304158"/>
                  <a:pt x="231766" y="292999"/>
                </a:cubicBezTo>
                <a:lnTo>
                  <a:pt x="635497" y="221752"/>
                </a:lnTo>
                <a:cubicBezTo>
                  <a:pt x="636642" y="221466"/>
                  <a:pt x="637786" y="221180"/>
                  <a:pt x="638644" y="220322"/>
                </a:cubicBezTo>
                <a:cubicBezTo>
                  <a:pt x="640647" y="218605"/>
                  <a:pt x="842083" y="50646"/>
                  <a:pt x="1065552" y="21461"/>
                </a:cubicBezTo>
                <a:lnTo>
                  <a:pt x="1624079" y="21461"/>
                </a:lnTo>
                <a:cubicBezTo>
                  <a:pt x="1624366" y="21461"/>
                  <a:pt x="1646970" y="21174"/>
                  <a:pt x="1679875" y="30903"/>
                </a:cubicBezTo>
                <a:cubicBezTo>
                  <a:pt x="1691893" y="50932"/>
                  <a:pt x="1775157" y="186844"/>
                  <a:pt x="1853557" y="205157"/>
                </a:cubicBezTo>
                <a:cubicBezTo>
                  <a:pt x="1857848" y="205729"/>
                  <a:pt x="1959425" y="218319"/>
                  <a:pt x="2000628" y="218319"/>
                </a:cubicBezTo>
                <a:lnTo>
                  <a:pt x="2061288" y="218319"/>
                </a:lnTo>
                <a:cubicBezTo>
                  <a:pt x="2064435" y="229764"/>
                  <a:pt x="2071302" y="261525"/>
                  <a:pt x="2060143" y="288135"/>
                </a:cubicBezTo>
                <a:cubicBezTo>
                  <a:pt x="2059857" y="288993"/>
                  <a:pt x="2059571" y="289852"/>
                  <a:pt x="2059571" y="290997"/>
                </a:cubicBezTo>
                <a:lnTo>
                  <a:pt x="2066152" y="429769"/>
                </a:lnTo>
                <a:cubicBezTo>
                  <a:pt x="2066152" y="430342"/>
                  <a:pt x="2066438" y="431201"/>
                  <a:pt x="2066438" y="431772"/>
                </a:cubicBezTo>
                <a:cubicBezTo>
                  <a:pt x="2067869" y="433489"/>
                  <a:pt x="2069586" y="440642"/>
                  <a:pt x="2067011" y="445221"/>
                </a:cubicBezTo>
                <a:close/>
              </a:path>
            </a:pathLst>
          </a:custGeom>
          <a:solidFill>
            <a:srgbClr val="8EB1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2" name="Freeform: Shape 172">
            <a:extLst>
              <a:ext uri="{FF2B5EF4-FFF2-40B4-BE49-F238E27FC236}">
                <a16:creationId xmlns:a16="http://schemas.microsoft.com/office/drawing/2014/main" id="{148CE086-3998-CE35-59BF-3C2F5AE30C87}"/>
              </a:ext>
            </a:extLst>
          </p:cNvPr>
          <p:cNvSpPr/>
          <p:nvPr/>
        </p:nvSpPr>
        <p:spPr>
          <a:xfrm>
            <a:off x="4869692" y="4861161"/>
            <a:ext cx="234319" cy="156538"/>
          </a:xfrm>
          <a:custGeom>
            <a:avLst/>
            <a:gdLst>
              <a:gd name="connsiteX0" fmla="*/ 472402 w 572262"/>
              <a:gd name="connsiteY0" fmla="*/ 206014 h 371970"/>
              <a:gd name="connsiteX1" fmla="*/ 473260 w 572262"/>
              <a:gd name="connsiteY1" fmla="*/ 206014 h 371970"/>
              <a:gd name="connsiteX2" fmla="*/ 485278 w 572262"/>
              <a:gd name="connsiteY2" fmla="*/ 194855 h 371970"/>
              <a:gd name="connsiteX3" fmla="*/ 520186 w 572262"/>
              <a:gd name="connsiteY3" fmla="*/ 169675 h 371970"/>
              <a:gd name="connsiteX4" fmla="*/ 545652 w 572262"/>
              <a:gd name="connsiteY4" fmla="*/ 156227 h 371970"/>
              <a:gd name="connsiteX5" fmla="*/ 557383 w 572262"/>
              <a:gd name="connsiteY5" fmla="*/ 151363 h 371970"/>
              <a:gd name="connsiteX6" fmla="*/ 555380 w 572262"/>
              <a:gd name="connsiteY6" fmla="*/ 177687 h 371970"/>
              <a:gd name="connsiteX7" fmla="*/ 446078 w 572262"/>
              <a:gd name="connsiteY7" fmla="*/ 283270 h 371970"/>
              <a:gd name="connsiteX8" fmla="*/ 445506 w 572262"/>
              <a:gd name="connsiteY8" fmla="*/ 285845 h 371970"/>
              <a:gd name="connsiteX9" fmla="*/ 445506 w 572262"/>
              <a:gd name="connsiteY9" fmla="*/ 371112 h 371970"/>
              <a:gd name="connsiteX10" fmla="*/ 21460 w 572262"/>
              <a:gd name="connsiteY10" fmla="*/ 371112 h 371970"/>
              <a:gd name="connsiteX11" fmla="*/ 52934 w 572262"/>
              <a:gd name="connsiteY11" fmla="*/ 306446 h 371970"/>
              <a:gd name="connsiteX12" fmla="*/ 54365 w 572262"/>
              <a:gd name="connsiteY12" fmla="*/ 304157 h 371970"/>
              <a:gd name="connsiteX13" fmla="*/ 60660 w 572262"/>
              <a:gd name="connsiteY13" fmla="*/ 62376 h 371970"/>
              <a:gd name="connsiteX14" fmla="*/ 205156 w 572262"/>
              <a:gd name="connsiteY14" fmla="*/ 56081 h 371970"/>
              <a:gd name="connsiteX15" fmla="*/ 365103 w 572262"/>
              <a:gd name="connsiteY15" fmla="*/ 47783 h 371970"/>
              <a:gd name="connsiteX16" fmla="*/ 521044 w 572262"/>
              <a:gd name="connsiteY16" fmla="*/ 38055 h 371970"/>
              <a:gd name="connsiteX17" fmla="*/ 364817 w 572262"/>
              <a:gd name="connsiteY17" fmla="*/ 40630 h 371970"/>
              <a:gd name="connsiteX18" fmla="*/ 204583 w 572262"/>
              <a:gd name="connsiteY18" fmla="*/ 44922 h 371970"/>
              <a:gd name="connsiteX19" fmla="*/ 58085 w 572262"/>
              <a:gd name="connsiteY19" fmla="*/ 50073 h 371970"/>
              <a:gd name="connsiteX20" fmla="*/ 55795 w 572262"/>
              <a:gd name="connsiteY20" fmla="*/ 39485 h 371970"/>
              <a:gd name="connsiteX21" fmla="*/ 536496 w 572262"/>
              <a:gd name="connsiteY21" fmla="*/ 21460 h 371970"/>
              <a:gd name="connsiteX22" fmla="*/ 557383 w 572262"/>
              <a:gd name="connsiteY22" fmla="*/ 139631 h 371970"/>
              <a:gd name="connsiteX23" fmla="*/ 541073 w 572262"/>
              <a:gd name="connsiteY23" fmla="*/ 147357 h 371970"/>
              <a:gd name="connsiteX24" fmla="*/ 515608 w 572262"/>
              <a:gd name="connsiteY24" fmla="*/ 162808 h 371970"/>
              <a:gd name="connsiteX25" fmla="*/ 482417 w 572262"/>
              <a:gd name="connsiteY25" fmla="*/ 191707 h 371970"/>
              <a:gd name="connsiteX26" fmla="*/ 471830 w 572262"/>
              <a:gd name="connsiteY26" fmla="*/ 204583 h 371970"/>
              <a:gd name="connsiteX27" fmla="*/ 471830 w 572262"/>
              <a:gd name="connsiteY27" fmla="*/ 204583 h 371970"/>
              <a:gd name="connsiteX28" fmla="*/ 472402 w 572262"/>
              <a:gd name="connsiteY28" fmla="*/ 206014 h 371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2262" h="371970">
                <a:moveTo>
                  <a:pt x="472402" y="206014"/>
                </a:moveTo>
                <a:cubicBezTo>
                  <a:pt x="472688" y="206300"/>
                  <a:pt x="472975" y="206300"/>
                  <a:pt x="473260" y="206014"/>
                </a:cubicBezTo>
                <a:cubicBezTo>
                  <a:pt x="473260" y="206014"/>
                  <a:pt x="477266" y="201722"/>
                  <a:pt x="485278" y="194855"/>
                </a:cubicBezTo>
                <a:cubicBezTo>
                  <a:pt x="493004" y="187987"/>
                  <a:pt x="505021" y="178832"/>
                  <a:pt x="520186" y="169675"/>
                </a:cubicBezTo>
                <a:cubicBezTo>
                  <a:pt x="527625" y="164811"/>
                  <a:pt x="536496" y="160519"/>
                  <a:pt x="545652" y="156227"/>
                </a:cubicBezTo>
                <a:cubicBezTo>
                  <a:pt x="549371" y="154511"/>
                  <a:pt x="553377" y="152794"/>
                  <a:pt x="557383" y="151363"/>
                </a:cubicBezTo>
                <a:cubicBezTo>
                  <a:pt x="556811" y="159661"/>
                  <a:pt x="556238" y="168531"/>
                  <a:pt x="555380" y="177687"/>
                </a:cubicBezTo>
                <a:cubicBezTo>
                  <a:pt x="523333" y="185699"/>
                  <a:pt x="477839" y="210306"/>
                  <a:pt x="446078" y="283270"/>
                </a:cubicBezTo>
                <a:cubicBezTo>
                  <a:pt x="445792" y="284128"/>
                  <a:pt x="445506" y="284986"/>
                  <a:pt x="445506" y="285845"/>
                </a:cubicBezTo>
                <a:lnTo>
                  <a:pt x="445506" y="371112"/>
                </a:lnTo>
                <a:lnTo>
                  <a:pt x="21460" y="371112"/>
                </a:lnTo>
                <a:cubicBezTo>
                  <a:pt x="33477" y="329051"/>
                  <a:pt x="52648" y="306732"/>
                  <a:pt x="52934" y="306446"/>
                </a:cubicBezTo>
                <a:cubicBezTo>
                  <a:pt x="53506" y="305873"/>
                  <a:pt x="54079" y="305015"/>
                  <a:pt x="54365" y="304157"/>
                </a:cubicBezTo>
                <a:cubicBezTo>
                  <a:pt x="82978" y="222895"/>
                  <a:pt x="69816" y="114738"/>
                  <a:pt x="60660" y="62376"/>
                </a:cubicBezTo>
                <a:cubicBezTo>
                  <a:pt x="109874" y="60087"/>
                  <a:pt x="158802" y="58085"/>
                  <a:pt x="205156" y="56081"/>
                </a:cubicBezTo>
                <a:cubicBezTo>
                  <a:pt x="263812" y="52934"/>
                  <a:pt x="318464" y="50358"/>
                  <a:pt x="365103" y="47783"/>
                </a:cubicBezTo>
                <a:cubicBezTo>
                  <a:pt x="458668" y="42061"/>
                  <a:pt x="521044" y="38055"/>
                  <a:pt x="521044" y="38055"/>
                </a:cubicBezTo>
                <a:cubicBezTo>
                  <a:pt x="521044" y="38055"/>
                  <a:pt x="458382" y="38913"/>
                  <a:pt x="364817" y="40630"/>
                </a:cubicBezTo>
                <a:cubicBezTo>
                  <a:pt x="317892" y="41775"/>
                  <a:pt x="263240" y="43492"/>
                  <a:pt x="204583" y="44922"/>
                </a:cubicBezTo>
                <a:cubicBezTo>
                  <a:pt x="157658" y="46639"/>
                  <a:pt x="108157" y="48355"/>
                  <a:pt x="58085" y="50073"/>
                </a:cubicBezTo>
                <a:cubicBezTo>
                  <a:pt x="57226" y="45780"/>
                  <a:pt x="56654" y="42347"/>
                  <a:pt x="55795" y="39485"/>
                </a:cubicBezTo>
                <a:lnTo>
                  <a:pt x="536496" y="21460"/>
                </a:lnTo>
                <a:cubicBezTo>
                  <a:pt x="541932" y="29471"/>
                  <a:pt x="559672" y="61518"/>
                  <a:pt x="557383" y="139631"/>
                </a:cubicBezTo>
                <a:cubicBezTo>
                  <a:pt x="551661" y="141921"/>
                  <a:pt x="546224" y="144782"/>
                  <a:pt x="541073" y="147357"/>
                </a:cubicBezTo>
                <a:cubicBezTo>
                  <a:pt x="531631" y="152507"/>
                  <a:pt x="523047" y="157658"/>
                  <a:pt x="515608" y="162808"/>
                </a:cubicBezTo>
                <a:cubicBezTo>
                  <a:pt x="500443" y="173109"/>
                  <a:pt x="489570" y="184268"/>
                  <a:pt x="482417" y="191707"/>
                </a:cubicBezTo>
                <a:cubicBezTo>
                  <a:pt x="474977" y="199433"/>
                  <a:pt x="471830" y="204583"/>
                  <a:pt x="471830" y="204583"/>
                </a:cubicBezTo>
                <a:lnTo>
                  <a:pt x="471830" y="204583"/>
                </a:lnTo>
                <a:cubicBezTo>
                  <a:pt x="472116" y="205442"/>
                  <a:pt x="472116" y="206014"/>
                  <a:pt x="472402" y="206014"/>
                </a:cubicBezTo>
                <a:close/>
              </a:path>
            </a:pathLst>
          </a:custGeom>
          <a:solidFill>
            <a:srgbClr val="8EB1C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3" name="Freeform: Shape 173">
            <a:extLst>
              <a:ext uri="{FF2B5EF4-FFF2-40B4-BE49-F238E27FC236}">
                <a16:creationId xmlns:a16="http://schemas.microsoft.com/office/drawing/2014/main" id="{9F43144E-C864-D451-85C7-E55FF933863D}"/>
              </a:ext>
            </a:extLst>
          </p:cNvPr>
          <p:cNvSpPr/>
          <p:nvPr/>
        </p:nvSpPr>
        <p:spPr>
          <a:xfrm>
            <a:off x="4820367" y="4885002"/>
            <a:ext cx="58580" cy="24083"/>
          </a:xfrm>
          <a:custGeom>
            <a:avLst/>
            <a:gdLst>
              <a:gd name="connsiteX0" fmla="*/ 37483 w 143065"/>
              <a:gd name="connsiteY0" fmla="*/ 53506 h 57226"/>
              <a:gd name="connsiteX1" fmla="*/ 116169 w 143065"/>
              <a:gd name="connsiteY1" fmla="*/ 53506 h 57226"/>
              <a:gd name="connsiteX2" fmla="*/ 132192 w 143065"/>
              <a:gd name="connsiteY2" fmla="*/ 37483 h 57226"/>
              <a:gd name="connsiteX3" fmla="*/ 116169 w 143065"/>
              <a:gd name="connsiteY3" fmla="*/ 21460 h 57226"/>
              <a:gd name="connsiteX4" fmla="*/ 37483 w 143065"/>
              <a:gd name="connsiteY4" fmla="*/ 21460 h 57226"/>
              <a:gd name="connsiteX5" fmla="*/ 21460 w 143065"/>
              <a:gd name="connsiteY5" fmla="*/ 37483 h 57226"/>
              <a:gd name="connsiteX6" fmla="*/ 37483 w 143065"/>
              <a:gd name="connsiteY6" fmla="*/ 53506 h 5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65" h="57226">
                <a:moveTo>
                  <a:pt x="37483" y="53506"/>
                </a:moveTo>
                <a:lnTo>
                  <a:pt x="116169" y="53506"/>
                </a:lnTo>
                <a:cubicBezTo>
                  <a:pt x="125039" y="53506"/>
                  <a:pt x="132192" y="46353"/>
                  <a:pt x="132192" y="37483"/>
                </a:cubicBezTo>
                <a:cubicBezTo>
                  <a:pt x="132192" y="28613"/>
                  <a:pt x="125039" y="21460"/>
                  <a:pt x="116169" y="21460"/>
                </a:cubicBezTo>
                <a:lnTo>
                  <a:pt x="37483" y="21460"/>
                </a:lnTo>
                <a:cubicBezTo>
                  <a:pt x="28613" y="21460"/>
                  <a:pt x="21460" y="28613"/>
                  <a:pt x="21460" y="37483"/>
                </a:cubicBezTo>
                <a:cubicBezTo>
                  <a:pt x="21460" y="46353"/>
                  <a:pt x="28327" y="53506"/>
                  <a:pt x="37483" y="53506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4" name="Freeform: Shape 174">
            <a:extLst>
              <a:ext uri="{FF2B5EF4-FFF2-40B4-BE49-F238E27FC236}">
                <a16:creationId xmlns:a16="http://schemas.microsoft.com/office/drawing/2014/main" id="{0A81576D-08EB-5F6D-FC52-351A08491089}"/>
              </a:ext>
            </a:extLst>
          </p:cNvPr>
          <p:cNvSpPr/>
          <p:nvPr/>
        </p:nvSpPr>
        <p:spPr>
          <a:xfrm>
            <a:off x="5036761" y="4884882"/>
            <a:ext cx="58580" cy="24083"/>
          </a:xfrm>
          <a:custGeom>
            <a:avLst/>
            <a:gdLst>
              <a:gd name="connsiteX0" fmla="*/ 132192 w 143065"/>
              <a:gd name="connsiteY0" fmla="*/ 37483 h 57226"/>
              <a:gd name="connsiteX1" fmla="*/ 116169 w 143065"/>
              <a:gd name="connsiteY1" fmla="*/ 21460 h 57226"/>
              <a:gd name="connsiteX2" fmla="*/ 37483 w 143065"/>
              <a:gd name="connsiteY2" fmla="*/ 21460 h 57226"/>
              <a:gd name="connsiteX3" fmla="*/ 21460 w 143065"/>
              <a:gd name="connsiteY3" fmla="*/ 37483 h 57226"/>
              <a:gd name="connsiteX4" fmla="*/ 37483 w 143065"/>
              <a:gd name="connsiteY4" fmla="*/ 53506 h 57226"/>
              <a:gd name="connsiteX5" fmla="*/ 116169 w 143065"/>
              <a:gd name="connsiteY5" fmla="*/ 53506 h 57226"/>
              <a:gd name="connsiteX6" fmla="*/ 132192 w 143065"/>
              <a:gd name="connsiteY6" fmla="*/ 37483 h 5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65" h="57226">
                <a:moveTo>
                  <a:pt x="132192" y="37483"/>
                </a:moveTo>
                <a:cubicBezTo>
                  <a:pt x="132192" y="28613"/>
                  <a:pt x="125039" y="21460"/>
                  <a:pt x="116169" y="21460"/>
                </a:cubicBezTo>
                <a:lnTo>
                  <a:pt x="37483" y="21460"/>
                </a:lnTo>
                <a:cubicBezTo>
                  <a:pt x="28613" y="21460"/>
                  <a:pt x="21460" y="28613"/>
                  <a:pt x="21460" y="37483"/>
                </a:cubicBezTo>
                <a:cubicBezTo>
                  <a:pt x="21460" y="46353"/>
                  <a:pt x="28613" y="53506"/>
                  <a:pt x="37483" y="53506"/>
                </a:cubicBezTo>
                <a:lnTo>
                  <a:pt x="116169" y="53506"/>
                </a:lnTo>
                <a:cubicBezTo>
                  <a:pt x="125039" y="53792"/>
                  <a:pt x="132192" y="46353"/>
                  <a:pt x="132192" y="37483"/>
                </a:cubicBezTo>
                <a:close/>
              </a:path>
            </a:pathLst>
          </a:custGeom>
          <a:solidFill>
            <a:srgbClr val="3242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5" name="Freeform: Shape 181">
            <a:extLst>
              <a:ext uri="{FF2B5EF4-FFF2-40B4-BE49-F238E27FC236}">
                <a16:creationId xmlns:a16="http://schemas.microsoft.com/office/drawing/2014/main" id="{2620F18C-5D4C-079C-8273-23A6D31C483E}"/>
              </a:ext>
            </a:extLst>
          </p:cNvPr>
          <p:cNvSpPr/>
          <p:nvPr/>
        </p:nvSpPr>
        <p:spPr>
          <a:xfrm>
            <a:off x="6087331" y="2066489"/>
            <a:ext cx="398342" cy="252870"/>
          </a:xfrm>
          <a:custGeom>
            <a:avLst/>
            <a:gdLst>
              <a:gd name="connsiteX0" fmla="*/ 21460 w 972845"/>
              <a:gd name="connsiteY0" fmla="*/ 372499 h 600875"/>
              <a:gd name="connsiteX1" fmla="*/ 952244 w 972845"/>
              <a:gd name="connsiteY1" fmla="*/ 138730 h 600875"/>
              <a:gd name="connsiteX2" fmla="*/ 21460 w 972845"/>
              <a:gd name="connsiteY2" fmla="*/ 372499 h 60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2845" h="600875">
                <a:moveTo>
                  <a:pt x="21460" y="372499"/>
                </a:moveTo>
                <a:cubicBezTo>
                  <a:pt x="21460" y="372499"/>
                  <a:pt x="259235" y="-224656"/>
                  <a:pt x="952244" y="138730"/>
                </a:cubicBezTo>
                <a:cubicBezTo>
                  <a:pt x="952244" y="138444"/>
                  <a:pt x="491000" y="1004277"/>
                  <a:pt x="21460" y="372499"/>
                </a:cubicBezTo>
                <a:close/>
              </a:path>
            </a:pathLst>
          </a:custGeom>
          <a:solidFill>
            <a:srgbClr val="95C11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6" name="Freeform: Shape 183">
            <a:extLst>
              <a:ext uri="{FF2B5EF4-FFF2-40B4-BE49-F238E27FC236}">
                <a16:creationId xmlns:a16="http://schemas.microsoft.com/office/drawing/2014/main" id="{1B6683C5-C097-19C4-D3FA-0009C120E192}"/>
              </a:ext>
            </a:extLst>
          </p:cNvPr>
          <p:cNvSpPr/>
          <p:nvPr/>
        </p:nvSpPr>
        <p:spPr>
          <a:xfrm>
            <a:off x="5328371" y="1805895"/>
            <a:ext cx="995857" cy="4599816"/>
          </a:xfrm>
          <a:custGeom>
            <a:avLst/>
            <a:gdLst>
              <a:gd name="connsiteX0" fmla="*/ 2432113 w 2432113"/>
              <a:gd name="connsiteY0" fmla="*/ 21460 h 10930204"/>
              <a:gd name="connsiteX1" fmla="*/ 2194053 w 2432113"/>
              <a:gd name="connsiteY1" fmla="*/ 434633 h 10930204"/>
              <a:gd name="connsiteX2" fmla="*/ 2074736 w 2432113"/>
              <a:gd name="connsiteY2" fmla="*/ 655526 h 10930204"/>
              <a:gd name="connsiteX3" fmla="*/ 1937965 w 2432113"/>
              <a:gd name="connsiteY3" fmla="*/ 917336 h 10930204"/>
              <a:gd name="connsiteX4" fmla="*/ 1791180 w 2432113"/>
              <a:gd name="connsiteY4" fmla="*/ 1219490 h 10930204"/>
              <a:gd name="connsiteX5" fmla="*/ 1634094 w 2432113"/>
              <a:gd name="connsiteY5" fmla="*/ 1556839 h 10930204"/>
              <a:gd name="connsiteX6" fmla="*/ 1476722 w 2432113"/>
              <a:gd name="connsiteY6" fmla="*/ 1929381 h 10930204"/>
              <a:gd name="connsiteX7" fmla="*/ 1435519 w 2432113"/>
              <a:gd name="connsiteY7" fmla="*/ 2026666 h 10930204"/>
              <a:gd name="connsiteX8" fmla="*/ 1397178 w 2432113"/>
              <a:gd name="connsiteY8" fmla="*/ 2126812 h 10930204"/>
              <a:gd name="connsiteX9" fmla="*/ 1319923 w 2432113"/>
              <a:gd name="connsiteY9" fmla="*/ 2332254 h 10930204"/>
              <a:gd name="connsiteX10" fmla="*/ 1240664 w 2432113"/>
              <a:gd name="connsiteY10" fmla="*/ 2543133 h 10930204"/>
              <a:gd name="connsiteX11" fmla="*/ 1166842 w 2432113"/>
              <a:gd name="connsiteY11" fmla="*/ 2762023 h 10930204"/>
              <a:gd name="connsiteX12" fmla="*/ 1092448 w 2432113"/>
              <a:gd name="connsiteY12" fmla="*/ 2985777 h 10930204"/>
              <a:gd name="connsiteX13" fmla="*/ 1054679 w 2432113"/>
              <a:gd name="connsiteY13" fmla="*/ 3099371 h 10930204"/>
              <a:gd name="connsiteX14" fmla="*/ 1020629 w 2432113"/>
              <a:gd name="connsiteY14" fmla="*/ 3215254 h 10930204"/>
              <a:gd name="connsiteX15" fmla="*/ 885289 w 2432113"/>
              <a:gd name="connsiteY15" fmla="*/ 3688229 h 10930204"/>
              <a:gd name="connsiteX16" fmla="*/ 764828 w 2432113"/>
              <a:gd name="connsiteY16" fmla="*/ 4177226 h 10930204"/>
              <a:gd name="connsiteX17" fmla="*/ 660676 w 2432113"/>
              <a:gd name="connsiteY17" fmla="*/ 4677956 h 10930204"/>
              <a:gd name="connsiteX18" fmla="*/ 615468 w 2432113"/>
              <a:gd name="connsiteY18" fmla="*/ 4931182 h 10930204"/>
              <a:gd name="connsiteX19" fmla="*/ 573693 w 2432113"/>
              <a:gd name="connsiteY19" fmla="*/ 5185552 h 10930204"/>
              <a:gd name="connsiteX20" fmla="*/ 552805 w 2432113"/>
              <a:gd name="connsiteY20" fmla="*/ 5312595 h 10930204"/>
              <a:gd name="connsiteX21" fmla="*/ 536210 w 2432113"/>
              <a:gd name="connsiteY21" fmla="*/ 5440209 h 10930204"/>
              <a:gd name="connsiteX22" fmla="*/ 505021 w 2432113"/>
              <a:gd name="connsiteY22" fmla="*/ 5695152 h 10930204"/>
              <a:gd name="connsiteX23" fmla="*/ 489284 w 2432113"/>
              <a:gd name="connsiteY23" fmla="*/ 5822194 h 10930204"/>
              <a:gd name="connsiteX24" fmla="*/ 475836 w 2432113"/>
              <a:gd name="connsiteY24" fmla="*/ 5949236 h 10930204"/>
              <a:gd name="connsiteX25" fmla="*/ 455235 w 2432113"/>
              <a:gd name="connsiteY25" fmla="*/ 6202462 h 10930204"/>
              <a:gd name="connsiteX26" fmla="*/ 434919 w 2432113"/>
              <a:gd name="connsiteY26" fmla="*/ 6453399 h 10930204"/>
              <a:gd name="connsiteX27" fmla="*/ 424905 w 2432113"/>
              <a:gd name="connsiteY27" fmla="*/ 6702619 h 10930204"/>
              <a:gd name="connsiteX28" fmla="*/ 412887 w 2432113"/>
              <a:gd name="connsiteY28" fmla="*/ 7190758 h 10930204"/>
              <a:gd name="connsiteX29" fmla="*/ 413746 w 2432113"/>
              <a:gd name="connsiteY29" fmla="*/ 7429105 h 10930204"/>
              <a:gd name="connsiteX30" fmla="*/ 418037 w 2432113"/>
              <a:gd name="connsiteY30" fmla="*/ 7662588 h 10930204"/>
              <a:gd name="connsiteX31" fmla="*/ 439211 w 2432113"/>
              <a:gd name="connsiteY31" fmla="*/ 8113245 h 10930204"/>
              <a:gd name="connsiteX32" fmla="*/ 477553 w 2432113"/>
              <a:gd name="connsiteY32" fmla="*/ 8538149 h 10930204"/>
              <a:gd name="connsiteX33" fmla="*/ 486995 w 2432113"/>
              <a:gd name="connsiteY33" fmla="*/ 8640012 h 10930204"/>
              <a:gd name="connsiteX34" fmla="*/ 491573 w 2432113"/>
              <a:gd name="connsiteY34" fmla="*/ 8688940 h 10930204"/>
              <a:gd name="connsiteX35" fmla="*/ 497868 w 2432113"/>
              <a:gd name="connsiteY35" fmla="*/ 8739585 h 10930204"/>
              <a:gd name="connsiteX36" fmla="*/ 523333 w 2432113"/>
              <a:gd name="connsiteY36" fmla="*/ 8932151 h 10930204"/>
              <a:gd name="connsiteX37" fmla="*/ 648945 w 2432113"/>
              <a:gd name="connsiteY37" fmla="*/ 9611427 h 10930204"/>
              <a:gd name="connsiteX38" fmla="*/ 781710 w 2432113"/>
              <a:gd name="connsiteY38" fmla="*/ 10126176 h 10930204"/>
              <a:gd name="connsiteX39" fmla="*/ 883573 w 2432113"/>
              <a:gd name="connsiteY39" fmla="*/ 10452365 h 10930204"/>
              <a:gd name="connsiteX40" fmla="*/ 922773 w 2432113"/>
              <a:gd name="connsiteY40" fmla="*/ 10566532 h 10930204"/>
              <a:gd name="connsiteX41" fmla="*/ 923917 w 2432113"/>
              <a:gd name="connsiteY41" fmla="*/ 10569679 h 10930204"/>
              <a:gd name="connsiteX42" fmla="*/ 754241 w 2432113"/>
              <a:gd name="connsiteY42" fmla="*/ 10915898 h 10930204"/>
              <a:gd name="connsiteX43" fmla="*/ 408023 w 2432113"/>
              <a:gd name="connsiteY43" fmla="*/ 10746222 h 10930204"/>
              <a:gd name="connsiteX44" fmla="*/ 404017 w 2432113"/>
              <a:gd name="connsiteY44" fmla="*/ 10733346 h 10930204"/>
              <a:gd name="connsiteX45" fmla="*/ 368537 w 2432113"/>
              <a:gd name="connsiteY45" fmla="*/ 10610024 h 10930204"/>
              <a:gd name="connsiteX46" fmla="*/ 277547 w 2432113"/>
              <a:gd name="connsiteY46" fmla="*/ 10258941 h 10930204"/>
              <a:gd name="connsiteX47" fmla="*/ 163953 w 2432113"/>
              <a:gd name="connsiteY47" fmla="*/ 9707853 h 10930204"/>
              <a:gd name="connsiteX48" fmla="*/ 66955 w 2432113"/>
              <a:gd name="connsiteY48" fmla="*/ 8985944 h 10930204"/>
              <a:gd name="connsiteX49" fmla="*/ 50073 w 2432113"/>
              <a:gd name="connsiteY49" fmla="*/ 8782792 h 10930204"/>
              <a:gd name="connsiteX50" fmla="*/ 46353 w 2432113"/>
              <a:gd name="connsiteY50" fmla="*/ 8731859 h 10930204"/>
              <a:gd name="connsiteX51" fmla="*/ 43778 w 2432113"/>
              <a:gd name="connsiteY51" fmla="*/ 8678067 h 10930204"/>
              <a:gd name="connsiteX52" fmla="*/ 39200 w 2432113"/>
              <a:gd name="connsiteY52" fmla="*/ 8571912 h 10930204"/>
              <a:gd name="connsiteX53" fmla="*/ 21460 w 2432113"/>
              <a:gd name="connsiteY53" fmla="*/ 8130699 h 10930204"/>
              <a:gd name="connsiteX54" fmla="*/ 22604 w 2432113"/>
              <a:gd name="connsiteY54" fmla="*/ 7664878 h 10930204"/>
              <a:gd name="connsiteX55" fmla="*/ 29757 w 2432113"/>
              <a:gd name="connsiteY55" fmla="*/ 7424241 h 10930204"/>
              <a:gd name="connsiteX56" fmla="*/ 40917 w 2432113"/>
              <a:gd name="connsiteY56" fmla="*/ 7179313 h 10930204"/>
              <a:gd name="connsiteX57" fmla="*/ 77828 w 2432113"/>
              <a:gd name="connsiteY57" fmla="*/ 6678870 h 10930204"/>
              <a:gd name="connsiteX58" fmla="*/ 100718 w 2432113"/>
              <a:gd name="connsiteY58" fmla="*/ 6424500 h 10930204"/>
              <a:gd name="connsiteX59" fmla="*/ 134196 w 2432113"/>
              <a:gd name="connsiteY59" fmla="*/ 6168698 h 10930204"/>
              <a:gd name="connsiteX60" fmla="*/ 167959 w 2432113"/>
              <a:gd name="connsiteY60" fmla="*/ 5910894 h 10930204"/>
              <a:gd name="connsiteX61" fmla="*/ 187988 w 2432113"/>
              <a:gd name="connsiteY61" fmla="*/ 5781850 h 10930204"/>
              <a:gd name="connsiteX62" fmla="*/ 210306 w 2432113"/>
              <a:gd name="connsiteY62" fmla="*/ 5652804 h 10930204"/>
              <a:gd name="connsiteX63" fmla="*/ 254943 w 2432113"/>
              <a:gd name="connsiteY63" fmla="*/ 5394428 h 10930204"/>
              <a:gd name="connsiteX64" fmla="*/ 278119 w 2432113"/>
              <a:gd name="connsiteY64" fmla="*/ 5265383 h 10930204"/>
              <a:gd name="connsiteX65" fmla="*/ 305588 w 2432113"/>
              <a:gd name="connsiteY65" fmla="*/ 5136910 h 10930204"/>
              <a:gd name="connsiteX66" fmla="*/ 360811 w 2432113"/>
              <a:gd name="connsiteY66" fmla="*/ 4880251 h 10930204"/>
              <a:gd name="connsiteX67" fmla="*/ 419468 w 2432113"/>
              <a:gd name="connsiteY67" fmla="*/ 4625308 h 10930204"/>
              <a:gd name="connsiteX68" fmla="*/ 550230 w 2432113"/>
              <a:gd name="connsiteY68" fmla="*/ 4122289 h 10930204"/>
              <a:gd name="connsiteX69" fmla="*/ 696729 w 2432113"/>
              <a:gd name="connsiteY69" fmla="*/ 3632719 h 10930204"/>
              <a:gd name="connsiteX70" fmla="*/ 857249 w 2432113"/>
              <a:gd name="connsiteY70" fmla="*/ 3160889 h 10930204"/>
              <a:gd name="connsiteX71" fmla="*/ 897307 w 2432113"/>
              <a:gd name="connsiteY71" fmla="*/ 3045579 h 10930204"/>
              <a:gd name="connsiteX72" fmla="*/ 941085 w 2432113"/>
              <a:gd name="connsiteY72" fmla="*/ 2932557 h 10930204"/>
              <a:gd name="connsiteX73" fmla="*/ 1027210 w 2432113"/>
              <a:gd name="connsiteY73" fmla="*/ 2710233 h 10930204"/>
              <a:gd name="connsiteX74" fmla="*/ 1112478 w 2432113"/>
              <a:gd name="connsiteY74" fmla="*/ 2493346 h 10930204"/>
              <a:gd name="connsiteX75" fmla="*/ 1202895 w 2432113"/>
              <a:gd name="connsiteY75" fmla="*/ 2284470 h 10930204"/>
              <a:gd name="connsiteX76" fmla="*/ 1291023 w 2432113"/>
              <a:gd name="connsiteY76" fmla="*/ 2081317 h 10930204"/>
              <a:gd name="connsiteX77" fmla="*/ 1334515 w 2432113"/>
              <a:gd name="connsiteY77" fmla="*/ 1982316 h 10930204"/>
              <a:gd name="connsiteX78" fmla="*/ 1380582 w 2432113"/>
              <a:gd name="connsiteY78" fmla="*/ 1886462 h 10930204"/>
              <a:gd name="connsiteX79" fmla="*/ 1557125 w 2432113"/>
              <a:gd name="connsiteY79" fmla="*/ 1519642 h 10930204"/>
              <a:gd name="connsiteX80" fmla="*/ 1731379 w 2432113"/>
              <a:gd name="connsiteY80" fmla="*/ 1188588 h 10930204"/>
              <a:gd name="connsiteX81" fmla="*/ 1893615 w 2432113"/>
              <a:gd name="connsiteY81" fmla="*/ 892729 h 10930204"/>
              <a:gd name="connsiteX82" fmla="*/ 2043548 w 2432113"/>
              <a:gd name="connsiteY82" fmla="*/ 636642 h 10930204"/>
              <a:gd name="connsiteX83" fmla="*/ 2173737 w 2432113"/>
              <a:gd name="connsiteY83" fmla="*/ 421471 h 10930204"/>
              <a:gd name="connsiteX84" fmla="*/ 2432113 w 2432113"/>
              <a:gd name="connsiteY84" fmla="*/ 21460 h 10930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432113" h="10930204">
                <a:moveTo>
                  <a:pt x="2432113" y="21460"/>
                </a:moveTo>
                <a:cubicBezTo>
                  <a:pt x="2432113" y="21460"/>
                  <a:pt x="2345416" y="171679"/>
                  <a:pt x="2194053" y="434633"/>
                </a:cubicBezTo>
                <a:cubicBezTo>
                  <a:pt x="2154853" y="499585"/>
                  <a:pt x="2117084" y="574837"/>
                  <a:pt x="2074736" y="655526"/>
                </a:cubicBezTo>
                <a:cubicBezTo>
                  <a:pt x="2032389" y="736501"/>
                  <a:pt x="1986893" y="823771"/>
                  <a:pt x="1937965" y="917336"/>
                </a:cubicBezTo>
                <a:cubicBezTo>
                  <a:pt x="1887320" y="1009756"/>
                  <a:pt x="1842111" y="1112764"/>
                  <a:pt x="1791180" y="1219490"/>
                </a:cubicBezTo>
                <a:cubicBezTo>
                  <a:pt x="1741393" y="1326789"/>
                  <a:pt x="1686456" y="1438094"/>
                  <a:pt x="1634094" y="1556839"/>
                </a:cubicBezTo>
                <a:cubicBezTo>
                  <a:pt x="1583735" y="1676155"/>
                  <a:pt x="1531087" y="1800623"/>
                  <a:pt x="1476722" y="1929381"/>
                </a:cubicBezTo>
                <a:cubicBezTo>
                  <a:pt x="1463274" y="1961428"/>
                  <a:pt x="1449540" y="1994047"/>
                  <a:pt x="1435519" y="2026666"/>
                </a:cubicBezTo>
                <a:cubicBezTo>
                  <a:pt x="1421785" y="2059285"/>
                  <a:pt x="1410054" y="2093335"/>
                  <a:pt x="1397178" y="2126812"/>
                </a:cubicBezTo>
                <a:cubicBezTo>
                  <a:pt x="1371712" y="2194339"/>
                  <a:pt x="1345960" y="2262724"/>
                  <a:pt x="1319923" y="2332254"/>
                </a:cubicBezTo>
                <a:cubicBezTo>
                  <a:pt x="1293884" y="2401784"/>
                  <a:pt x="1267274" y="2471886"/>
                  <a:pt x="1240664" y="2543133"/>
                </a:cubicBezTo>
                <a:cubicBezTo>
                  <a:pt x="1214340" y="2614379"/>
                  <a:pt x="1191736" y="2688201"/>
                  <a:pt x="1166842" y="2762023"/>
                </a:cubicBezTo>
                <a:cubicBezTo>
                  <a:pt x="1142235" y="2835845"/>
                  <a:pt x="1117628" y="2910525"/>
                  <a:pt x="1092448" y="2985777"/>
                </a:cubicBezTo>
                <a:cubicBezTo>
                  <a:pt x="1079859" y="3023546"/>
                  <a:pt x="1067269" y="3061316"/>
                  <a:pt x="1054679" y="3099371"/>
                </a:cubicBezTo>
                <a:cubicBezTo>
                  <a:pt x="1042375" y="3137426"/>
                  <a:pt x="1032074" y="3176340"/>
                  <a:pt x="1020629" y="3215254"/>
                </a:cubicBezTo>
                <a:cubicBezTo>
                  <a:pt x="976279" y="3370624"/>
                  <a:pt x="929067" y="3527996"/>
                  <a:pt x="885289" y="3688229"/>
                </a:cubicBezTo>
                <a:cubicBezTo>
                  <a:pt x="845517" y="3849607"/>
                  <a:pt x="805173" y="4012701"/>
                  <a:pt x="764828" y="4177226"/>
                </a:cubicBezTo>
                <a:cubicBezTo>
                  <a:pt x="727917" y="4342611"/>
                  <a:pt x="695870" y="4510283"/>
                  <a:pt x="660676" y="4677956"/>
                </a:cubicBezTo>
                <a:cubicBezTo>
                  <a:pt x="642078" y="4761506"/>
                  <a:pt x="629202" y="4846487"/>
                  <a:pt x="615468" y="4931182"/>
                </a:cubicBezTo>
                <a:cubicBezTo>
                  <a:pt x="601733" y="5015877"/>
                  <a:pt x="587713" y="5100571"/>
                  <a:pt x="573693" y="5185552"/>
                </a:cubicBezTo>
                <a:lnTo>
                  <a:pt x="552805" y="5312595"/>
                </a:lnTo>
                <a:cubicBezTo>
                  <a:pt x="545938" y="5354942"/>
                  <a:pt x="541932" y="5397861"/>
                  <a:pt x="536210" y="5440209"/>
                </a:cubicBezTo>
                <a:cubicBezTo>
                  <a:pt x="525909" y="5525190"/>
                  <a:pt x="515322" y="5610457"/>
                  <a:pt x="505021" y="5695152"/>
                </a:cubicBezTo>
                <a:cubicBezTo>
                  <a:pt x="499871" y="5737499"/>
                  <a:pt x="494720" y="5779847"/>
                  <a:pt x="489284" y="5822194"/>
                </a:cubicBezTo>
                <a:cubicBezTo>
                  <a:pt x="483848" y="5864541"/>
                  <a:pt x="478697" y="5906602"/>
                  <a:pt x="475836" y="5949236"/>
                </a:cubicBezTo>
                <a:cubicBezTo>
                  <a:pt x="468969" y="6033931"/>
                  <a:pt x="462101" y="6118339"/>
                  <a:pt x="455235" y="6202462"/>
                </a:cubicBezTo>
                <a:cubicBezTo>
                  <a:pt x="448367" y="6286584"/>
                  <a:pt x="441500" y="6370135"/>
                  <a:pt x="434919" y="6453399"/>
                </a:cubicBezTo>
                <a:cubicBezTo>
                  <a:pt x="431486" y="6536949"/>
                  <a:pt x="428338" y="6619927"/>
                  <a:pt x="424905" y="6702619"/>
                </a:cubicBezTo>
                <a:cubicBezTo>
                  <a:pt x="418610" y="6867716"/>
                  <a:pt x="409453" y="7030525"/>
                  <a:pt x="412887" y="7190758"/>
                </a:cubicBezTo>
                <a:cubicBezTo>
                  <a:pt x="413173" y="7270875"/>
                  <a:pt x="413459" y="7350419"/>
                  <a:pt x="413746" y="7429105"/>
                </a:cubicBezTo>
                <a:cubicBezTo>
                  <a:pt x="414032" y="7507791"/>
                  <a:pt x="413173" y="7585619"/>
                  <a:pt x="418037" y="7662588"/>
                </a:cubicBezTo>
                <a:cubicBezTo>
                  <a:pt x="425191" y="7816527"/>
                  <a:pt x="432344" y="7966746"/>
                  <a:pt x="439211" y="8113245"/>
                </a:cubicBezTo>
                <a:cubicBezTo>
                  <a:pt x="450942" y="8259458"/>
                  <a:pt x="465249" y="8401092"/>
                  <a:pt x="477553" y="8538149"/>
                </a:cubicBezTo>
                <a:cubicBezTo>
                  <a:pt x="480700" y="8572485"/>
                  <a:pt x="483848" y="8606535"/>
                  <a:pt x="486995" y="8640012"/>
                </a:cubicBezTo>
                <a:cubicBezTo>
                  <a:pt x="488425" y="8656321"/>
                  <a:pt x="490143" y="8672631"/>
                  <a:pt x="491573" y="8688940"/>
                </a:cubicBezTo>
                <a:cubicBezTo>
                  <a:pt x="493576" y="8705822"/>
                  <a:pt x="495579" y="8722704"/>
                  <a:pt x="497868" y="8739585"/>
                </a:cubicBezTo>
                <a:cubicBezTo>
                  <a:pt x="505879" y="8807970"/>
                  <a:pt x="514750" y="8869775"/>
                  <a:pt x="523333" y="8932151"/>
                </a:cubicBezTo>
                <a:cubicBezTo>
                  <a:pt x="559672" y="9183088"/>
                  <a:pt x="603737" y="9411135"/>
                  <a:pt x="648945" y="9611427"/>
                </a:cubicBezTo>
                <a:cubicBezTo>
                  <a:pt x="693868" y="9812004"/>
                  <a:pt x="740793" y="9984827"/>
                  <a:pt x="781710" y="10126176"/>
                </a:cubicBezTo>
                <a:cubicBezTo>
                  <a:pt x="822627" y="10267811"/>
                  <a:pt x="859251" y="10377399"/>
                  <a:pt x="883573" y="10452365"/>
                </a:cubicBezTo>
                <a:cubicBezTo>
                  <a:pt x="909038" y="10527046"/>
                  <a:pt x="922773" y="10566532"/>
                  <a:pt x="922773" y="10566532"/>
                </a:cubicBezTo>
                <a:lnTo>
                  <a:pt x="923917" y="10569679"/>
                </a:lnTo>
                <a:cubicBezTo>
                  <a:pt x="972845" y="10712173"/>
                  <a:pt x="896734" y="10867255"/>
                  <a:pt x="754241" y="10915898"/>
                </a:cubicBezTo>
                <a:cubicBezTo>
                  <a:pt x="611748" y="10964826"/>
                  <a:pt x="456665" y="10888715"/>
                  <a:pt x="408023" y="10746222"/>
                </a:cubicBezTo>
                <a:cubicBezTo>
                  <a:pt x="406592" y="10742216"/>
                  <a:pt x="405162" y="10737352"/>
                  <a:pt x="404017" y="10733346"/>
                </a:cubicBezTo>
                <a:cubicBezTo>
                  <a:pt x="404017" y="10733346"/>
                  <a:pt x="391713" y="10690426"/>
                  <a:pt x="368537" y="10610024"/>
                </a:cubicBezTo>
                <a:cubicBezTo>
                  <a:pt x="346505" y="10529334"/>
                  <a:pt x="313313" y="10410877"/>
                  <a:pt x="277547" y="10258941"/>
                </a:cubicBezTo>
                <a:cubicBezTo>
                  <a:pt x="241495" y="10107006"/>
                  <a:pt x="200864" y="9921879"/>
                  <a:pt x="163953" y="9707853"/>
                </a:cubicBezTo>
                <a:cubicBezTo>
                  <a:pt x="126470" y="9493826"/>
                  <a:pt x="92134" y="9251473"/>
                  <a:pt x="66955" y="8985944"/>
                </a:cubicBezTo>
                <a:cubicBezTo>
                  <a:pt x="60946" y="8919276"/>
                  <a:pt x="54651" y="8849173"/>
                  <a:pt x="50073" y="8782792"/>
                </a:cubicBezTo>
                <a:cubicBezTo>
                  <a:pt x="48929" y="8765909"/>
                  <a:pt x="47498" y="8749027"/>
                  <a:pt x="46353" y="8731859"/>
                </a:cubicBezTo>
                <a:cubicBezTo>
                  <a:pt x="44922" y="8711544"/>
                  <a:pt x="44636" y="8696379"/>
                  <a:pt x="43778" y="8678067"/>
                </a:cubicBezTo>
                <a:cubicBezTo>
                  <a:pt x="42347" y="8643159"/>
                  <a:pt x="40631" y="8607679"/>
                  <a:pt x="39200" y="8571912"/>
                </a:cubicBezTo>
                <a:cubicBezTo>
                  <a:pt x="33477" y="8429420"/>
                  <a:pt x="25752" y="8282063"/>
                  <a:pt x="21460" y="8130699"/>
                </a:cubicBezTo>
                <a:cubicBezTo>
                  <a:pt x="21746" y="7979335"/>
                  <a:pt x="22032" y="7823680"/>
                  <a:pt x="22604" y="7664878"/>
                </a:cubicBezTo>
                <a:cubicBezTo>
                  <a:pt x="21460" y="7585333"/>
                  <a:pt x="26324" y="7505216"/>
                  <a:pt x="29757" y="7424241"/>
                </a:cubicBezTo>
                <a:cubicBezTo>
                  <a:pt x="33477" y="7343266"/>
                  <a:pt x="37197" y="7261719"/>
                  <a:pt x="40917" y="7179313"/>
                </a:cubicBezTo>
                <a:cubicBezTo>
                  <a:pt x="45495" y="7014502"/>
                  <a:pt x="63235" y="6847688"/>
                  <a:pt x="77828" y="6678870"/>
                </a:cubicBezTo>
                <a:cubicBezTo>
                  <a:pt x="85267" y="6594462"/>
                  <a:pt x="92993" y="6509767"/>
                  <a:pt x="100718" y="6424500"/>
                </a:cubicBezTo>
                <a:cubicBezTo>
                  <a:pt x="111877" y="6339519"/>
                  <a:pt x="123036" y="6254251"/>
                  <a:pt x="134196" y="6168698"/>
                </a:cubicBezTo>
                <a:cubicBezTo>
                  <a:pt x="145355" y="6083146"/>
                  <a:pt x="156800" y="5997306"/>
                  <a:pt x="167959" y="5910894"/>
                </a:cubicBezTo>
                <a:cubicBezTo>
                  <a:pt x="172823" y="5867689"/>
                  <a:pt x="180263" y="5824769"/>
                  <a:pt x="187988" y="5781850"/>
                </a:cubicBezTo>
                <a:cubicBezTo>
                  <a:pt x="195428" y="5738930"/>
                  <a:pt x="202867" y="5696010"/>
                  <a:pt x="210306" y="5652804"/>
                </a:cubicBezTo>
                <a:cubicBezTo>
                  <a:pt x="225185" y="5566965"/>
                  <a:pt x="240064" y="5480553"/>
                  <a:pt x="254943" y="5394428"/>
                </a:cubicBezTo>
                <a:cubicBezTo>
                  <a:pt x="262668" y="5351508"/>
                  <a:pt x="268963" y="5308016"/>
                  <a:pt x="278119" y="5265383"/>
                </a:cubicBezTo>
                <a:lnTo>
                  <a:pt x="305588" y="5136910"/>
                </a:lnTo>
                <a:cubicBezTo>
                  <a:pt x="323900" y="5051357"/>
                  <a:pt x="342213" y="4965804"/>
                  <a:pt x="360811" y="4880251"/>
                </a:cubicBezTo>
                <a:cubicBezTo>
                  <a:pt x="379124" y="4794697"/>
                  <a:pt x="396578" y="4709144"/>
                  <a:pt x="419468" y="4625308"/>
                </a:cubicBezTo>
                <a:cubicBezTo>
                  <a:pt x="463532" y="4456777"/>
                  <a:pt x="504449" y="4288246"/>
                  <a:pt x="550230" y="4122289"/>
                </a:cubicBezTo>
                <a:cubicBezTo>
                  <a:pt x="599444" y="3957478"/>
                  <a:pt x="648373" y="3794097"/>
                  <a:pt x="696729" y="3632719"/>
                </a:cubicBezTo>
                <a:cubicBezTo>
                  <a:pt x="749091" y="3472772"/>
                  <a:pt x="804600" y="3315686"/>
                  <a:pt x="857249" y="3160889"/>
                </a:cubicBezTo>
                <a:cubicBezTo>
                  <a:pt x="870696" y="3122262"/>
                  <a:pt x="883000" y="3083634"/>
                  <a:pt x="897307" y="3045579"/>
                </a:cubicBezTo>
                <a:cubicBezTo>
                  <a:pt x="911899" y="3007809"/>
                  <a:pt x="926492" y="2970040"/>
                  <a:pt x="941085" y="2932557"/>
                </a:cubicBezTo>
                <a:cubicBezTo>
                  <a:pt x="969984" y="2857590"/>
                  <a:pt x="998883" y="2783483"/>
                  <a:pt x="1027210" y="2710233"/>
                </a:cubicBezTo>
                <a:cubicBezTo>
                  <a:pt x="1056110" y="2636984"/>
                  <a:pt x="1082434" y="2564020"/>
                  <a:pt x="1112478" y="2493346"/>
                </a:cubicBezTo>
                <a:cubicBezTo>
                  <a:pt x="1143093" y="2422957"/>
                  <a:pt x="1173137" y="2353141"/>
                  <a:pt x="1202895" y="2284470"/>
                </a:cubicBezTo>
                <a:cubicBezTo>
                  <a:pt x="1232652" y="2215799"/>
                  <a:pt x="1262124" y="2147985"/>
                  <a:pt x="1291023" y="2081317"/>
                </a:cubicBezTo>
                <a:cubicBezTo>
                  <a:pt x="1305616" y="2048126"/>
                  <a:pt x="1319350" y="2014649"/>
                  <a:pt x="1334515" y="1982316"/>
                </a:cubicBezTo>
                <a:cubicBezTo>
                  <a:pt x="1349966" y="1949983"/>
                  <a:pt x="1365417" y="1918222"/>
                  <a:pt x="1380582" y="1886462"/>
                </a:cubicBezTo>
                <a:cubicBezTo>
                  <a:pt x="1441528" y="1759706"/>
                  <a:pt x="1500471" y="1637242"/>
                  <a:pt x="1557125" y="1519642"/>
                </a:cubicBezTo>
                <a:cubicBezTo>
                  <a:pt x="1615496" y="1402900"/>
                  <a:pt x="1676442" y="1293598"/>
                  <a:pt x="1731379" y="1188588"/>
                </a:cubicBezTo>
                <a:cubicBezTo>
                  <a:pt x="1787746" y="1084151"/>
                  <a:pt x="1838106" y="983146"/>
                  <a:pt x="1893615" y="892729"/>
                </a:cubicBezTo>
                <a:cubicBezTo>
                  <a:pt x="1947122" y="801453"/>
                  <a:pt x="1997195" y="715900"/>
                  <a:pt x="2043548" y="636642"/>
                </a:cubicBezTo>
                <a:cubicBezTo>
                  <a:pt x="2089901" y="557669"/>
                  <a:pt x="2131390" y="484420"/>
                  <a:pt x="2173737" y="421471"/>
                </a:cubicBezTo>
                <a:cubicBezTo>
                  <a:pt x="2338262" y="167387"/>
                  <a:pt x="2432113" y="21460"/>
                  <a:pt x="2432113" y="21460"/>
                </a:cubicBezTo>
                <a:close/>
              </a:path>
            </a:pathLst>
          </a:custGeom>
          <a:solidFill>
            <a:srgbClr val="95C11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1219017">
              <a:defRPr/>
            </a:pPr>
            <a:endParaRPr lang="es-ES_tradnl" sz="2400" dirty="0">
              <a:solidFill>
                <a:srgbClr val="000000"/>
              </a:solidFill>
              <a:latin typeface="Montserrat Light "/>
            </a:endParaRPr>
          </a:p>
        </p:txBody>
      </p:sp>
      <p:sp>
        <p:nvSpPr>
          <p:cNvPr id="137" name="Rectangle 3">
            <a:extLst>
              <a:ext uri="{FF2B5EF4-FFF2-40B4-BE49-F238E27FC236}">
                <a16:creationId xmlns:a16="http://schemas.microsoft.com/office/drawing/2014/main" id="{341B503F-5118-E67D-17AA-11EDA89E637E}"/>
              </a:ext>
            </a:extLst>
          </p:cNvPr>
          <p:cNvSpPr/>
          <p:nvPr/>
        </p:nvSpPr>
        <p:spPr>
          <a:xfrm>
            <a:off x="6716212" y="2319360"/>
            <a:ext cx="334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Bonos verdes</a:t>
            </a:r>
          </a:p>
        </p:txBody>
      </p:sp>
      <p:sp>
        <p:nvSpPr>
          <p:cNvPr id="138" name="Rectangle 184">
            <a:extLst>
              <a:ext uri="{FF2B5EF4-FFF2-40B4-BE49-F238E27FC236}">
                <a16:creationId xmlns:a16="http://schemas.microsoft.com/office/drawing/2014/main" id="{22068A19-71C2-C8A6-01BB-B90C6A75A1C7}"/>
              </a:ext>
            </a:extLst>
          </p:cNvPr>
          <p:cNvSpPr/>
          <p:nvPr/>
        </p:nvSpPr>
        <p:spPr>
          <a:xfrm>
            <a:off x="6813588" y="2984008"/>
            <a:ext cx="334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Oficinas Verdes</a:t>
            </a:r>
          </a:p>
        </p:txBody>
      </p:sp>
      <p:sp>
        <p:nvSpPr>
          <p:cNvPr id="139" name="Rectangle 186">
            <a:extLst>
              <a:ext uri="{FF2B5EF4-FFF2-40B4-BE49-F238E27FC236}">
                <a16:creationId xmlns:a16="http://schemas.microsoft.com/office/drawing/2014/main" id="{3D6C1960-B409-993E-862D-9D32A717C9EB}"/>
              </a:ext>
            </a:extLst>
          </p:cNvPr>
          <p:cNvSpPr/>
          <p:nvPr/>
        </p:nvSpPr>
        <p:spPr>
          <a:xfrm>
            <a:off x="7218269" y="3820631"/>
            <a:ext cx="3011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Análisis Bioclimático</a:t>
            </a:r>
          </a:p>
        </p:txBody>
      </p:sp>
      <p:sp>
        <p:nvSpPr>
          <p:cNvPr id="140" name="Rectangle 187">
            <a:extLst>
              <a:ext uri="{FF2B5EF4-FFF2-40B4-BE49-F238E27FC236}">
                <a16:creationId xmlns:a16="http://schemas.microsoft.com/office/drawing/2014/main" id="{E1744A73-C942-9601-2447-EBE6A0EE370E}"/>
              </a:ext>
            </a:extLst>
          </p:cNvPr>
          <p:cNvSpPr/>
          <p:nvPr/>
        </p:nvSpPr>
        <p:spPr>
          <a:xfrm>
            <a:off x="7375188" y="4939430"/>
            <a:ext cx="334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Ecosistemas digitales</a:t>
            </a:r>
          </a:p>
        </p:txBody>
      </p:sp>
      <p:sp>
        <p:nvSpPr>
          <p:cNvPr id="141" name="Rectangle 191">
            <a:extLst>
              <a:ext uri="{FF2B5EF4-FFF2-40B4-BE49-F238E27FC236}">
                <a16:creationId xmlns:a16="http://schemas.microsoft.com/office/drawing/2014/main" id="{1AABB9E4-37B8-B64E-6B74-763C218C1480}"/>
              </a:ext>
            </a:extLst>
          </p:cNvPr>
          <p:cNvSpPr/>
          <p:nvPr/>
        </p:nvSpPr>
        <p:spPr>
          <a:xfrm>
            <a:off x="2542784" y="1841032"/>
            <a:ext cx="2871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Alianzas Estratégicas</a:t>
            </a:r>
          </a:p>
        </p:txBody>
      </p:sp>
      <p:sp>
        <p:nvSpPr>
          <p:cNvPr id="142" name="Rectangle 192">
            <a:extLst>
              <a:ext uri="{FF2B5EF4-FFF2-40B4-BE49-F238E27FC236}">
                <a16:creationId xmlns:a16="http://schemas.microsoft.com/office/drawing/2014/main" id="{6BE19121-5FE7-1CB5-94A1-38301318FE81}"/>
              </a:ext>
            </a:extLst>
          </p:cNvPr>
          <p:cNvSpPr/>
          <p:nvPr/>
        </p:nvSpPr>
        <p:spPr>
          <a:xfrm>
            <a:off x="1848164" y="2535884"/>
            <a:ext cx="2871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Taxonomías </a:t>
            </a:r>
          </a:p>
        </p:txBody>
      </p:sp>
      <p:sp>
        <p:nvSpPr>
          <p:cNvPr id="143" name="Rectangle 193">
            <a:extLst>
              <a:ext uri="{FF2B5EF4-FFF2-40B4-BE49-F238E27FC236}">
                <a16:creationId xmlns:a16="http://schemas.microsoft.com/office/drawing/2014/main" id="{571798EA-83D7-8440-D050-B108DF698E4B}"/>
              </a:ext>
            </a:extLst>
          </p:cNvPr>
          <p:cNvSpPr/>
          <p:nvPr/>
        </p:nvSpPr>
        <p:spPr>
          <a:xfrm>
            <a:off x="1401069" y="3394582"/>
            <a:ext cx="2871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Fondos Verdes</a:t>
            </a:r>
          </a:p>
        </p:txBody>
      </p:sp>
      <p:sp>
        <p:nvSpPr>
          <p:cNvPr id="144" name="Rectangle 194">
            <a:extLst>
              <a:ext uri="{FF2B5EF4-FFF2-40B4-BE49-F238E27FC236}">
                <a16:creationId xmlns:a16="http://schemas.microsoft.com/office/drawing/2014/main" id="{CC5BDA64-F813-9146-035E-19CD66E921EC}"/>
              </a:ext>
            </a:extLst>
          </p:cNvPr>
          <p:cNvSpPr/>
          <p:nvPr/>
        </p:nvSpPr>
        <p:spPr>
          <a:xfrm>
            <a:off x="867268" y="4448801"/>
            <a:ext cx="2871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017">
              <a:defRPr/>
            </a:pPr>
            <a:r>
              <a:rPr lang="es-ES_tradnl" b="1" dirty="0">
                <a:solidFill>
                  <a:srgbClr val="000000"/>
                </a:solidFill>
                <a:latin typeface="Montserrat Light "/>
              </a:rPr>
              <a:t>Seguros climáticos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50730DA5-963D-8A82-5A47-4760B8BE6AE8}"/>
              </a:ext>
            </a:extLst>
          </p:cNvPr>
          <p:cNvSpPr txBox="1"/>
          <p:nvPr/>
        </p:nvSpPr>
        <p:spPr>
          <a:xfrm>
            <a:off x="3160868" y="422302"/>
            <a:ext cx="5734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Perspectivas, Estrategia, Experiencias y Desafíos</a:t>
            </a:r>
          </a:p>
        </p:txBody>
      </p:sp>
    </p:spTree>
    <p:extLst>
      <p:ext uri="{BB962C8B-B14F-4D97-AF65-F5344CB8AC3E}">
        <p14:creationId xmlns:p14="http://schemas.microsoft.com/office/powerpoint/2010/main" val="3077739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A5BB3-6D27-BE7E-3835-A118581A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2">
            <a:extLst>
              <a:ext uri="{FF2B5EF4-FFF2-40B4-BE49-F238E27FC236}">
                <a16:creationId xmlns:a16="http://schemas.microsoft.com/office/drawing/2014/main" id="{59534358-C018-73E9-F327-CA8D9900E91D}"/>
              </a:ext>
            </a:extLst>
          </p:cNvPr>
          <p:cNvSpPr/>
          <p:nvPr/>
        </p:nvSpPr>
        <p:spPr>
          <a:xfrm>
            <a:off x="406857" y="5311792"/>
            <a:ext cx="3911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cs typeface="Open Sans Light" panose="020B0606030504020204" pitchFamily="34" charset="0"/>
              </a:rPr>
              <a:t>Un asistente virtual 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E57828"/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cs typeface="Open Sans Light" panose="020B0606030504020204" pitchFamily="34" charset="0"/>
              </a:rPr>
              <a:t>todo-en-uno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cs typeface="Open Sans Light" panose="020B0606030504020204" pitchFamily="34" charset="0"/>
              </a:rPr>
              <a:t>para productores, fácil de usar.</a:t>
            </a:r>
          </a:p>
        </p:txBody>
      </p:sp>
      <p:pic>
        <p:nvPicPr>
          <p:cNvPr id="4" name="Picture 103">
            <a:extLst>
              <a:ext uri="{FF2B5EF4-FFF2-40B4-BE49-F238E27FC236}">
                <a16:creationId xmlns:a16="http://schemas.microsoft.com/office/drawing/2014/main" id="{8C3724DD-2703-A952-4EFD-3C616DE3C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63" y="1680468"/>
            <a:ext cx="2603082" cy="610965"/>
          </a:xfrm>
          <a:prstGeom prst="rect">
            <a:avLst/>
          </a:prstGeom>
        </p:spPr>
      </p:pic>
      <p:grpSp>
        <p:nvGrpSpPr>
          <p:cNvPr id="5" name="Group 121">
            <a:extLst>
              <a:ext uri="{FF2B5EF4-FFF2-40B4-BE49-F238E27FC236}">
                <a16:creationId xmlns:a16="http://schemas.microsoft.com/office/drawing/2014/main" id="{F254C4AE-D552-45E3-1C49-405BB8E3736E}"/>
              </a:ext>
            </a:extLst>
          </p:cNvPr>
          <p:cNvGrpSpPr/>
          <p:nvPr/>
        </p:nvGrpSpPr>
        <p:grpSpPr>
          <a:xfrm>
            <a:off x="4153007" y="629781"/>
            <a:ext cx="7398155" cy="5880614"/>
            <a:chOff x="3798758" y="109111"/>
            <a:chExt cx="8290244" cy="6589714"/>
          </a:xfrm>
        </p:grpSpPr>
        <p:sp>
          <p:nvSpPr>
            <p:cNvPr id="6" name="Tekstfelt 90">
              <a:extLst>
                <a:ext uri="{FF2B5EF4-FFF2-40B4-BE49-F238E27FC236}">
                  <a16:creationId xmlns:a16="http://schemas.microsoft.com/office/drawing/2014/main" id="{5581231F-9246-74A8-12D5-7EBB3246970A}"/>
                </a:ext>
              </a:extLst>
            </p:cNvPr>
            <p:cNvSpPr txBox="1"/>
            <p:nvPr/>
          </p:nvSpPr>
          <p:spPr>
            <a:xfrm>
              <a:off x="10699206" y="2356797"/>
              <a:ext cx="1389796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ChatBot con Inteligencia Artificial</a:t>
              </a:r>
            </a:p>
          </p:txBody>
        </p:sp>
        <p:sp>
          <p:nvSpPr>
            <p:cNvPr id="7" name="135 Rectángulo">
              <a:extLst>
                <a:ext uri="{FF2B5EF4-FFF2-40B4-BE49-F238E27FC236}">
                  <a16:creationId xmlns:a16="http://schemas.microsoft.com/office/drawing/2014/main" id="{C5821F67-4A52-E62E-9C2D-7DC4D7E2D4B1}"/>
                </a:ext>
              </a:extLst>
            </p:cNvPr>
            <p:cNvSpPr/>
            <p:nvPr/>
          </p:nvSpPr>
          <p:spPr>
            <a:xfrm>
              <a:off x="10808698" y="2788057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8" name="139 Rectángulo">
              <a:extLst>
                <a:ext uri="{FF2B5EF4-FFF2-40B4-BE49-F238E27FC236}">
                  <a16:creationId xmlns:a16="http://schemas.microsoft.com/office/drawing/2014/main" id="{D825615C-DCBF-7152-FB2E-88BF22B146F4}"/>
                </a:ext>
              </a:extLst>
            </p:cNvPr>
            <p:cNvSpPr/>
            <p:nvPr/>
          </p:nvSpPr>
          <p:spPr>
            <a:xfrm>
              <a:off x="4415420" y="5162370"/>
              <a:ext cx="835696" cy="6095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9" name="148 Rectángulo">
              <a:extLst>
                <a:ext uri="{FF2B5EF4-FFF2-40B4-BE49-F238E27FC236}">
                  <a16:creationId xmlns:a16="http://schemas.microsoft.com/office/drawing/2014/main" id="{939AAD2B-370F-5BEF-D131-8ACB602D9434}"/>
                </a:ext>
              </a:extLst>
            </p:cNvPr>
            <p:cNvSpPr/>
            <p:nvPr/>
          </p:nvSpPr>
          <p:spPr>
            <a:xfrm>
              <a:off x="8308094" y="720407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0" name="Tekstfelt 81">
              <a:extLst>
                <a:ext uri="{FF2B5EF4-FFF2-40B4-BE49-F238E27FC236}">
                  <a16:creationId xmlns:a16="http://schemas.microsoft.com/office/drawing/2014/main" id="{549132B8-33A4-7CFA-9590-3B98FA13E8ED}"/>
                </a:ext>
              </a:extLst>
            </p:cNvPr>
            <p:cNvSpPr txBox="1"/>
            <p:nvPr/>
          </p:nvSpPr>
          <p:spPr>
            <a:xfrm>
              <a:off x="8250516" y="140715"/>
              <a:ext cx="978824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NI"/>
              </a:defPPr>
              <a:lvl1pPr algn="ctr">
                <a:defRPr sz="600">
                  <a:latin typeface="Copperplate Gothic Light" panose="020E05070202060204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Red de estaciones climáticas</a:t>
              </a:r>
            </a:p>
          </p:txBody>
        </p:sp>
        <p:sp>
          <p:nvSpPr>
            <p:cNvPr id="11" name="Tekstfelt 74">
              <a:extLst>
                <a:ext uri="{FF2B5EF4-FFF2-40B4-BE49-F238E27FC236}">
                  <a16:creationId xmlns:a16="http://schemas.microsoft.com/office/drawing/2014/main" id="{C140F852-1689-58D4-F49E-3CE2F3D2D8DB}"/>
                </a:ext>
              </a:extLst>
            </p:cNvPr>
            <p:cNvSpPr txBox="1"/>
            <p:nvPr/>
          </p:nvSpPr>
          <p:spPr>
            <a:xfrm>
              <a:off x="5920081" y="6167256"/>
              <a:ext cx="1042169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Proyección de cosecha</a:t>
              </a:r>
            </a:p>
          </p:txBody>
        </p:sp>
        <p:sp>
          <p:nvSpPr>
            <p:cNvPr id="12" name="Tekstfelt 78">
              <a:extLst>
                <a:ext uri="{FF2B5EF4-FFF2-40B4-BE49-F238E27FC236}">
                  <a16:creationId xmlns:a16="http://schemas.microsoft.com/office/drawing/2014/main" id="{E938EAE7-5838-A36B-00AA-BBFC499F256E}"/>
                </a:ext>
              </a:extLst>
            </p:cNvPr>
            <p:cNvSpPr txBox="1"/>
            <p:nvPr/>
          </p:nvSpPr>
          <p:spPr>
            <a:xfrm>
              <a:off x="4059093" y="4579195"/>
              <a:ext cx="1205764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Cultivos climaticamente resilientes</a:t>
              </a:r>
            </a:p>
          </p:txBody>
        </p:sp>
        <p:sp>
          <p:nvSpPr>
            <p:cNvPr id="13" name="Tekstfelt 64">
              <a:extLst>
                <a:ext uri="{FF2B5EF4-FFF2-40B4-BE49-F238E27FC236}">
                  <a16:creationId xmlns:a16="http://schemas.microsoft.com/office/drawing/2014/main" id="{5B497B5A-4BF3-97D7-A8B9-8D81B1EF061C}"/>
                </a:ext>
              </a:extLst>
            </p:cNvPr>
            <p:cNvSpPr txBox="1"/>
            <p:nvPr/>
          </p:nvSpPr>
          <p:spPr>
            <a:xfrm>
              <a:off x="4898381" y="5577239"/>
              <a:ext cx="967292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Huella de carbono de los cultivos</a:t>
              </a:r>
            </a:p>
          </p:txBody>
        </p:sp>
        <p:sp>
          <p:nvSpPr>
            <p:cNvPr id="14" name="116 Rectángulo">
              <a:extLst>
                <a:ext uri="{FF2B5EF4-FFF2-40B4-BE49-F238E27FC236}">
                  <a16:creationId xmlns:a16="http://schemas.microsoft.com/office/drawing/2014/main" id="{1F7C8617-A14D-8C79-C58B-CC32B1822247}"/>
                </a:ext>
              </a:extLst>
            </p:cNvPr>
            <p:cNvSpPr/>
            <p:nvPr/>
          </p:nvSpPr>
          <p:spPr>
            <a:xfrm>
              <a:off x="9805552" y="6077799"/>
              <a:ext cx="835696" cy="60960"/>
            </a:xfrm>
            <a:prstGeom prst="rect">
              <a:avLst/>
            </a:prstGeom>
            <a:solidFill>
              <a:srgbClr val="5B8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" name="Tekstfelt 78">
              <a:extLst>
                <a:ext uri="{FF2B5EF4-FFF2-40B4-BE49-F238E27FC236}">
                  <a16:creationId xmlns:a16="http://schemas.microsoft.com/office/drawing/2014/main" id="{95963740-7D5C-C9FF-0582-E0CC6A538CD2}"/>
                </a:ext>
              </a:extLst>
            </p:cNvPr>
            <p:cNvSpPr txBox="1"/>
            <p:nvPr/>
          </p:nvSpPr>
          <p:spPr>
            <a:xfrm>
              <a:off x="9725866" y="5659297"/>
              <a:ext cx="869709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Precios de Mercado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8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cs typeface="Verdana" panose="020B0604030504040204" pitchFamily="34" charset="0"/>
              </a:endParaRPr>
            </a:p>
          </p:txBody>
        </p:sp>
        <p:sp>
          <p:nvSpPr>
            <p:cNvPr id="16" name="139 Rectángulo">
              <a:extLst>
                <a:ext uri="{FF2B5EF4-FFF2-40B4-BE49-F238E27FC236}">
                  <a16:creationId xmlns:a16="http://schemas.microsoft.com/office/drawing/2014/main" id="{91DA4E28-1158-9441-E2D9-7DA8D5BE3C1E}"/>
                </a:ext>
              </a:extLst>
            </p:cNvPr>
            <p:cNvSpPr/>
            <p:nvPr/>
          </p:nvSpPr>
          <p:spPr>
            <a:xfrm>
              <a:off x="10483636" y="5201659"/>
              <a:ext cx="835696" cy="60959"/>
            </a:xfrm>
            <a:prstGeom prst="rect">
              <a:avLst/>
            </a:prstGeom>
            <a:solidFill>
              <a:srgbClr val="5B8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" name="Tekstfelt 74">
              <a:extLst>
                <a:ext uri="{FF2B5EF4-FFF2-40B4-BE49-F238E27FC236}">
                  <a16:creationId xmlns:a16="http://schemas.microsoft.com/office/drawing/2014/main" id="{D48C528D-42D2-127E-B0DE-52E47F44603B}"/>
                </a:ext>
              </a:extLst>
            </p:cNvPr>
            <p:cNvSpPr txBox="1"/>
            <p:nvPr/>
          </p:nvSpPr>
          <p:spPr>
            <a:xfrm>
              <a:off x="10432918" y="4893251"/>
              <a:ext cx="1296968" cy="241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Anuncios</a:t>
              </a:r>
            </a:p>
          </p:txBody>
        </p:sp>
        <p:sp>
          <p:nvSpPr>
            <p:cNvPr id="18" name="108 Rectángulo">
              <a:extLst>
                <a:ext uri="{FF2B5EF4-FFF2-40B4-BE49-F238E27FC236}">
                  <a16:creationId xmlns:a16="http://schemas.microsoft.com/office/drawing/2014/main" id="{388E73B9-198F-F1A4-8ACB-D9C8B3356B8A}"/>
                </a:ext>
              </a:extLst>
            </p:cNvPr>
            <p:cNvSpPr/>
            <p:nvPr/>
          </p:nvSpPr>
          <p:spPr>
            <a:xfrm>
              <a:off x="4883355" y="1732814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" name="Tekstfelt 22">
              <a:extLst>
                <a:ext uri="{FF2B5EF4-FFF2-40B4-BE49-F238E27FC236}">
                  <a16:creationId xmlns:a16="http://schemas.microsoft.com/office/drawing/2014/main" id="{8C4B2FAB-96A6-F803-46B8-AFF890661C08}"/>
                </a:ext>
              </a:extLst>
            </p:cNvPr>
            <p:cNvSpPr txBox="1"/>
            <p:nvPr/>
          </p:nvSpPr>
          <p:spPr>
            <a:xfrm>
              <a:off x="4535881" y="1324707"/>
              <a:ext cx="1277909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Descriptor de pastos y forrajes</a:t>
              </a:r>
            </a:p>
          </p:txBody>
        </p:sp>
        <p:pic>
          <p:nvPicPr>
            <p:cNvPr id="20" name="Imagen 23">
              <a:extLst>
                <a:ext uri="{FF2B5EF4-FFF2-40B4-BE49-F238E27FC236}">
                  <a16:creationId xmlns:a16="http://schemas.microsoft.com/office/drawing/2014/main" id="{B88F95B4-9C6C-B1D4-4BF7-76A2E136C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15957" y="874865"/>
              <a:ext cx="746796" cy="746796"/>
            </a:xfrm>
            <a:prstGeom prst="rect">
              <a:avLst/>
            </a:prstGeom>
          </p:spPr>
        </p:pic>
        <p:pic>
          <p:nvPicPr>
            <p:cNvPr id="21" name="Imagen 27">
              <a:extLst>
                <a:ext uri="{FF2B5EF4-FFF2-40B4-BE49-F238E27FC236}">
                  <a16:creationId xmlns:a16="http://schemas.microsoft.com/office/drawing/2014/main" id="{CCB04ABA-52A4-AF7C-1510-2B2A260ED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4792" y="5331317"/>
              <a:ext cx="751924" cy="753753"/>
            </a:xfrm>
            <a:prstGeom prst="rect">
              <a:avLst/>
            </a:prstGeom>
          </p:spPr>
        </p:pic>
        <p:pic>
          <p:nvPicPr>
            <p:cNvPr id="22" name="Imagen 31">
              <a:extLst>
                <a:ext uri="{FF2B5EF4-FFF2-40B4-BE49-F238E27FC236}">
                  <a16:creationId xmlns:a16="http://schemas.microsoft.com/office/drawing/2014/main" id="{A589A720-A278-B56C-068A-3B7778287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6161" y="4392190"/>
              <a:ext cx="746796" cy="746796"/>
            </a:xfrm>
            <a:prstGeom prst="rect">
              <a:avLst/>
            </a:prstGeom>
          </p:spPr>
        </p:pic>
        <p:pic>
          <p:nvPicPr>
            <p:cNvPr id="23" name="Imagen 35">
              <a:extLst>
                <a:ext uri="{FF2B5EF4-FFF2-40B4-BE49-F238E27FC236}">
                  <a16:creationId xmlns:a16="http://schemas.microsoft.com/office/drawing/2014/main" id="{5AB93384-A588-D56D-8F09-E3E71367B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50908" y="2244463"/>
              <a:ext cx="744984" cy="744984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7848B724-4F6D-A4E1-4B11-871FA1B79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0650" y="4999495"/>
              <a:ext cx="746796" cy="744984"/>
            </a:xfrm>
            <a:prstGeom prst="rect">
              <a:avLst/>
            </a:prstGeom>
          </p:spPr>
        </p:pic>
        <p:pic>
          <p:nvPicPr>
            <p:cNvPr id="25" name="Imagen 110">
              <a:extLst>
                <a:ext uri="{FF2B5EF4-FFF2-40B4-BE49-F238E27FC236}">
                  <a16:creationId xmlns:a16="http://schemas.microsoft.com/office/drawing/2014/main" id="{300C3934-95DD-EC97-55E8-FEDF53158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6162" y="1488961"/>
              <a:ext cx="744984" cy="744984"/>
            </a:xfrm>
            <a:prstGeom prst="rect">
              <a:avLst/>
            </a:prstGeom>
          </p:spPr>
        </p:pic>
        <p:sp>
          <p:nvSpPr>
            <p:cNvPr id="26" name="Tekstfelt 64">
              <a:extLst>
                <a:ext uri="{FF2B5EF4-FFF2-40B4-BE49-F238E27FC236}">
                  <a16:creationId xmlns:a16="http://schemas.microsoft.com/office/drawing/2014/main" id="{B51BDB31-EB2D-CA27-6EFF-17E5F5F4456B}"/>
                </a:ext>
              </a:extLst>
            </p:cNvPr>
            <p:cNvSpPr txBox="1"/>
            <p:nvPr/>
          </p:nvSpPr>
          <p:spPr>
            <a:xfrm>
              <a:off x="10448619" y="1286493"/>
              <a:ext cx="948947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Sistema de advertencia temprana</a:t>
              </a:r>
            </a:p>
          </p:txBody>
        </p:sp>
        <p:sp>
          <p:nvSpPr>
            <p:cNvPr id="27" name="132 Rectángulo">
              <a:extLst>
                <a:ext uri="{FF2B5EF4-FFF2-40B4-BE49-F238E27FC236}">
                  <a16:creationId xmlns:a16="http://schemas.microsoft.com/office/drawing/2014/main" id="{2F66A144-46EF-CBB5-8FA2-C5FC83FE3F95}"/>
                </a:ext>
              </a:extLst>
            </p:cNvPr>
            <p:cNvSpPr/>
            <p:nvPr/>
          </p:nvSpPr>
          <p:spPr>
            <a:xfrm>
              <a:off x="9619663" y="969009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8" name="Tekstfelt 60">
              <a:extLst>
                <a:ext uri="{FF2B5EF4-FFF2-40B4-BE49-F238E27FC236}">
                  <a16:creationId xmlns:a16="http://schemas.microsoft.com/office/drawing/2014/main" id="{42D0CD4C-6C61-8251-485A-5F7D8EDF8F30}"/>
                </a:ext>
              </a:extLst>
            </p:cNvPr>
            <p:cNvSpPr txBox="1"/>
            <p:nvPr/>
          </p:nvSpPr>
          <p:spPr>
            <a:xfrm>
              <a:off x="9537577" y="399692"/>
              <a:ext cx="1091120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Mongolian Baiti" panose="03000500000000000000" pitchFamily="66" charset="0"/>
                </a:rPr>
                <a:t>Pronósticos diarios, a 3, 10 y 90 días</a:t>
              </a:r>
            </a:p>
          </p:txBody>
        </p:sp>
        <p:sp>
          <p:nvSpPr>
            <p:cNvPr id="29" name="132 Rectángulo">
              <a:extLst>
                <a:ext uri="{FF2B5EF4-FFF2-40B4-BE49-F238E27FC236}">
                  <a16:creationId xmlns:a16="http://schemas.microsoft.com/office/drawing/2014/main" id="{601D3BC5-2846-B599-FAA1-04D169C40CEF}"/>
                </a:ext>
              </a:extLst>
            </p:cNvPr>
            <p:cNvSpPr/>
            <p:nvPr/>
          </p:nvSpPr>
          <p:spPr>
            <a:xfrm>
              <a:off x="10802103" y="4325999"/>
              <a:ext cx="835696" cy="60960"/>
            </a:xfrm>
            <a:prstGeom prst="rect">
              <a:avLst/>
            </a:prstGeom>
            <a:solidFill>
              <a:srgbClr val="5B8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30" name="Tekstfelt 60">
              <a:extLst>
                <a:ext uri="{FF2B5EF4-FFF2-40B4-BE49-F238E27FC236}">
                  <a16:creationId xmlns:a16="http://schemas.microsoft.com/office/drawing/2014/main" id="{B0399937-7B50-8731-6B7D-36616EB0FD20}"/>
                </a:ext>
              </a:extLst>
            </p:cNvPr>
            <p:cNvSpPr txBox="1"/>
            <p:nvPr/>
          </p:nvSpPr>
          <p:spPr>
            <a:xfrm>
              <a:off x="10699207" y="3919627"/>
              <a:ext cx="916050" cy="241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Red Social</a:t>
              </a:r>
            </a:p>
          </p:txBody>
        </p:sp>
        <p:sp>
          <p:nvSpPr>
            <p:cNvPr id="31" name="132 Rectángulo">
              <a:extLst>
                <a:ext uri="{FF2B5EF4-FFF2-40B4-BE49-F238E27FC236}">
                  <a16:creationId xmlns:a16="http://schemas.microsoft.com/office/drawing/2014/main" id="{D006176C-70F0-F68C-E36F-027821053509}"/>
                </a:ext>
              </a:extLst>
            </p:cNvPr>
            <p:cNvSpPr/>
            <p:nvPr/>
          </p:nvSpPr>
          <p:spPr>
            <a:xfrm>
              <a:off x="7225575" y="6637865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32" name="Tekstfelt 60">
              <a:extLst>
                <a:ext uri="{FF2B5EF4-FFF2-40B4-BE49-F238E27FC236}">
                  <a16:creationId xmlns:a16="http://schemas.microsoft.com/office/drawing/2014/main" id="{86294459-B67D-5C10-CE29-11DA9138863D}"/>
                </a:ext>
              </a:extLst>
            </p:cNvPr>
            <p:cNvSpPr txBox="1"/>
            <p:nvPr/>
          </p:nvSpPr>
          <p:spPr>
            <a:xfrm>
              <a:off x="6970834" y="6232233"/>
              <a:ext cx="1191285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Mapas satelitales de clima</a:t>
              </a:r>
            </a:p>
          </p:txBody>
        </p:sp>
        <p:sp>
          <p:nvSpPr>
            <p:cNvPr id="33" name="136 Rectángulo">
              <a:extLst>
                <a:ext uri="{FF2B5EF4-FFF2-40B4-BE49-F238E27FC236}">
                  <a16:creationId xmlns:a16="http://schemas.microsoft.com/office/drawing/2014/main" id="{F9C6B932-1CDD-7168-A488-40C52883354D}"/>
                </a:ext>
              </a:extLst>
            </p:cNvPr>
            <p:cNvSpPr/>
            <p:nvPr/>
          </p:nvSpPr>
          <p:spPr>
            <a:xfrm>
              <a:off x="4137411" y="3259301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34" name="Tekstfelt 64">
              <a:extLst>
                <a:ext uri="{FF2B5EF4-FFF2-40B4-BE49-F238E27FC236}">
                  <a16:creationId xmlns:a16="http://schemas.microsoft.com/office/drawing/2014/main" id="{8D3D3FB0-2B01-B5FF-9072-F0DEC0414B42}"/>
                </a:ext>
              </a:extLst>
            </p:cNvPr>
            <p:cNvSpPr txBox="1"/>
            <p:nvPr/>
          </p:nvSpPr>
          <p:spPr>
            <a:xfrm>
              <a:off x="4115184" y="2730084"/>
              <a:ext cx="899748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Verdana" panose="020B0604030504040204" pitchFamily="34" charset="0"/>
                  <a:cs typeface="Verdana" panose="020B0604030504040204" pitchFamily="34" charset="0"/>
                </a:rPr>
                <a:t>Mejores fechas de siembra</a:t>
              </a:r>
            </a:p>
          </p:txBody>
        </p:sp>
        <p:sp>
          <p:nvSpPr>
            <p:cNvPr id="35" name="Tekstfelt 20">
              <a:extLst>
                <a:ext uri="{FF2B5EF4-FFF2-40B4-BE49-F238E27FC236}">
                  <a16:creationId xmlns:a16="http://schemas.microsoft.com/office/drawing/2014/main" id="{D70A0446-0FC5-4982-176F-B5545EDBDE31}"/>
                </a:ext>
              </a:extLst>
            </p:cNvPr>
            <p:cNvSpPr txBox="1"/>
            <p:nvPr/>
          </p:nvSpPr>
          <p:spPr>
            <a:xfrm>
              <a:off x="5577146" y="109111"/>
              <a:ext cx="2382227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Mejores prácticas para el control de plagas y enfermedades en cultivos</a:t>
              </a:r>
            </a:p>
          </p:txBody>
        </p:sp>
        <p:sp>
          <p:nvSpPr>
            <p:cNvPr id="36" name="109 Rectángulo">
              <a:extLst>
                <a:ext uri="{FF2B5EF4-FFF2-40B4-BE49-F238E27FC236}">
                  <a16:creationId xmlns:a16="http://schemas.microsoft.com/office/drawing/2014/main" id="{DEC7E657-AE5D-0C65-383D-290BF9D8E829}"/>
                </a:ext>
              </a:extLst>
            </p:cNvPr>
            <p:cNvSpPr/>
            <p:nvPr/>
          </p:nvSpPr>
          <p:spPr>
            <a:xfrm>
              <a:off x="7042812" y="667668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pic>
          <p:nvPicPr>
            <p:cNvPr id="37" name="Imagen 130">
              <a:extLst>
                <a:ext uri="{FF2B5EF4-FFF2-40B4-BE49-F238E27FC236}">
                  <a16:creationId xmlns:a16="http://schemas.microsoft.com/office/drawing/2014/main" id="{1400BD01-63F5-935A-A0AF-A1EE4AB6A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2063" y="864372"/>
              <a:ext cx="748613" cy="746797"/>
            </a:xfrm>
            <a:prstGeom prst="rect">
              <a:avLst/>
            </a:prstGeom>
          </p:spPr>
        </p:pic>
        <p:pic>
          <p:nvPicPr>
            <p:cNvPr id="38" name="Imagen 132">
              <a:extLst>
                <a:ext uri="{FF2B5EF4-FFF2-40B4-BE49-F238E27FC236}">
                  <a16:creationId xmlns:a16="http://schemas.microsoft.com/office/drawing/2014/main" id="{A8DD5F92-33E3-B432-CBFA-FB1B635DE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4344" y="2882750"/>
              <a:ext cx="748613" cy="748613"/>
            </a:xfrm>
            <a:prstGeom prst="rect">
              <a:avLst/>
            </a:prstGeom>
          </p:spPr>
        </p:pic>
        <p:pic>
          <p:nvPicPr>
            <p:cNvPr id="39" name="Imagen 140">
              <a:extLst>
                <a:ext uri="{FF2B5EF4-FFF2-40B4-BE49-F238E27FC236}">
                  <a16:creationId xmlns:a16="http://schemas.microsoft.com/office/drawing/2014/main" id="{19F30F9F-14C4-8F71-CC0F-0CC08F1DF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15704" y="1542861"/>
              <a:ext cx="748613" cy="746797"/>
            </a:xfrm>
            <a:prstGeom prst="rect">
              <a:avLst/>
            </a:prstGeom>
          </p:spPr>
        </p:pic>
        <p:pic>
          <p:nvPicPr>
            <p:cNvPr id="40" name="Imagen 153">
              <a:extLst>
                <a:ext uri="{FF2B5EF4-FFF2-40B4-BE49-F238E27FC236}">
                  <a16:creationId xmlns:a16="http://schemas.microsoft.com/office/drawing/2014/main" id="{DF979559-277B-5FB3-2BC4-451353BAA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9872" y="5397132"/>
              <a:ext cx="746797" cy="748613"/>
            </a:xfrm>
            <a:prstGeom prst="rect">
              <a:avLst/>
            </a:prstGeom>
          </p:spPr>
        </p:pic>
        <p:pic>
          <p:nvPicPr>
            <p:cNvPr id="41" name="Imagen 156">
              <a:extLst>
                <a:ext uri="{FF2B5EF4-FFF2-40B4-BE49-F238E27FC236}">
                  <a16:creationId xmlns:a16="http://schemas.microsoft.com/office/drawing/2014/main" id="{8546B683-37F5-6FDA-344C-7AA9E48C5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0976" y="1043204"/>
              <a:ext cx="748613" cy="746797"/>
            </a:xfrm>
            <a:prstGeom prst="rect">
              <a:avLst/>
            </a:prstGeom>
          </p:spPr>
        </p:pic>
        <p:pic>
          <p:nvPicPr>
            <p:cNvPr id="42" name="Imagen 157">
              <a:extLst>
                <a:ext uri="{FF2B5EF4-FFF2-40B4-BE49-F238E27FC236}">
                  <a16:creationId xmlns:a16="http://schemas.microsoft.com/office/drawing/2014/main" id="{3BF406BD-6B57-7B9B-4105-3DC64C47B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7766" y="1033811"/>
              <a:ext cx="746797" cy="746797"/>
            </a:xfrm>
            <a:prstGeom prst="rect">
              <a:avLst/>
            </a:prstGeom>
          </p:spPr>
        </p:pic>
        <p:sp>
          <p:nvSpPr>
            <p:cNvPr id="43" name="Tekstfelt 20">
              <a:extLst>
                <a:ext uri="{FF2B5EF4-FFF2-40B4-BE49-F238E27FC236}">
                  <a16:creationId xmlns:a16="http://schemas.microsoft.com/office/drawing/2014/main" id="{4A6E1E4C-E7DB-3C5E-F5DA-F22C466F437C}"/>
                </a:ext>
              </a:extLst>
            </p:cNvPr>
            <p:cNvSpPr txBox="1"/>
            <p:nvPr/>
          </p:nvSpPr>
          <p:spPr>
            <a:xfrm>
              <a:off x="4398350" y="621326"/>
              <a:ext cx="2266949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Mejores practicas para el control de enfermedades en ganado</a:t>
              </a:r>
            </a:p>
          </p:txBody>
        </p:sp>
        <p:sp>
          <p:nvSpPr>
            <p:cNvPr id="44" name="109 Rectángulo">
              <a:extLst>
                <a:ext uri="{FF2B5EF4-FFF2-40B4-BE49-F238E27FC236}">
                  <a16:creationId xmlns:a16="http://schemas.microsoft.com/office/drawing/2014/main" id="{4FD63A6F-5703-0C9F-8C0E-8918711595A6}"/>
                </a:ext>
              </a:extLst>
            </p:cNvPr>
            <p:cNvSpPr/>
            <p:nvPr/>
          </p:nvSpPr>
          <p:spPr>
            <a:xfrm>
              <a:off x="5700614" y="1011904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45" name="132 Rectángulo">
              <a:extLst>
                <a:ext uri="{FF2B5EF4-FFF2-40B4-BE49-F238E27FC236}">
                  <a16:creationId xmlns:a16="http://schemas.microsoft.com/office/drawing/2014/main" id="{A1475CE5-7F27-4FAE-5863-5821E70BC70F}"/>
                </a:ext>
              </a:extLst>
            </p:cNvPr>
            <p:cNvSpPr/>
            <p:nvPr/>
          </p:nvSpPr>
          <p:spPr>
            <a:xfrm>
              <a:off x="10847983" y="3424065"/>
              <a:ext cx="835696" cy="60960"/>
            </a:xfrm>
            <a:prstGeom prst="rect">
              <a:avLst/>
            </a:prstGeom>
            <a:solidFill>
              <a:srgbClr val="5B8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5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46" name="Tekstfelt 60">
              <a:extLst>
                <a:ext uri="{FF2B5EF4-FFF2-40B4-BE49-F238E27FC236}">
                  <a16:creationId xmlns:a16="http://schemas.microsoft.com/office/drawing/2014/main" id="{3A37FB58-9DC2-2638-683F-B69D1A4DD3E3}"/>
                </a:ext>
              </a:extLst>
            </p:cNvPr>
            <p:cNvSpPr txBox="1"/>
            <p:nvPr/>
          </p:nvSpPr>
          <p:spPr>
            <a:xfrm>
              <a:off x="10779837" y="3146057"/>
              <a:ext cx="1005083" cy="241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Marketplace</a:t>
              </a:r>
            </a:p>
          </p:txBody>
        </p:sp>
        <p:pic>
          <p:nvPicPr>
            <p:cNvPr id="47" name="Imagen 12">
              <a:extLst>
                <a:ext uri="{FF2B5EF4-FFF2-40B4-BE49-F238E27FC236}">
                  <a16:creationId xmlns:a16="http://schemas.microsoft.com/office/drawing/2014/main" id="{AB25F77D-49C4-DE8B-CF66-963E4C1A9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9442" y="2155562"/>
              <a:ext cx="746799" cy="746799"/>
            </a:xfrm>
            <a:prstGeom prst="rect">
              <a:avLst/>
            </a:prstGeom>
          </p:spPr>
        </p:pic>
        <p:sp>
          <p:nvSpPr>
            <p:cNvPr id="48" name="132 Rectángulo">
              <a:extLst>
                <a:ext uri="{FF2B5EF4-FFF2-40B4-BE49-F238E27FC236}">
                  <a16:creationId xmlns:a16="http://schemas.microsoft.com/office/drawing/2014/main" id="{EC902222-2565-3BF0-1CC9-24D574505EC5}"/>
                </a:ext>
              </a:extLst>
            </p:cNvPr>
            <p:cNvSpPr/>
            <p:nvPr/>
          </p:nvSpPr>
          <p:spPr>
            <a:xfrm>
              <a:off x="10526814" y="1847784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49" name="136 Rectángulo">
              <a:extLst>
                <a:ext uri="{FF2B5EF4-FFF2-40B4-BE49-F238E27FC236}">
                  <a16:creationId xmlns:a16="http://schemas.microsoft.com/office/drawing/2014/main" id="{5B7E62CB-D8E5-9BB2-1E44-BB47739BD730}"/>
                </a:ext>
              </a:extLst>
            </p:cNvPr>
            <p:cNvSpPr/>
            <p:nvPr/>
          </p:nvSpPr>
          <p:spPr>
            <a:xfrm>
              <a:off x="6052448" y="6576905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50" name="139 Rectángulo">
              <a:extLst>
                <a:ext uri="{FF2B5EF4-FFF2-40B4-BE49-F238E27FC236}">
                  <a16:creationId xmlns:a16="http://schemas.microsoft.com/office/drawing/2014/main" id="{E927CC5D-8B66-AF58-82B3-6AF9D8BC0416}"/>
                </a:ext>
              </a:extLst>
            </p:cNvPr>
            <p:cNvSpPr/>
            <p:nvPr/>
          </p:nvSpPr>
          <p:spPr>
            <a:xfrm>
              <a:off x="4977293" y="6182045"/>
              <a:ext cx="835696" cy="6095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51" name="108 Rectángulo">
              <a:extLst>
                <a:ext uri="{FF2B5EF4-FFF2-40B4-BE49-F238E27FC236}">
                  <a16:creationId xmlns:a16="http://schemas.microsoft.com/office/drawing/2014/main" id="{668C1970-B148-C911-25BF-E2AA8F686B9D}"/>
                </a:ext>
              </a:extLst>
            </p:cNvPr>
            <p:cNvSpPr/>
            <p:nvPr/>
          </p:nvSpPr>
          <p:spPr>
            <a:xfrm>
              <a:off x="4453167" y="2442364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52" name="Tekstfelt 22">
              <a:extLst>
                <a:ext uri="{FF2B5EF4-FFF2-40B4-BE49-F238E27FC236}">
                  <a16:creationId xmlns:a16="http://schemas.microsoft.com/office/drawing/2014/main" id="{E0B7931B-4546-7756-13FF-21FC61A27265}"/>
                </a:ext>
              </a:extLst>
            </p:cNvPr>
            <p:cNvSpPr txBox="1"/>
            <p:nvPr/>
          </p:nvSpPr>
          <p:spPr>
            <a:xfrm>
              <a:off x="4243945" y="1939787"/>
              <a:ext cx="1123839" cy="51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Descriptor de características del suelo</a:t>
              </a:r>
            </a:p>
          </p:txBody>
        </p:sp>
        <p:pic>
          <p:nvPicPr>
            <p:cNvPr id="53" name="Imagen 2">
              <a:extLst>
                <a:ext uri="{FF2B5EF4-FFF2-40B4-BE49-F238E27FC236}">
                  <a16:creationId xmlns:a16="http://schemas.microsoft.com/office/drawing/2014/main" id="{DE3B6BBE-9D5F-3CCF-B311-926BFB340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7896" y="3777095"/>
              <a:ext cx="727679" cy="725913"/>
            </a:xfrm>
            <a:prstGeom prst="rect">
              <a:avLst/>
            </a:prstGeom>
          </p:spPr>
        </p:pic>
        <p:pic>
          <p:nvPicPr>
            <p:cNvPr id="54" name="Imagen 4">
              <a:extLst>
                <a:ext uri="{FF2B5EF4-FFF2-40B4-BE49-F238E27FC236}">
                  <a16:creationId xmlns:a16="http://schemas.microsoft.com/office/drawing/2014/main" id="{3BCBA903-3DA8-72A2-B400-2ABC4197A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47275" y="3019861"/>
              <a:ext cx="727679" cy="725913"/>
            </a:xfrm>
            <a:prstGeom prst="rect">
              <a:avLst/>
            </a:prstGeom>
          </p:spPr>
        </p:pic>
        <p:pic>
          <p:nvPicPr>
            <p:cNvPr id="55" name="Imagen 6">
              <a:extLst>
                <a:ext uri="{FF2B5EF4-FFF2-40B4-BE49-F238E27FC236}">
                  <a16:creationId xmlns:a16="http://schemas.microsoft.com/office/drawing/2014/main" id="{FB5D37D5-4E8E-3C27-8032-DAA9C247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92690" y="4524060"/>
              <a:ext cx="725913" cy="725913"/>
            </a:xfrm>
            <a:prstGeom prst="rect">
              <a:avLst/>
            </a:prstGeom>
          </p:spPr>
        </p:pic>
        <p:pic>
          <p:nvPicPr>
            <p:cNvPr id="56" name="Imagen 8">
              <a:extLst>
                <a:ext uri="{FF2B5EF4-FFF2-40B4-BE49-F238E27FC236}">
                  <a16:creationId xmlns:a16="http://schemas.microsoft.com/office/drawing/2014/main" id="{12448A39-B60E-D999-A0D9-888115D31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83019" y="5075167"/>
              <a:ext cx="727679" cy="725913"/>
            </a:xfrm>
            <a:prstGeom prst="rect">
              <a:avLst/>
            </a:prstGeom>
          </p:spPr>
        </p:pic>
        <p:pic>
          <p:nvPicPr>
            <p:cNvPr id="57" name="Imagen 11">
              <a:extLst>
                <a:ext uri="{FF2B5EF4-FFF2-40B4-BE49-F238E27FC236}">
                  <a16:creationId xmlns:a16="http://schemas.microsoft.com/office/drawing/2014/main" id="{29BECD71-306D-DFD2-F3C4-73D3B3DAE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6329" y="5404786"/>
              <a:ext cx="727679" cy="725913"/>
            </a:xfrm>
            <a:prstGeom prst="rect">
              <a:avLst/>
            </a:prstGeom>
          </p:spPr>
        </p:pic>
        <p:sp>
          <p:nvSpPr>
            <p:cNvPr id="58" name="116 Rectángulo">
              <a:extLst>
                <a:ext uri="{FF2B5EF4-FFF2-40B4-BE49-F238E27FC236}">
                  <a16:creationId xmlns:a16="http://schemas.microsoft.com/office/drawing/2014/main" id="{0C818F49-FF33-AF84-F376-8A2E321D633E}"/>
                </a:ext>
              </a:extLst>
            </p:cNvPr>
            <p:cNvSpPr/>
            <p:nvPr/>
          </p:nvSpPr>
          <p:spPr>
            <a:xfrm>
              <a:off x="8612404" y="6536588"/>
              <a:ext cx="835696" cy="60960"/>
            </a:xfrm>
            <a:prstGeom prst="rect">
              <a:avLst/>
            </a:prstGeom>
            <a:solidFill>
              <a:srgbClr val="5B8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59" name="Tekstfelt 78">
              <a:extLst>
                <a:ext uri="{FF2B5EF4-FFF2-40B4-BE49-F238E27FC236}">
                  <a16:creationId xmlns:a16="http://schemas.microsoft.com/office/drawing/2014/main" id="{C5480D0A-CFB3-D2F4-4E17-9EDBE5EB0034}"/>
                </a:ext>
              </a:extLst>
            </p:cNvPr>
            <p:cNvSpPr txBox="1"/>
            <p:nvPr/>
          </p:nvSpPr>
          <p:spPr>
            <a:xfrm>
              <a:off x="8533081" y="6271102"/>
              <a:ext cx="1272471" cy="241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Verdana" panose="020B0604030504040204" pitchFamily="34" charset="0"/>
                </a:rPr>
                <a:t>Billetera Digital</a:t>
              </a:r>
            </a:p>
          </p:txBody>
        </p:sp>
        <p:pic>
          <p:nvPicPr>
            <p:cNvPr id="60" name="Imagen 3">
              <a:extLst>
                <a:ext uri="{FF2B5EF4-FFF2-40B4-BE49-F238E27FC236}">
                  <a16:creationId xmlns:a16="http://schemas.microsoft.com/office/drawing/2014/main" id="{0D0B6CFA-C6B2-46FD-E58A-55A329425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8157" y="3671775"/>
              <a:ext cx="751924" cy="753753"/>
            </a:xfrm>
            <a:prstGeom prst="rect">
              <a:avLst/>
            </a:prstGeom>
          </p:spPr>
        </p:pic>
        <p:sp>
          <p:nvSpPr>
            <p:cNvPr id="61" name="136 Rectángulo">
              <a:extLst>
                <a:ext uri="{FF2B5EF4-FFF2-40B4-BE49-F238E27FC236}">
                  <a16:creationId xmlns:a16="http://schemas.microsoft.com/office/drawing/2014/main" id="{A0F71494-D249-A167-8EBD-8B15AC6E6BE2}"/>
                </a:ext>
              </a:extLst>
            </p:cNvPr>
            <p:cNvSpPr/>
            <p:nvPr/>
          </p:nvSpPr>
          <p:spPr>
            <a:xfrm>
              <a:off x="4062685" y="4208867"/>
              <a:ext cx="835696" cy="609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1535D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62" name="Tekstfelt 64">
              <a:extLst>
                <a:ext uri="{FF2B5EF4-FFF2-40B4-BE49-F238E27FC236}">
                  <a16:creationId xmlns:a16="http://schemas.microsoft.com/office/drawing/2014/main" id="{8B24ADB7-B8DE-C873-2FA4-F454AA5CE45A}"/>
                </a:ext>
              </a:extLst>
            </p:cNvPr>
            <p:cNvSpPr txBox="1"/>
            <p:nvPr/>
          </p:nvSpPr>
          <p:spPr>
            <a:xfrm>
              <a:off x="3798758" y="3771610"/>
              <a:ext cx="1163675" cy="379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535D"/>
                  </a:solidFill>
                  <a:effectLst/>
                  <a:uLnTx/>
                  <a:uFillTx/>
                  <a:latin typeface="Montserrat" panose="00000500000000000000" pitchFamily="2" charset="0"/>
                  <a:ea typeface="Roboto" panose="02000000000000000000" pitchFamily="2" charset="0"/>
                  <a:cs typeface="Mongolian Baiti" panose="03000500000000000000" pitchFamily="66" charset="0"/>
                </a:rPr>
                <a:t>Score de riesgo agroclimático</a:t>
              </a:r>
            </a:p>
          </p:txBody>
        </p:sp>
      </p:grpSp>
      <p:pic>
        <p:nvPicPr>
          <p:cNvPr id="63" name="Picture 123" descr="A person standing in a field looking at his phone&#10;&#10;Description automatically generated">
            <a:extLst>
              <a:ext uri="{FF2B5EF4-FFF2-40B4-BE49-F238E27FC236}">
                <a16:creationId xmlns:a16="http://schemas.microsoft.com/office/drawing/2014/main" id="{A89B2AAC-E648-23F7-AA59-178F26BBFB0E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8785" y="2082904"/>
            <a:ext cx="3159086" cy="3159086"/>
          </a:xfrm>
          <a:prstGeom prst="ellipse">
            <a:avLst/>
          </a:prstGeom>
        </p:spPr>
      </p:pic>
      <p:pic>
        <p:nvPicPr>
          <p:cNvPr id="64" name="Picture 20">
            <a:extLst>
              <a:ext uri="{FF2B5EF4-FFF2-40B4-BE49-F238E27FC236}">
                <a16:creationId xmlns:a16="http://schemas.microsoft.com/office/drawing/2014/main" id="{EDB5F282-56D8-8159-AB93-F7038406A67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436912" y="2108543"/>
            <a:ext cx="4802333" cy="35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78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45086-FA82-E7DE-5888-10977C79B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63A96515-D161-DE99-8936-6543D088F94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600" y="1338470"/>
            <a:ext cx="8595589" cy="4953390"/>
          </a:xfrm>
          <a:prstGeom prst="rect">
            <a:avLst/>
          </a:prstGeom>
        </p:spPr>
      </p:pic>
      <p:pic>
        <p:nvPicPr>
          <p:cNvPr id="4" name="Imagen 5">
            <a:extLst>
              <a:ext uri="{FF2B5EF4-FFF2-40B4-BE49-F238E27FC236}">
                <a16:creationId xmlns:a16="http://schemas.microsoft.com/office/drawing/2014/main" id="{90E13EC9-48ED-E8CC-2CD8-E8B9ED842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488" y="2573160"/>
            <a:ext cx="1029401" cy="8558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7B909475-D98E-84C8-C95C-01F41A21B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1715" y="1475922"/>
            <a:ext cx="1035386" cy="8558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n 9">
            <a:extLst>
              <a:ext uri="{FF2B5EF4-FFF2-40B4-BE49-F238E27FC236}">
                <a16:creationId xmlns:a16="http://schemas.microsoft.com/office/drawing/2014/main" id="{09734B79-56A6-51C3-1952-307447204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9307" y="4481930"/>
            <a:ext cx="1035386" cy="8558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103">
            <a:extLst>
              <a:ext uri="{FF2B5EF4-FFF2-40B4-BE49-F238E27FC236}">
                <a16:creationId xmlns:a16="http://schemas.microsoft.com/office/drawing/2014/main" id="{70D89E01-BB9A-1739-D82E-EB86EA886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42754" y="3509683"/>
            <a:ext cx="2603082" cy="61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94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7AC67-550D-AFF1-839C-1758D49D7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A two rectangular cell phones&#10;&#10;Description automatically generated with medium confidence">
            <a:extLst>
              <a:ext uri="{FF2B5EF4-FFF2-40B4-BE49-F238E27FC236}">
                <a16:creationId xmlns:a16="http://schemas.microsoft.com/office/drawing/2014/main" id="{BE7AD374-1104-6B9D-583E-D21614D953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287" y="742122"/>
            <a:ext cx="6652591" cy="6115878"/>
          </a:xfrm>
          <a:prstGeom prst="rect">
            <a:avLst/>
          </a:prstGeom>
        </p:spPr>
      </p:pic>
      <p:pic>
        <p:nvPicPr>
          <p:cNvPr id="4" name="Picture 3" descr="A qr code with a circle in the middle&#10;&#10;Description automatically generated">
            <a:extLst>
              <a:ext uri="{FF2B5EF4-FFF2-40B4-BE49-F238E27FC236}">
                <a16:creationId xmlns:a16="http://schemas.microsoft.com/office/drawing/2014/main" id="{83DB1C81-8152-AE4E-7561-FE50166E7E3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813" y="2029671"/>
            <a:ext cx="3853239" cy="3853239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F51B1666-7360-B330-5F64-13C88C601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813" y="1279890"/>
            <a:ext cx="2246575" cy="52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6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123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aningful Template">
  <a:themeElements>
    <a:clrScheme name="Meaningful Template">
      <a:dk1>
        <a:srgbClr val="000000"/>
      </a:dk1>
      <a:lt1>
        <a:srgbClr val="FFFFFF"/>
      </a:lt1>
      <a:dk2>
        <a:srgbClr val="5E6970"/>
      </a:dk2>
      <a:lt2>
        <a:srgbClr val="FFFFFF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8D248D"/>
      </a:accent6>
      <a:hlink>
        <a:srgbClr val="2A9D8F"/>
      </a:hlink>
      <a:folHlink>
        <a:srgbClr val="000000"/>
      </a:folHlink>
    </a:clrScheme>
    <a:fontScheme name="Custom 77">
      <a:majorFont>
        <a:latin typeface="Open Sans"/>
        <a:ea typeface=""/>
        <a:cs typeface=""/>
      </a:majorFont>
      <a:minorFont>
        <a:latin typeface="Open Sans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171</Words>
  <Application>Microsoft Macintosh PowerPoint</Application>
  <PresentationFormat>Panorámica</PresentationFormat>
  <Paragraphs>36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Montserrat Light </vt:lpstr>
      <vt:lpstr>Roboto</vt:lpstr>
      <vt:lpstr>Tema de Office</vt:lpstr>
      <vt:lpstr>Meaningful Template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Edward Asdrubal Solis Ordoñez</cp:lastModifiedBy>
  <cp:revision>14</cp:revision>
  <dcterms:created xsi:type="dcterms:W3CDTF">2024-03-21T16:18:36Z</dcterms:created>
  <dcterms:modified xsi:type="dcterms:W3CDTF">2025-04-24T14:40:05Z</dcterms:modified>
</cp:coreProperties>
</file>