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3" r:id="rId4"/>
    <p:sldId id="262" r:id="rId5"/>
    <p:sldId id="311" r:id="rId6"/>
    <p:sldId id="312" r:id="rId7"/>
    <p:sldId id="264" r:id="rId8"/>
  </p:sldIdLst>
  <p:sldSz cx="12192000" cy="6858000"/>
  <p:notesSz cx="6858000" cy="9144000"/>
  <p:defaultTextStyle>
    <a:defPPr lvl="0">
      <a:defRPr lang="es-CL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B99345-7F18-4213-BC90-728AFCC991D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GT"/>
        </a:p>
      </dgm:t>
    </dgm:pt>
    <dgm:pt modelId="{4948C820-E456-4684-94A7-8E5D831EC799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En gestión </a:t>
          </a:r>
        </a:p>
      </dgm:t>
    </dgm:pt>
    <dgm:pt modelId="{6B82452D-EC2C-4C0F-973F-34157DA9D4C1}" type="parTrans" cxnId="{042072D6-F48F-4C81-801C-3BAA33237584}">
      <dgm:prSet/>
      <dgm:spPr/>
      <dgm:t>
        <a:bodyPr/>
        <a:lstStyle/>
        <a:p>
          <a:endParaRPr lang="es-GT"/>
        </a:p>
      </dgm:t>
    </dgm:pt>
    <dgm:pt modelId="{4910DAD9-F4F1-4E10-B439-A000FCEBA065}" type="sibTrans" cxnId="{042072D6-F48F-4C81-801C-3BAA33237584}">
      <dgm:prSet/>
      <dgm:spPr/>
      <dgm:t>
        <a:bodyPr/>
        <a:lstStyle/>
        <a:p>
          <a:endParaRPr lang="es-GT"/>
        </a:p>
      </dgm:t>
    </dgm:pt>
    <dgm:pt modelId="{5E408780-077A-40E5-97F7-9BD5A483E903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San Pedro </a:t>
          </a:r>
        </a:p>
      </dgm:t>
    </dgm:pt>
    <dgm:pt modelId="{94CD9FC8-7053-4D4B-AD15-F0DE78B0A6E5}" type="parTrans" cxnId="{16251E7F-1BEC-47E5-BAFA-BBC5A4A6B580}">
      <dgm:prSet/>
      <dgm:spPr/>
      <dgm:t>
        <a:bodyPr/>
        <a:lstStyle/>
        <a:p>
          <a:endParaRPr lang="es-GT"/>
        </a:p>
      </dgm:t>
    </dgm:pt>
    <dgm:pt modelId="{D1D3BA1B-49FB-47C1-ADA8-769B0258C4FB}" type="sibTrans" cxnId="{16251E7F-1BEC-47E5-BAFA-BBC5A4A6B580}">
      <dgm:prSet/>
      <dgm:spPr/>
      <dgm:t>
        <a:bodyPr/>
        <a:lstStyle/>
        <a:p>
          <a:endParaRPr lang="es-GT"/>
        </a:p>
      </dgm:t>
    </dgm:pt>
    <dgm:pt modelId="{7CB4E644-E210-4CA6-BD75-6493001EE9FC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La Pasión </a:t>
          </a:r>
        </a:p>
      </dgm:t>
    </dgm:pt>
    <dgm:pt modelId="{DAE5661E-4429-406D-BF3A-02CC9A2552CD}" type="parTrans" cxnId="{B76693DE-4A1D-4CB2-8E98-BAC2DF818C28}">
      <dgm:prSet/>
      <dgm:spPr/>
      <dgm:t>
        <a:bodyPr/>
        <a:lstStyle/>
        <a:p>
          <a:endParaRPr lang="es-GT"/>
        </a:p>
      </dgm:t>
    </dgm:pt>
    <dgm:pt modelId="{009B5EEB-9D58-488C-8F1A-F1E2757B3512}" type="sibTrans" cxnId="{B76693DE-4A1D-4CB2-8E98-BAC2DF818C28}">
      <dgm:prSet/>
      <dgm:spPr/>
      <dgm:t>
        <a:bodyPr/>
        <a:lstStyle/>
        <a:p>
          <a:endParaRPr lang="es-GT"/>
        </a:p>
      </dgm:t>
    </dgm:pt>
    <dgm:pt modelId="{CC57D00E-7CA8-4395-B442-20F843309464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Implementación del Plan de Protección y Conservación de Cuencas Finalizados  </a:t>
          </a:r>
        </a:p>
      </dgm:t>
    </dgm:pt>
    <dgm:pt modelId="{A890B24F-869B-4773-8398-34B91940F75C}" type="parTrans" cxnId="{2EADE665-8234-4D9E-BCC0-B28FE95E9B8C}">
      <dgm:prSet/>
      <dgm:spPr/>
      <dgm:t>
        <a:bodyPr/>
        <a:lstStyle/>
        <a:p>
          <a:endParaRPr lang="es-GT"/>
        </a:p>
      </dgm:t>
    </dgm:pt>
    <dgm:pt modelId="{691BF6C2-4EBF-49EF-B412-E2170D60AE51}" type="sibTrans" cxnId="{2EADE665-8234-4D9E-BCC0-B28FE95E9B8C}">
      <dgm:prSet/>
      <dgm:spPr/>
      <dgm:t>
        <a:bodyPr/>
        <a:lstStyle/>
        <a:p>
          <a:endParaRPr lang="es-GT"/>
        </a:p>
      </dgm:t>
    </dgm:pt>
    <dgm:pt modelId="{2CEAC830-6B11-42AC-9B42-7350D702F4D4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Achiguate </a:t>
          </a:r>
        </a:p>
      </dgm:t>
    </dgm:pt>
    <dgm:pt modelId="{6CBFE650-96D6-4FB6-8BB9-167CA41AE1D7}" type="parTrans" cxnId="{FBE6ECA6-CEE6-4708-8B0A-089D0E51D5BB}">
      <dgm:prSet/>
      <dgm:spPr/>
      <dgm:t>
        <a:bodyPr/>
        <a:lstStyle/>
        <a:p>
          <a:endParaRPr lang="es-GT"/>
        </a:p>
      </dgm:t>
    </dgm:pt>
    <dgm:pt modelId="{A8205869-B1B2-4C1C-9607-CCD41C6BD2B7}" type="sibTrans" cxnId="{FBE6ECA6-CEE6-4708-8B0A-089D0E51D5BB}">
      <dgm:prSet/>
      <dgm:spPr/>
      <dgm:t>
        <a:bodyPr/>
        <a:lstStyle/>
        <a:p>
          <a:endParaRPr lang="es-GT"/>
        </a:p>
      </dgm:t>
    </dgm:pt>
    <dgm:pt modelId="{B2A96CB0-E620-40EF-901A-C54DC74651B9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Coyolate</a:t>
          </a:r>
        </a:p>
      </dgm:t>
    </dgm:pt>
    <dgm:pt modelId="{1D6B2A2E-A142-4028-88C1-43957FADFE4A}" type="parTrans" cxnId="{7492A15F-9696-435A-ACD9-ABBFC2A791FA}">
      <dgm:prSet/>
      <dgm:spPr/>
      <dgm:t>
        <a:bodyPr/>
        <a:lstStyle/>
        <a:p>
          <a:endParaRPr lang="es-GT"/>
        </a:p>
      </dgm:t>
    </dgm:pt>
    <dgm:pt modelId="{A44A1BE1-4442-4AE3-B005-D490FD1F75F9}" type="sibTrans" cxnId="{7492A15F-9696-435A-ACD9-ABBFC2A791FA}">
      <dgm:prSet/>
      <dgm:spPr/>
      <dgm:t>
        <a:bodyPr/>
        <a:lstStyle/>
        <a:p>
          <a:endParaRPr lang="es-GT"/>
        </a:p>
      </dgm:t>
    </dgm:pt>
    <dgm:pt modelId="{FD82AF58-3A6F-454E-BF9A-9BF5508A94D2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Naranjo </a:t>
          </a:r>
        </a:p>
      </dgm:t>
    </dgm:pt>
    <dgm:pt modelId="{C22DB41D-45DC-47CC-BA10-9EA039E4A842}" type="parTrans" cxnId="{7A8CB36A-0FED-492C-B891-27F344D048F4}">
      <dgm:prSet/>
      <dgm:spPr/>
      <dgm:t>
        <a:bodyPr/>
        <a:lstStyle/>
        <a:p>
          <a:endParaRPr lang="es-GT"/>
        </a:p>
      </dgm:t>
    </dgm:pt>
    <dgm:pt modelId="{50BAC39E-4BB7-4FF2-AC2D-2D877DD3722E}" type="sibTrans" cxnId="{7A8CB36A-0FED-492C-B891-27F344D048F4}">
      <dgm:prSet/>
      <dgm:spPr/>
      <dgm:t>
        <a:bodyPr/>
        <a:lstStyle/>
        <a:p>
          <a:endParaRPr lang="es-GT"/>
        </a:p>
      </dgm:t>
    </dgm:pt>
    <dgm:pt modelId="{F968A7BE-FE4F-4E43-A790-85B794C5B1C8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Samalá </a:t>
          </a:r>
        </a:p>
      </dgm:t>
    </dgm:pt>
    <dgm:pt modelId="{AF632916-A89E-4AC6-9583-AB06781D1F83}" type="parTrans" cxnId="{F42FF70A-2BDD-451E-9BC0-9715B7E9F47E}">
      <dgm:prSet/>
      <dgm:spPr/>
      <dgm:t>
        <a:bodyPr/>
        <a:lstStyle/>
        <a:p>
          <a:endParaRPr lang="es-GT"/>
        </a:p>
      </dgm:t>
    </dgm:pt>
    <dgm:pt modelId="{BC4FCF48-0F47-4AFA-8524-4A07D77C3113}" type="sibTrans" cxnId="{F42FF70A-2BDD-451E-9BC0-9715B7E9F47E}">
      <dgm:prSet/>
      <dgm:spPr/>
      <dgm:t>
        <a:bodyPr/>
        <a:lstStyle/>
        <a:p>
          <a:endParaRPr lang="es-GT"/>
        </a:p>
      </dgm:t>
    </dgm:pt>
    <dgm:pt modelId="{18ADCA26-E0DB-4040-A35C-D1194C2041FB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Ocosito </a:t>
          </a:r>
        </a:p>
      </dgm:t>
    </dgm:pt>
    <dgm:pt modelId="{3E2BC95B-0494-4E92-B6B2-F7E9A93F42AC}" type="parTrans" cxnId="{E4E1B49B-B159-40E0-9B91-C87D8B074F3C}">
      <dgm:prSet/>
      <dgm:spPr/>
      <dgm:t>
        <a:bodyPr/>
        <a:lstStyle/>
        <a:p>
          <a:endParaRPr lang="es-GT"/>
        </a:p>
      </dgm:t>
    </dgm:pt>
    <dgm:pt modelId="{C09E61C8-7588-40B2-A25F-FEFFD4E6C068}" type="sibTrans" cxnId="{E4E1B49B-B159-40E0-9B91-C87D8B074F3C}">
      <dgm:prSet/>
      <dgm:spPr/>
      <dgm:t>
        <a:bodyPr/>
        <a:lstStyle/>
        <a:p>
          <a:endParaRPr lang="es-GT"/>
        </a:p>
      </dgm:t>
    </dgm:pt>
    <dgm:pt modelId="{E78B43F3-5879-4DA4-82C1-A78AE035CEBD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Suchiate </a:t>
          </a:r>
        </a:p>
      </dgm:t>
    </dgm:pt>
    <dgm:pt modelId="{411B7F72-C7A3-4820-90AB-743D17ADF160}" type="parTrans" cxnId="{D7C4A316-EE73-4D6A-A282-7688D428446E}">
      <dgm:prSet/>
      <dgm:spPr/>
      <dgm:t>
        <a:bodyPr/>
        <a:lstStyle/>
        <a:p>
          <a:endParaRPr lang="es-GT"/>
        </a:p>
      </dgm:t>
    </dgm:pt>
    <dgm:pt modelId="{5E9103A7-2F53-4314-97C0-402740BDF55E}" type="sibTrans" cxnId="{D7C4A316-EE73-4D6A-A282-7688D428446E}">
      <dgm:prSet/>
      <dgm:spPr/>
      <dgm:t>
        <a:bodyPr/>
        <a:lstStyle/>
        <a:p>
          <a:endParaRPr lang="es-GT"/>
        </a:p>
      </dgm:t>
    </dgm:pt>
    <dgm:pt modelId="{C4962E4F-4B50-40E8-9076-3C28B2CB691F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</a:t>
          </a:r>
          <a:r>
            <a:rPr lang="es-GT" dirty="0" err="1">
              <a:solidFill>
                <a:srgbClr val="192854"/>
              </a:solidFill>
            </a:rPr>
            <a:t>Ostua</a:t>
          </a:r>
          <a:r>
            <a:rPr lang="es-GT" dirty="0">
              <a:solidFill>
                <a:srgbClr val="192854"/>
              </a:solidFill>
            </a:rPr>
            <a:t>-Güija</a:t>
          </a:r>
        </a:p>
      </dgm:t>
    </dgm:pt>
    <dgm:pt modelId="{9BE37D51-C6EA-4E5E-A8FA-86111D42B73C}" type="parTrans" cxnId="{49F78B0A-443C-464A-BC18-B8FE75AF713D}">
      <dgm:prSet/>
      <dgm:spPr/>
      <dgm:t>
        <a:bodyPr/>
        <a:lstStyle/>
        <a:p>
          <a:endParaRPr lang="es-GT"/>
        </a:p>
      </dgm:t>
    </dgm:pt>
    <dgm:pt modelId="{516918EC-7C04-4E1D-8F95-0AD8478BCEEC}" type="sibTrans" cxnId="{49F78B0A-443C-464A-BC18-B8FE75AF713D}">
      <dgm:prSet/>
      <dgm:spPr/>
      <dgm:t>
        <a:bodyPr/>
        <a:lstStyle/>
        <a:p>
          <a:endParaRPr lang="es-GT"/>
        </a:p>
      </dgm:t>
    </dgm:pt>
    <dgm:pt modelId="{30C713F9-ECCD-43CE-9EF3-24C0CBE42FC0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Elaboración de Diagnóstico y Caracterización Biofísica y Socioeconómica  </a:t>
          </a:r>
        </a:p>
      </dgm:t>
    </dgm:pt>
    <dgm:pt modelId="{D1FC9788-1F89-40C1-96C4-CC85B08C120E}" type="parTrans" cxnId="{6C1D9D83-6CE0-43B8-B3C9-63334C348145}">
      <dgm:prSet/>
      <dgm:spPr/>
      <dgm:t>
        <a:bodyPr/>
        <a:lstStyle/>
        <a:p>
          <a:endParaRPr lang="es-GT"/>
        </a:p>
      </dgm:t>
    </dgm:pt>
    <dgm:pt modelId="{564DB7B4-4C78-4AA9-935C-C7D1636AB09E}" type="sibTrans" cxnId="{6C1D9D83-6CE0-43B8-B3C9-63334C348145}">
      <dgm:prSet/>
      <dgm:spPr/>
      <dgm:t>
        <a:bodyPr/>
        <a:lstStyle/>
        <a:p>
          <a:endParaRPr lang="es-GT"/>
        </a:p>
      </dgm:t>
    </dgm:pt>
    <dgm:pt modelId="{7586588D-7A81-4A7C-8068-02EF8774B026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Los Esclavos </a:t>
          </a:r>
        </a:p>
      </dgm:t>
    </dgm:pt>
    <dgm:pt modelId="{702EA7CE-9E4F-4538-8AF1-F0B64908C296}" type="parTrans" cxnId="{19002B20-24FC-44B6-95AC-183443DF6B92}">
      <dgm:prSet/>
      <dgm:spPr/>
      <dgm:t>
        <a:bodyPr/>
        <a:lstStyle/>
        <a:p>
          <a:endParaRPr lang="es-GT"/>
        </a:p>
      </dgm:t>
    </dgm:pt>
    <dgm:pt modelId="{C9A59CE7-AAD2-4DD2-8AA6-4F05F9B72D0B}" type="sibTrans" cxnId="{19002B20-24FC-44B6-95AC-183443DF6B92}">
      <dgm:prSet/>
      <dgm:spPr/>
      <dgm:t>
        <a:bodyPr/>
        <a:lstStyle/>
        <a:p>
          <a:endParaRPr lang="es-GT"/>
        </a:p>
      </dgm:t>
    </dgm:pt>
    <dgm:pt modelId="{B42276C8-B8E2-4030-BA8A-F9EBA9A99372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Madre Vieja </a:t>
          </a:r>
        </a:p>
      </dgm:t>
    </dgm:pt>
    <dgm:pt modelId="{7240E7AF-B2B3-466B-90F3-781341D2961D}" type="parTrans" cxnId="{C9E2D85F-45C7-441E-BF23-F8B8F273B2F6}">
      <dgm:prSet/>
      <dgm:spPr/>
      <dgm:t>
        <a:bodyPr/>
        <a:lstStyle/>
        <a:p>
          <a:endParaRPr lang="es-GT"/>
        </a:p>
      </dgm:t>
    </dgm:pt>
    <dgm:pt modelId="{386D9B7A-F7D8-49B8-9A39-7B4D3E7FCB7A}" type="sibTrans" cxnId="{C9E2D85F-45C7-441E-BF23-F8B8F273B2F6}">
      <dgm:prSet/>
      <dgm:spPr/>
      <dgm:t>
        <a:bodyPr/>
        <a:lstStyle/>
        <a:p>
          <a:endParaRPr lang="es-GT"/>
        </a:p>
      </dgm:t>
    </dgm:pt>
    <dgm:pt modelId="{B6D910AA-1FAD-430A-8711-1AF487999583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Coatán </a:t>
          </a:r>
        </a:p>
      </dgm:t>
    </dgm:pt>
    <dgm:pt modelId="{15ECB1B6-830F-4B2B-ADFE-309D2F90D242}" type="parTrans" cxnId="{B0B342BA-FDC3-40F1-A815-7D5E5ED9B968}">
      <dgm:prSet/>
      <dgm:spPr/>
      <dgm:t>
        <a:bodyPr/>
        <a:lstStyle/>
        <a:p>
          <a:endParaRPr lang="es-GT"/>
        </a:p>
      </dgm:t>
    </dgm:pt>
    <dgm:pt modelId="{5614B26A-310B-48BB-B70E-858B3780561F}" type="sibTrans" cxnId="{B0B342BA-FDC3-40F1-A815-7D5E5ED9B968}">
      <dgm:prSet/>
      <dgm:spPr/>
      <dgm:t>
        <a:bodyPr/>
        <a:lstStyle/>
        <a:p>
          <a:endParaRPr lang="es-GT"/>
        </a:p>
      </dgm:t>
    </dgm:pt>
    <dgm:pt modelId="{6BBB0ADB-5EBF-49CD-A21D-8F4F0B5FCFE6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Selegua </a:t>
          </a:r>
        </a:p>
      </dgm:t>
    </dgm:pt>
    <dgm:pt modelId="{7C7CEA11-61B3-4D33-B96F-B2F843EB8C28}" type="parTrans" cxnId="{221A0192-F590-401A-919C-494046C7D350}">
      <dgm:prSet/>
      <dgm:spPr/>
      <dgm:t>
        <a:bodyPr/>
        <a:lstStyle/>
        <a:p>
          <a:endParaRPr lang="es-GT"/>
        </a:p>
      </dgm:t>
    </dgm:pt>
    <dgm:pt modelId="{716BE0D4-CE8E-4256-AD33-18DA425481A1}" type="sibTrans" cxnId="{221A0192-F590-401A-919C-494046C7D350}">
      <dgm:prSet/>
      <dgm:spPr/>
      <dgm:t>
        <a:bodyPr/>
        <a:lstStyle/>
        <a:p>
          <a:endParaRPr lang="es-GT"/>
        </a:p>
      </dgm:t>
    </dgm:pt>
    <dgm:pt modelId="{F0D7A16C-DE86-4A22-81E5-65CCB29D0E38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Salinas </a:t>
          </a:r>
        </a:p>
      </dgm:t>
    </dgm:pt>
    <dgm:pt modelId="{B5090D4E-EA30-44D2-BBAB-AAA955F2B6B3}" type="parTrans" cxnId="{82FAF258-174E-407B-87B4-246B0FE2DA20}">
      <dgm:prSet/>
      <dgm:spPr/>
      <dgm:t>
        <a:bodyPr/>
        <a:lstStyle/>
        <a:p>
          <a:endParaRPr lang="es-GT"/>
        </a:p>
      </dgm:t>
    </dgm:pt>
    <dgm:pt modelId="{7ED9C23E-9531-49E6-91B0-564F24651692}" type="sibTrans" cxnId="{82FAF258-174E-407B-87B4-246B0FE2DA20}">
      <dgm:prSet/>
      <dgm:spPr/>
      <dgm:t>
        <a:bodyPr/>
        <a:lstStyle/>
        <a:p>
          <a:endParaRPr lang="es-GT"/>
        </a:p>
      </dgm:t>
    </dgm:pt>
    <dgm:pt modelId="{9F162501-3798-4F11-B594-AD33E98BB0EE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Motagua </a:t>
          </a:r>
        </a:p>
      </dgm:t>
    </dgm:pt>
    <dgm:pt modelId="{87A96C6A-5DCC-4391-ACC8-6E360EB90716}" type="parTrans" cxnId="{20601737-8C1A-47E2-9673-87E2B9D3AEBB}">
      <dgm:prSet/>
      <dgm:spPr/>
      <dgm:t>
        <a:bodyPr/>
        <a:lstStyle/>
        <a:p>
          <a:endParaRPr lang="es-GT"/>
        </a:p>
      </dgm:t>
    </dgm:pt>
    <dgm:pt modelId="{03A56C6F-AEDC-46D1-A07E-28949FAD1CDB}" type="sibTrans" cxnId="{20601737-8C1A-47E2-9673-87E2B9D3AEBB}">
      <dgm:prSet/>
      <dgm:spPr/>
      <dgm:t>
        <a:bodyPr/>
        <a:lstStyle/>
        <a:p>
          <a:endParaRPr lang="es-GT"/>
        </a:p>
      </dgm:t>
    </dgm:pt>
    <dgm:pt modelId="{BFEB2278-B3F1-4AEC-849B-EDD73133C152}">
      <dgm:prSet phldrT="[Texto]"/>
      <dgm:spPr/>
      <dgm:t>
        <a:bodyPr/>
        <a:lstStyle/>
        <a:p>
          <a:r>
            <a:rPr lang="es-GT" dirty="0">
              <a:solidFill>
                <a:srgbClr val="192854"/>
              </a:solidFill>
            </a:rPr>
            <a:t>Cuenca del Río Acomé  </a:t>
          </a:r>
        </a:p>
      </dgm:t>
    </dgm:pt>
    <dgm:pt modelId="{B740FAF9-6336-4204-B61B-628D71B7F1B9}" type="parTrans" cxnId="{AF80A727-E771-4A61-9B82-0EEB5648104E}">
      <dgm:prSet/>
      <dgm:spPr/>
      <dgm:t>
        <a:bodyPr/>
        <a:lstStyle/>
        <a:p>
          <a:endParaRPr lang="es-GT"/>
        </a:p>
      </dgm:t>
    </dgm:pt>
    <dgm:pt modelId="{42587ED2-FAA6-487D-8E77-E86217EF8240}" type="sibTrans" cxnId="{AF80A727-E771-4A61-9B82-0EEB5648104E}">
      <dgm:prSet/>
      <dgm:spPr/>
      <dgm:t>
        <a:bodyPr/>
        <a:lstStyle/>
        <a:p>
          <a:endParaRPr lang="es-GT"/>
        </a:p>
      </dgm:t>
    </dgm:pt>
    <dgm:pt modelId="{04F11415-CDCA-405C-96EA-A6C4BD556245}">
      <dgm:prSet phldrT="[Texto]"/>
      <dgm:spPr/>
      <dgm:t>
        <a:bodyPr/>
        <a:lstStyle/>
        <a:p>
          <a:r>
            <a:rPr lang="es-MX" dirty="0">
              <a:solidFill>
                <a:srgbClr val="192854"/>
              </a:solidFill>
            </a:rPr>
            <a:t>Cuenca del Río Cuilco</a:t>
          </a:r>
          <a:endParaRPr lang="es-GT" dirty="0">
            <a:solidFill>
              <a:srgbClr val="192854"/>
            </a:solidFill>
          </a:endParaRPr>
        </a:p>
      </dgm:t>
    </dgm:pt>
    <dgm:pt modelId="{A16E35BE-E9A6-4071-9A5D-0E6BC9070069}" type="parTrans" cxnId="{0C075DC3-32FF-42AA-921D-F7D7D860ECAE}">
      <dgm:prSet/>
      <dgm:spPr/>
      <dgm:t>
        <a:bodyPr/>
        <a:lstStyle/>
        <a:p>
          <a:endParaRPr lang="es-GT"/>
        </a:p>
      </dgm:t>
    </dgm:pt>
    <dgm:pt modelId="{E158BD32-8E6F-4C67-AEEE-89F1D12E7C8D}" type="sibTrans" cxnId="{0C075DC3-32FF-42AA-921D-F7D7D860ECAE}">
      <dgm:prSet/>
      <dgm:spPr/>
      <dgm:t>
        <a:bodyPr/>
        <a:lstStyle/>
        <a:p>
          <a:endParaRPr lang="es-GT"/>
        </a:p>
      </dgm:t>
    </dgm:pt>
    <dgm:pt modelId="{9D0DC05E-A3AE-41AC-B08C-8F35E9B9B0A5}" type="pres">
      <dgm:prSet presAssocID="{18B99345-7F18-4213-BC90-728AFCC991D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18362B3-6AC5-40B1-910A-B142E379C6FE}" type="pres">
      <dgm:prSet presAssocID="{4948C820-E456-4684-94A7-8E5D831EC799}" presName="circle1" presStyleLbl="node1" presStyleIdx="0" presStyleCnt="3"/>
      <dgm:spPr/>
    </dgm:pt>
    <dgm:pt modelId="{754EA903-8477-499B-A0E4-6720FCF15179}" type="pres">
      <dgm:prSet presAssocID="{4948C820-E456-4684-94A7-8E5D831EC799}" presName="space" presStyleCnt="0"/>
      <dgm:spPr/>
    </dgm:pt>
    <dgm:pt modelId="{4AFCBBF0-234A-470F-A367-86F57DDA9F3F}" type="pres">
      <dgm:prSet presAssocID="{4948C820-E456-4684-94A7-8E5D831EC799}" presName="rect1" presStyleLbl="alignAcc1" presStyleIdx="0" presStyleCnt="3"/>
      <dgm:spPr/>
    </dgm:pt>
    <dgm:pt modelId="{E1D63B31-6D3B-4D9C-BCC0-BE2188B568B8}" type="pres">
      <dgm:prSet presAssocID="{30C713F9-ECCD-43CE-9EF3-24C0CBE42FC0}" presName="vertSpace2" presStyleLbl="node1" presStyleIdx="0" presStyleCnt="3"/>
      <dgm:spPr/>
    </dgm:pt>
    <dgm:pt modelId="{5E769CCB-2787-4D1E-8001-F707DE85C4CC}" type="pres">
      <dgm:prSet presAssocID="{30C713F9-ECCD-43CE-9EF3-24C0CBE42FC0}" presName="circle2" presStyleLbl="node1" presStyleIdx="1" presStyleCnt="3"/>
      <dgm:spPr/>
    </dgm:pt>
    <dgm:pt modelId="{0598F72D-04D4-4B5F-95D7-2087ABC27E1D}" type="pres">
      <dgm:prSet presAssocID="{30C713F9-ECCD-43CE-9EF3-24C0CBE42FC0}" presName="rect2" presStyleLbl="alignAcc1" presStyleIdx="1" presStyleCnt="3"/>
      <dgm:spPr/>
    </dgm:pt>
    <dgm:pt modelId="{92BBFCF9-E14E-4ADF-82D4-47BBB3502C7D}" type="pres">
      <dgm:prSet presAssocID="{CC57D00E-7CA8-4395-B442-20F843309464}" presName="vertSpace3" presStyleLbl="node1" presStyleIdx="1" presStyleCnt="3"/>
      <dgm:spPr/>
    </dgm:pt>
    <dgm:pt modelId="{FD4EA5A2-39AE-46D2-97BC-4F509CAEC7E1}" type="pres">
      <dgm:prSet presAssocID="{CC57D00E-7CA8-4395-B442-20F843309464}" presName="circle3" presStyleLbl="node1" presStyleIdx="2" presStyleCnt="3"/>
      <dgm:spPr/>
    </dgm:pt>
    <dgm:pt modelId="{D39D238C-43FE-451D-A07D-41359936CE77}" type="pres">
      <dgm:prSet presAssocID="{CC57D00E-7CA8-4395-B442-20F843309464}" presName="rect3" presStyleLbl="alignAcc1" presStyleIdx="2" presStyleCnt="3"/>
      <dgm:spPr/>
    </dgm:pt>
    <dgm:pt modelId="{E021E815-AC3A-4FD5-BD84-0BDCE68E8EC8}" type="pres">
      <dgm:prSet presAssocID="{4948C820-E456-4684-94A7-8E5D831EC799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83D5080A-5F34-4BEB-836F-0C378FCDC34B}" type="pres">
      <dgm:prSet presAssocID="{4948C820-E456-4684-94A7-8E5D831EC799}" presName="rect1ChTx" presStyleLbl="alignAcc1" presStyleIdx="2" presStyleCnt="3">
        <dgm:presLayoutVars>
          <dgm:bulletEnabled val="1"/>
        </dgm:presLayoutVars>
      </dgm:prSet>
      <dgm:spPr/>
    </dgm:pt>
    <dgm:pt modelId="{C057943E-FD4C-4E81-819F-3DC080A2C702}" type="pres">
      <dgm:prSet presAssocID="{30C713F9-ECCD-43CE-9EF3-24C0CBE42FC0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08A9FB7D-61FF-4BDA-985A-118A6AC3E816}" type="pres">
      <dgm:prSet presAssocID="{30C713F9-ECCD-43CE-9EF3-24C0CBE42FC0}" presName="rect2ChTx" presStyleLbl="alignAcc1" presStyleIdx="2" presStyleCnt="3">
        <dgm:presLayoutVars>
          <dgm:bulletEnabled val="1"/>
        </dgm:presLayoutVars>
      </dgm:prSet>
      <dgm:spPr/>
    </dgm:pt>
    <dgm:pt modelId="{3015E43C-0987-4A71-9097-1AD366220551}" type="pres">
      <dgm:prSet presAssocID="{CC57D00E-7CA8-4395-B442-20F843309464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3615A49E-E6C7-417D-AD71-AC0A6CFCE995}" type="pres">
      <dgm:prSet presAssocID="{CC57D00E-7CA8-4395-B442-20F843309464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08665300-9B2C-4AB8-879D-C53972255B6C}" type="presOf" srcId="{B42276C8-B8E2-4030-BA8A-F9EBA9A99372}" destId="{08A9FB7D-61FF-4BDA-985A-118A6AC3E816}" srcOrd="0" destOrd="1" presId="urn:microsoft.com/office/officeart/2005/8/layout/target3"/>
    <dgm:cxn modelId="{775C8705-207A-4FDA-AE6C-F563A79F1C0D}" type="presOf" srcId="{5E408780-077A-40E5-97F7-9BD5A483E903}" destId="{83D5080A-5F34-4BEB-836F-0C378FCDC34B}" srcOrd="0" destOrd="0" presId="urn:microsoft.com/office/officeart/2005/8/layout/target3"/>
    <dgm:cxn modelId="{49F78B0A-443C-464A-BC18-B8FE75AF713D}" srcId="{4948C820-E456-4684-94A7-8E5D831EC799}" destId="{C4962E4F-4B50-40E8-9076-3C28B2CB691F}" srcOrd="2" destOrd="0" parTransId="{9BE37D51-C6EA-4E5E-A8FA-86111D42B73C}" sibTransId="{516918EC-7C04-4E1D-8F95-0AD8478BCEEC}"/>
    <dgm:cxn modelId="{F42FF70A-2BDD-451E-9BC0-9715B7E9F47E}" srcId="{CC57D00E-7CA8-4395-B442-20F843309464}" destId="{F968A7BE-FE4F-4E43-A790-85B794C5B1C8}" srcOrd="3" destOrd="0" parTransId="{AF632916-A89E-4AC6-9583-AB06781D1F83}" sibTransId="{BC4FCF48-0F47-4AFA-8524-4A07D77C3113}"/>
    <dgm:cxn modelId="{A7E83E0F-27F4-480D-9823-BCD590AC80E8}" type="presOf" srcId="{2CEAC830-6B11-42AC-9B42-7350D702F4D4}" destId="{3615A49E-E6C7-417D-AD71-AC0A6CFCE995}" srcOrd="0" destOrd="0" presId="urn:microsoft.com/office/officeart/2005/8/layout/target3"/>
    <dgm:cxn modelId="{9D4D6A11-0281-4450-BB22-6952BD244BD5}" type="presOf" srcId="{18ADCA26-E0DB-4040-A35C-D1194C2041FB}" destId="{3615A49E-E6C7-417D-AD71-AC0A6CFCE995}" srcOrd="0" destOrd="4" presId="urn:microsoft.com/office/officeart/2005/8/layout/target3"/>
    <dgm:cxn modelId="{D7C4A316-EE73-4D6A-A282-7688D428446E}" srcId="{CC57D00E-7CA8-4395-B442-20F843309464}" destId="{E78B43F3-5879-4DA4-82C1-A78AE035CEBD}" srcOrd="5" destOrd="0" parTransId="{411B7F72-C7A3-4820-90AB-743D17ADF160}" sibTransId="{5E9103A7-2F53-4314-97C0-402740BDF55E}"/>
    <dgm:cxn modelId="{19002B20-24FC-44B6-95AC-183443DF6B92}" srcId="{30C713F9-ECCD-43CE-9EF3-24C0CBE42FC0}" destId="{7586588D-7A81-4A7C-8068-02EF8774B026}" srcOrd="0" destOrd="0" parTransId="{702EA7CE-9E4F-4538-8AF1-F0B64908C296}" sibTransId="{C9A59CE7-AAD2-4DD2-8AA6-4F05F9B72D0B}"/>
    <dgm:cxn modelId="{1BEE6922-2EDF-4175-A930-1EAAA4DB52DD}" type="presOf" srcId="{30C713F9-ECCD-43CE-9EF3-24C0CBE42FC0}" destId="{C057943E-FD4C-4E81-819F-3DC080A2C702}" srcOrd="1" destOrd="0" presId="urn:microsoft.com/office/officeart/2005/8/layout/target3"/>
    <dgm:cxn modelId="{AF80A727-E771-4A61-9B82-0EEB5648104E}" srcId="{4948C820-E456-4684-94A7-8E5D831EC799}" destId="{BFEB2278-B3F1-4AEC-849B-EDD73133C152}" srcOrd="3" destOrd="0" parTransId="{B740FAF9-6336-4204-B61B-628D71B7F1B9}" sibTransId="{42587ED2-FAA6-487D-8E77-E86217EF8240}"/>
    <dgm:cxn modelId="{EA10222B-1F98-43DD-84F4-C848F1C54D0F}" type="presOf" srcId="{4948C820-E456-4684-94A7-8E5D831EC799}" destId="{E021E815-AC3A-4FD5-BD84-0BDCE68E8EC8}" srcOrd="1" destOrd="0" presId="urn:microsoft.com/office/officeart/2005/8/layout/target3"/>
    <dgm:cxn modelId="{20601737-8C1A-47E2-9673-87E2B9D3AEBB}" srcId="{30C713F9-ECCD-43CE-9EF3-24C0CBE42FC0}" destId="{9F162501-3798-4F11-B594-AD33E98BB0EE}" srcOrd="5" destOrd="0" parTransId="{87A96C6A-5DCC-4391-ACC8-6E360EB90716}" sibTransId="{03A56C6F-AEDC-46D1-A07E-28949FAD1CDB}"/>
    <dgm:cxn modelId="{7492A15F-9696-435A-ACD9-ABBFC2A791FA}" srcId="{CC57D00E-7CA8-4395-B442-20F843309464}" destId="{B2A96CB0-E620-40EF-901A-C54DC74651B9}" srcOrd="1" destOrd="0" parTransId="{1D6B2A2E-A142-4028-88C1-43957FADFE4A}" sibTransId="{A44A1BE1-4442-4AE3-B005-D490FD1F75F9}"/>
    <dgm:cxn modelId="{C9E2D85F-45C7-441E-BF23-F8B8F273B2F6}" srcId="{30C713F9-ECCD-43CE-9EF3-24C0CBE42FC0}" destId="{B42276C8-B8E2-4030-BA8A-F9EBA9A99372}" srcOrd="1" destOrd="0" parTransId="{7240E7AF-B2B3-466B-90F3-781341D2961D}" sibTransId="{386D9B7A-F7D8-49B8-9A39-7B4D3E7FCB7A}"/>
    <dgm:cxn modelId="{08D3BE65-35F2-4641-A5B3-07017C9F09B0}" type="presOf" srcId="{C4962E4F-4B50-40E8-9076-3C28B2CB691F}" destId="{83D5080A-5F34-4BEB-836F-0C378FCDC34B}" srcOrd="0" destOrd="2" presId="urn:microsoft.com/office/officeart/2005/8/layout/target3"/>
    <dgm:cxn modelId="{2EADE665-8234-4D9E-BCC0-B28FE95E9B8C}" srcId="{18B99345-7F18-4213-BC90-728AFCC991D0}" destId="{CC57D00E-7CA8-4395-B442-20F843309464}" srcOrd="2" destOrd="0" parTransId="{A890B24F-869B-4773-8398-34B91940F75C}" sibTransId="{691BF6C2-4EBF-49EF-B412-E2170D60AE51}"/>
    <dgm:cxn modelId="{58736166-16BC-4151-A8D7-FFE6C4D778C6}" type="presOf" srcId="{CC57D00E-7CA8-4395-B442-20F843309464}" destId="{D39D238C-43FE-451D-A07D-41359936CE77}" srcOrd="0" destOrd="0" presId="urn:microsoft.com/office/officeart/2005/8/layout/target3"/>
    <dgm:cxn modelId="{7A8CB36A-0FED-492C-B891-27F344D048F4}" srcId="{CC57D00E-7CA8-4395-B442-20F843309464}" destId="{FD82AF58-3A6F-454E-BF9A-9BF5508A94D2}" srcOrd="2" destOrd="0" parTransId="{C22DB41D-45DC-47CC-BA10-9EA039E4A842}" sibTransId="{50BAC39E-4BB7-4FF2-AC2D-2D877DD3722E}"/>
    <dgm:cxn modelId="{6208924F-9232-4A8E-A4DA-489E91351DD6}" type="presOf" srcId="{BFEB2278-B3F1-4AEC-849B-EDD73133C152}" destId="{83D5080A-5F34-4BEB-836F-0C378FCDC34B}" srcOrd="0" destOrd="3" presId="urn:microsoft.com/office/officeart/2005/8/layout/target3"/>
    <dgm:cxn modelId="{027AB573-504A-40F4-9E86-64EE08187512}" type="presOf" srcId="{4948C820-E456-4684-94A7-8E5D831EC799}" destId="{4AFCBBF0-234A-470F-A367-86F57DDA9F3F}" srcOrd="0" destOrd="0" presId="urn:microsoft.com/office/officeart/2005/8/layout/target3"/>
    <dgm:cxn modelId="{4C576854-186F-4BA6-8672-0783B26B29BF}" type="presOf" srcId="{FD82AF58-3A6F-454E-BF9A-9BF5508A94D2}" destId="{3615A49E-E6C7-417D-AD71-AC0A6CFCE995}" srcOrd="0" destOrd="2" presId="urn:microsoft.com/office/officeart/2005/8/layout/target3"/>
    <dgm:cxn modelId="{2C24B856-53AE-410E-8F58-813A38A5DE5A}" type="presOf" srcId="{F968A7BE-FE4F-4E43-A790-85B794C5B1C8}" destId="{3615A49E-E6C7-417D-AD71-AC0A6CFCE995}" srcOrd="0" destOrd="3" presId="urn:microsoft.com/office/officeart/2005/8/layout/target3"/>
    <dgm:cxn modelId="{82FAF258-174E-407B-87B4-246B0FE2DA20}" srcId="{30C713F9-ECCD-43CE-9EF3-24C0CBE42FC0}" destId="{F0D7A16C-DE86-4A22-81E5-65CCB29D0E38}" srcOrd="4" destOrd="0" parTransId="{B5090D4E-EA30-44D2-BBAB-AAA955F2B6B3}" sibTransId="{7ED9C23E-9531-49E6-91B0-564F24651692}"/>
    <dgm:cxn modelId="{16251E7F-1BEC-47E5-BAFA-BBC5A4A6B580}" srcId="{4948C820-E456-4684-94A7-8E5D831EC799}" destId="{5E408780-077A-40E5-97F7-9BD5A483E903}" srcOrd="0" destOrd="0" parTransId="{94CD9FC8-7053-4D4B-AD15-F0DE78B0A6E5}" sibTransId="{D1D3BA1B-49FB-47C1-ADA8-769B0258C4FB}"/>
    <dgm:cxn modelId="{ADDE6F82-429A-43FA-A3D5-5341D5E06704}" type="presOf" srcId="{18B99345-7F18-4213-BC90-728AFCC991D0}" destId="{9D0DC05E-A3AE-41AC-B08C-8F35E9B9B0A5}" srcOrd="0" destOrd="0" presId="urn:microsoft.com/office/officeart/2005/8/layout/target3"/>
    <dgm:cxn modelId="{6C1D9D83-6CE0-43B8-B3C9-63334C348145}" srcId="{18B99345-7F18-4213-BC90-728AFCC991D0}" destId="{30C713F9-ECCD-43CE-9EF3-24C0CBE42FC0}" srcOrd="1" destOrd="0" parTransId="{D1FC9788-1F89-40C1-96C4-CC85B08C120E}" sibTransId="{564DB7B4-4C78-4AA9-935C-C7D1636AB09E}"/>
    <dgm:cxn modelId="{CE59DA8A-E690-444E-B8B4-BDF52E31C1FC}" type="presOf" srcId="{E78B43F3-5879-4DA4-82C1-A78AE035CEBD}" destId="{3615A49E-E6C7-417D-AD71-AC0A6CFCE995}" srcOrd="0" destOrd="5" presId="urn:microsoft.com/office/officeart/2005/8/layout/target3"/>
    <dgm:cxn modelId="{D2AEC18D-48F3-44FE-91E5-626A9CEA2C86}" type="presOf" srcId="{30C713F9-ECCD-43CE-9EF3-24C0CBE42FC0}" destId="{0598F72D-04D4-4B5F-95D7-2087ABC27E1D}" srcOrd="0" destOrd="0" presId="urn:microsoft.com/office/officeart/2005/8/layout/target3"/>
    <dgm:cxn modelId="{221A0192-F590-401A-919C-494046C7D350}" srcId="{30C713F9-ECCD-43CE-9EF3-24C0CBE42FC0}" destId="{6BBB0ADB-5EBF-49CD-A21D-8F4F0B5FCFE6}" srcOrd="3" destOrd="0" parTransId="{7C7CEA11-61B3-4D33-B96F-B2F843EB8C28}" sibTransId="{716BE0D4-CE8E-4256-AD33-18DA425481A1}"/>
    <dgm:cxn modelId="{E4E1B49B-B159-40E0-9B91-C87D8B074F3C}" srcId="{CC57D00E-7CA8-4395-B442-20F843309464}" destId="{18ADCA26-E0DB-4040-A35C-D1194C2041FB}" srcOrd="4" destOrd="0" parTransId="{3E2BC95B-0494-4E92-B6B2-F7E9A93F42AC}" sibTransId="{C09E61C8-7588-40B2-A25F-FEFFD4E6C068}"/>
    <dgm:cxn modelId="{48FACA9B-A6F9-4904-AADA-C67A2142274E}" type="presOf" srcId="{CC57D00E-7CA8-4395-B442-20F843309464}" destId="{3015E43C-0987-4A71-9097-1AD366220551}" srcOrd="1" destOrd="0" presId="urn:microsoft.com/office/officeart/2005/8/layout/target3"/>
    <dgm:cxn modelId="{215308A0-ADD5-4971-BB53-07F5FD91ADB5}" type="presOf" srcId="{F0D7A16C-DE86-4A22-81E5-65CCB29D0E38}" destId="{08A9FB7D-61FF-4BDA-985A-118A6AC3E816}" srcOrd="0" destOrd="4" presId="urn:microsoft.com/office/officeart/2005/8/layout/target3"/>
    <dgm:cxn modelId="{FBE6ECA6-CEE6-4708-8B0A-089D0E51D5BB}" srcId="{CC57D00E-7CA8-4395-B442-20F843309464}" destId="{2CEAC830-6B11-42AC-9B42-7350D702F4D4}" srcOrd="0" destOrd="0" parTransId="{6CBFE650-96D6-4FB6-8BB9-167CA41AE1D7}" sibTransId="{A8205869-B1B2-4C1C-9607-CCD41C6BD2B7}"/>
    <dgm:cxn modelId="{9264F5A6-D455-4896-88B4-7494BEB265FC}" type="presOf" srcId="{04F11415-CDCA-405C-96EA-A6C4BD556245}" destId="{08A9FB7D-61FF-4BDA-985A-118A6AC3E816}" srcOrd="0" destOrd="6" presId="urn:microsoft.com/office/officeart/2005/8/layout/target3"/>
    <dgm:cxn modelId="{B0B342BA-FDC3-40F1-A815-7D5E5ED9B968}" srcId="{30C713F9-ECCD-43CE-9EF3-24C0CBE42FC0}" destId="{B6D910AA-1FAD-430A-8711-1AF487999583}" srcOrd="2" destOrd="0" parTransId="{15ECB1B6-830F-4B2B-ADFE-309D2F90D242}" sibTransId="{5614B26A-310B-48BB-B70E-858B3780561F}"/>
    <dgm:cxn modelId="{0C075DC3-32FF-42AA-921D-F7D7D860ECAE}" srcId="{30C713F9-ECCD-43CE-9EF3-24C0CBE42FC0}" destId="{04F11415-CDCA-405C-96EA-A6C4BD556245}" srcOrd="6" destOrd="0" parTransId="{A16E35BE-E9A6-4071-9A5D-0E6BC9070069}" sibTransId="{E158BD32-8E6F-4C67-AEEE-89F1D12E7C8D}"/>
    <dgm:cxn modelId="{80D6D9CC-896A-4FCF-9881-9CD502D3396A}" type="presOf" srcId="{7586588D-7A81-4A7C-8068-02EF8774B026}" destId="{08A9FB7D-61FF-4BDA-985A-118A6AC3E816}" srcOrd="0" destOrd="0" presId="urn:microsoft.com/office/officeart/2005/8/layout/target3"/>
    <dgm:cxn modelId="{B531C8CD-7EF9-49DE-971D-4E02B65AD14E}" type="presOf" srcId="{6BBB0ADB-5EBF-49CD-A21D-8F4F0B5FCFE6}" destId="{08A9FB7D-61FF-4BDA-985A-118A6AC3E816}" srcOrd="0" destOrd="3" presId="urn:microsoft.com/office/officeart/2005/8/layout/target3"/>
    <dgm:cxn modelId="{395B3AD0-3F07-46D0-8314-BB08D26F4B4D}" type="presOf" srcId="{9F162501-3798-4F11-B594-AD33E98BB0EE}" destId="{08A9FB7D-61FF-4BDA-985A-118A6AC3E816}" srcOrd="0" destOrd="5" presId="urn:microsoft.com/office/officeart/2005/8/layout/target3"/>
    <dgm:cxn modelId="{23731DD2-BF91-45C7-A018-1CC2B2374210}" type="presOf" srcId="{7CB4E644-E210-4CA6-BD75-6493001EE9FC}" destId="{83D5080A-5F34-4BEB-836F-0C378FCDC34B}" srcOrd="0" destOrd="1" presId="urn:microsoft.com/office/officeart/2005/8/layout/target3"/>
    <dgm:cxn modelId="{1FA624D4-A2CD-4785-9BAE-72EE626A31F2}" type="presOf" srcId="{B2A96CB0-E620-40EF-901A-C54DC74651B9}" destId="{3615A49E-E6C7-417D-AD71-AC0A6CFCE995}" srcOrd="0" destOrd="1" presId="urn:microsoft.com/office/officeart/2005/8/layout/target3"/>
    <dgm:cxn modelId="{042072D6-F48F-4C81-801C-3BAA33237584}" srcId="{18B99345-7F18-4213-BC90-728AFCC991D0}" destId="{4948C820-E456-4684-94A7-8E5D831EC799}" srcOrd="0" destOrd="0" parTransId="{6B82452D-EC2C-4C0F-973F-34157DA9D4C1}" sibTransId="{4910DAD9-F4F1-4E10-B439-A000FCEBA065}"/>
    <dgm:cxn modelId="{B8A8E3D7-57B3-4F53-8CF6-2D848CF999AB}" type="presOf" srcId="{B6D910AA-1FAD-430A-8711-1AF487999583}" destId="{08A9FB7D-61FF-4BDA-985A-118A6AC3E816}" srcOrd="0" destOrd="2" presId="urn:microsoft.com/office/officeart/2005/8/layout/target3"/>
    <dgm:cxn modelId="{B76693DE-4A1D-4CB2-8E98-BAC2DF818C28}" srcId="{4948C820-E456-4684-94A7-8E5D831EC799}" destId="{7CB4E644-E210-4CA6-BD75-6493001EE9FC}" srcOrd="1" destOrd="0" parTransId="{DAE5661E-4429-406D-BF3A-02CC9A2552CD}" sibTransId="{009B5EEB-9D58-488C-8F1A-F1E2757B3512}"/>
    <dgm:cxn modelId="{749F7433-F738-4E60-A95F-6109687B985F}" type="presParOf" srcId="{9D0DC05E-A3AE-41AC-B08C-8F35E9B9B0A5}" destId="{818362B3-6AC5-40B1-910A-B142E379C6FE}" srcOrd="0" destOrd="0" presId="urn:microsoft.com/office/officeart/2005/8/layout/target3"/>
    <dgm:cxn modelId="{674E394E-57B2-4A39-8EFE-BE6FD6F9B9E8}" type="presParOf" srcId="{9D0DC05E-A3AE-41AC-B08C-8F35E9B9B0A5}" destId="{754EA903-8477-499B-A0E4-6720FCF15179}" srcOrd="1" destOrd="0" presId="urn:microsoft.com/office/officeart/2005/8/layout/target3"/>
    <dgm:cxn modelId="{C9324E7D-75BE-4F72-9AAF-8327CAE7ECD6}" type="presParOf" srcId="{9D0DC05E-A3AE-41AC-B08C-8F35E9B9B0A5}" destId="{4AFCBBF0-234A-470F-A367-86F57DDA9F3F}" srcOrd="2" destOrd="0" presId="urn:microsoft.com/office/officeart/2005/8/layout/target3"/>
    <dgm:cxn modelId="{741706C6-D6C6-4153-ADFB-1DA1666804F0}" type="presParOf" srcId="{9D0DC05E-A3AE-41AC-B08C-8F35E9B9B0A5}" destId="{E1D63B31-6D3B-4D9C-BCC0-BE2188B568B8}" srcOrd="3" destOrd="0" presId="urn:microsoft.com/office/officeart/2005/8/layout/target3"/>
    <dgm:cxn modelId="{433EA99F-98BA-4226-A176-F732B844B5F2}" type="presParOf" srcId="{9D0DC05E-A3AE-41AC-B08C-8F35E9B9B0A5}" destId="{5E769CCB-2787-4D1E-8001-F707DE85C4CC}" srcOrd="4" destOrd="0" presId="urn:microsoft.com/office/officeart/2005/8/layout/target3"/>
    <dgm:cxn modelId="{DE41FE05-29A8-42F3-BA1F-6464C3AF0774}" type="presParOf" srcId="{9D0DC05E-A3AE-41AC-B08C-8F35E9B9B0A5}" destId="{0598F72D-04D4-4B5F-95D7-2087ABC27E1D}" srcOrd="5" destOrd="0" presId="urn:microsoft.com/office/officeart/2005/8/layout/target3"/>
    <dgm:cxn modelId="{6180AB13-AD96-416F-97CE-A6BABC146DC0}" type="presParOf" srcId="{9D0DC05E-A3AE-41AC-B08C-8F35E9B9B0A5}" destId="{92BBFCF9-E14E-4ADF-82D4-47BBB3502C7D}" srcOrd="6" destOrd="0" presId="urn:microsoft.com/office/officeart/2005/8/layout/target3"/>
    <dgm:cxn modelId="{5E0217B7-9C78-43C7-A592-6CEB1A30F8CC}" type="presParOf" srcId="{9D0DC05E-A3AE-41AC-B08C-8F35E9B9B0A5}" destId="{FD4EA5A2-39AE-46D2-97BC-4F509CAEC7E1}" srcOrd="7" destOrd="0" presId="urn:microsoft.com/office/officeart/2005/8/layout/target3"/>
    <dgm:cxn modelId="{F1BAFA99-C426-466C-B5FB-53A6DD4FE354}" type="presParOf" srcId="{9D0DC05E-A3AE-41AC-B08C-8F35E9B9B0A5}" destId="{D39D238C-43FE-451D-A07D-41359936CE77}" srcOrd="8" destOrd="0" presId="urn:microsoft.com/office/officeart/2005/8/layout/target3"/>
    <dgm:cxn modelId="{A32ED0A4-20D9-464B-857E-FF843739A0F6}" type="presParOf" srcId="{9D0DC05E-A3AE-41AC-B08C-8F35E9B9B0A5}" destId="{E021E815-AC3A-4FD5-BD84-0BDCE68E8EC8}" srcOrd="9" destOrd="0" presId="urn:microsoft.com/office/officeart/2005/8/layout/target3"/>
    <dgm:cxn modelId="{B9BADDC8-5F42-4F72-9D4C-11B37EBDA9A2}" type="presParOf" srcId="{9D0DC05E-A3AE-41AC-B08C-8F35E9B9B0A5}" destId="{83D5080A-5F34-4BEB-836F-0C378FCDC34B}" srcOrd="10" destOrd="0" presId="urn:microsoft.com/office/officeart/2005/8/layout/target3"/>
    <dgm:cxn modelId="{03F88768-AD42-427F-B182-CA59F55699F6}" type="presParOf" srcId="{9D0DC05E-A3AE-41AC-B08C-8F35E9B9B0A5}" destId="{C057943E-FD4C-4E81-819F-3DC080A2C702}" srcOrd="11" destOrd="0" presId="urn:microsoft.com/office/officeart/2005/8/layout/target3"/>
    <dgm:cxn modelId="{C45DC07B-BF63-456C-95CD-36A6319F4F0E}" type="presParOf" srcId="{9D0DC05E-A3AE-41AC-B08C-8F35E9B9B0A5}" destId="{08A9FB7D-61FF-4BDA-985A-118A6AC3E816}" srcOrd="12" destOrd="0" presId="urn:microsoft.com/office/officeart/2005/8/layout/target3"/>
    <dgm:cxn modelId="{3DAAE731-E29E-4CEF-88D9-E3C68985E820}" type="presParOf" srcId="{9D0DC05E-A3AE-41AC-B08C-8F35E9B9B0A5}" destId="{3015E43C-0987-4A71-9097-1AD366220551}" srcOrd="13" destOrd="0" presId="urn:microsoft.com/office/officeart/2005/8/layout/target3"/>
    <dgm:cxn modelId="{8D80F7DF-F82C-4520-BB0D-56E9AFD7F0D9}" type="presParOf" srcId="{9D0DC05E-A3AE-41AC-B08C-8F35E9B9B0A5}" destId="{3615A49E-E6C7-417D-AD71-AC0A6CFCE995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43E6A-78B4-44D6-9B4D-345774ED6A9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GT"/>
        </a:p>
      </dgm:t>
    </dgm:pt>
    <dgm:pt modelId="{FB5D728D-6F3D-4998-B060-ED077F1427CC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GT" dirty="0"/>
            <a:t>Mesas Técnicas de Cuencas </a:t>
          </a:r>
        </a:p>
      </dgm:t>
    </dgm:pt>
    <dgm:pt modelId="{910BFB01-94AC-4774-B43C-F25992476E08}" type="parTrans" cxnId="{8E5F7BAE-6D84-4F65-B682-131CB7F45495}">
      <dgm:prSet/>
      <dgm:spPr/>
      <dgm:t>
        <a:bodyPr/>
        <a:lstStyle/>
        <a:p>
          <a:endParaRPr lang="es-GT"/>
        </a:p>
      </dgm:t>
    </dgm:pt>
    <dgm:pt modelId="{280B27F3-A600-48C3-8DC5-4C94BAD3588E}" type="sibTrans" cxnId="{8E5F7BAE-6D84-4F65-B682-131CB7F45495}">
      <dgm:prSet/>
      <dgm:spPr/>
      <dgm:t>
        <a:bodyPr/>
        <a:lstStyle/>
        <a:p>
          <a:endParaRPr lang="es-GT"/>
        </a:p>
      </dgm:t>
    </dgm:pt>
    <dgm:pt modelId="{CAB5E580-CC8E-4EA5-8417-AEEA0FF955A4}">
      <dgm:prSet phldrT="[Texto]"/>
      <dgm:spPr/>
      <dgm:t>
        <a:bodyPr/>
        <a:lstStyle/>
        <a:p>
          <a:r>
            <a:rPr lang="es-GT" dirty="0"/>
            <a:t>Fortalecimiento de la gobernanza territorial </a:t>
          </a:r>
        </a:p>
      </dgm:t>
    </dgm:pt>
    <dgm:pt modelId="{669CF569-93AC-42A7-B8F9-B4FACE5B4D59}" type="parTrans" cxnId="{86ECCB2D-9AEF-4CB1-A95B-6E17D00825A4}">
      <dgm:prSet/>
      <dgm:spPr/>
      <dgm:t>
        <a:bodyPr/>
        <a:lstStyle/>
        <a:p>
          <a:endParaRPr lang="es-GT"/>
        </a:p>
      </dgm:t>
    </dgm:pt>
    <dgm:pt modelId="{38B6F5AC-66F3-40C3-9203-D56FF0604CEE}" type="sibTrans" cxnId="{86ECCB2D-9AEF-4CB1-A95B-6E17D00825A4}">
      <dgm:prSet/>
      <dgm:spPr/>
      <dgm:t>
        <a:bodyPr/>
        <a:lstStyle/>
        <a:p>
          <a:endParaRPr lang="es-GT"/>
        </a:p>
      </dgm:t>
    </dgm:pt>
    <dgm:pt modelId="{4C2AEB1E-15DA-4E48-8199-C825BEECAB2F}">
      <dgm:prSet phldrT="[Texto]"/>
      <dgm:spPr/>
      <dgm:t>
        <a:bodyPr/>
        <a:lstStyle/>
        <a:p>
          <a:r>
            <a:rPr lang="es-GT" dirty="0"/>
            <a:t>Autoridades Departamentales</a:t>
          </a:r>
        </a:p>
      </dgm:t>
    </dgm:pt>
    <dgm:pt modelId="{FCFF71CD-E75D-4E30-A7CC-CA4CFECC59A8}" type="parTrans" cxnId="{1132A2A1-FA18-428F-9CD7-C4E2A95865DF}">
      <dgm:prSet/>
      <dgm:spPr/>
      <dgm:t>
        <a:bodyPr/>
        <a:lstStyle/>
        <a:p>
          <a:endParaRPr lang="es-GT"/>
        </a:p>
      </dgm:t>
    </dgm:pt>
    <dgm:pt modelId="{6B30E539-B238-48CC-9EB4-8A1CD46AF777}" type="sibTrans" cxnId="{1132A2A1-FA18-428F-9CD7-C4E2A95865DF}">
      <dgm:prSet/>
      <dgm:spPr/>
      <dgm:t>
        <a:bodyPr/>
        <a:lstStyle/>
        <a:p>
          <a:endParaRPr lang="es-GT"/>
        </a:p>
      </dgm:t>
    </dgm:pt>
    <dgm:pt modelId="{3A8921E3-8498-45CB-A4F9-3BE28833326B}">
      <dgm:prSet phldrT="[Texto]"/>
      <dgm:spPr/>
      <dgm:t>
        <a:bodyPr/>
        <a:lstStyle/>
        <a:p>
          <a:r>
            <a:rPr lang="es-GT" dirty="0"/>
            <a:t>Autoridades Municipales </a:t>
          </a:r>
        </a:p>
      </dgm:t>
    </dgm:pt>
    <dgm:pt modelId="{958F6383-AD78-4826-9B98-D0FB26BA4640}" type="parTrans" cxnId="{553AD365-6A96-43AE-B823-CCF7E416F495}">
      <dgm:prSet/>
      <dgm:spPr/>
      <dgm:t>
        <a:bodyPr/>
        <a:lstStyle/>
        <a:p>
          <a:endParaRPr lang="es-GT"/>
        </a:p>
      </dgm:t>
    </dgm:pt>
    <dgm:pt modelId="{52DA2E7E-CEF2-497E-864D-895979D25478}" type="sibTrans" cxnId="{553AD365-6A96-43AE-B823-CCF7E416F495}">
      <dgm:prSet/>
      <dgm:spPr/>
      <dgm:t>
        <a:bodyPr/>
        <a:lstStyle/>
        <a:p>
          <a:endParaRPr lang="es-GT"/>
        </a:p>
      </dgm:t>
    </dgm:pt>
    <dgm:pt modelId="{3D36A4DA-61C5-45B9-932D-F58C712B225E}">
      <dgm:prSet phldrT="[Texto]"/>
      <dgm:spPr/>
      <dgm:t>
        <a:bodyPr/>
        <a:lstStyle/>
        <a:p>
          <a:r>
            <a:rPr lang="es-GT" dirty="0"/>
            <a:t>Participación Territorial </a:t>
          </a:r>
        </a:p>
      </dgm:t>
    </dgm:pt>
    <dgm:pt modelId="{76FE86A9-EFFC-48C4-96EC-99660C3B4C15}" type="parTrans" cxnId="{8F0DA5A6-A6D7-4752-AC52-09DD5ED1BB68}">
      <dgm:prSet/>
      <dgm:spPr/>
      <dgm:t>
        <a:bodyPr/>
        <a:lstStyle/>
        <a:p>
          <a:endParaRPr lang="es-GT"/>
        </a:p>
      </dgm:t>
    </dgm:pt>
    <dgm:pt modelId="{9EA410E5-9E25-4651-B7D3-4120BD5356E5}" type="sibTrans" cxnId="{8F0DA5A6-A6D7-4752-AC52-09DD5ED1BB68}">
      <dgm:prSet/>
      <dgm:spPr/>
      <dgm:t>
        <a:bodyPr/>
        <a:lstStyle/>
        <a:p>
          <a:endParaRPr lang="es-GT"/>
        </a:p>
      </dgm:t>
    </dgm:pt>
    <dgm:pt modelId="{3FDACC32-503F-4C65-9649-8642FAE47CB3}">
      <dgm:prSet phldrT="[Texto]"/>
      <dgm:spPr/>
      <dgm:t>
        <a:bodyPr/>
        <a:lstStyle/>
        <a:p>
          <a:r>
            <a:rPr lang="es-GT" dirty="0"/>
            <a:t>Sector Privado </a:t>
          </a:r>
        </a:p>
      </dgm:t>
    </dgm:pt>
    <dgm:pt modelId="{449F22F9-4F4D-454B-874A-74B4E776F1A6}" type="parTrans" cxnId="{9125D56C-4F20-426D-8796-CCE50F828CA1}">
      <dgm:prSet/>
      <dgm:spPr/>
      <dgm:t>
        <a:bodyPr/>
        <a:lstStyle/>
        <a:p>
          <a:endParaRPr lang="es-GT"/>
        </a:p>
      </dgm:t>
    </dgm:pt>
    <dgm:pt modelId="{72AC724A-DF34-4A12-9799-115E29A855BB}" type="sibTrans" cxnId="{9125D56C-4F20-426D-8796-CCE50F828CA1}">
      <dgm:prSet/>
      <dgm:spPr/>
      <dgm:t>
        <a:bodyPr/>
        <a:lstStyle/>
        <a:p>
          <a:endParaRPr lang="es-GT"/>
        </a:p>
      </dgm:t>
    </dgm:pt>
    <dgm:pt modelId="{E137C5DB-8D3A-40DF-B055-8170F66397D4}">
      <dgm:prSet phldrT="[Texto]"/>
      <dgm:spPr/>
      <dgm:t>
        <a:bodyPr/>
        <a:lstStyle/>
        <a:p>
          <a:r>
            <a:rPr lang="es-GT" dirty="0"/>
            <a:t>Viceministro del Agua y Dirección de Cuencas </a:t>
          </a:r>
        </a:p>
      </dgm:t>
    </dgm:pt>
    <dgm:pt modelId="{88B5D2FF-FD1B-4348-A6D7-F55B64558B54}" type="parTrans" cxnId="{ED2BF6F7-E579-40B5-8D81-2638FD4EA7B4}">
      <dgm:prSet/>
      <dgm:spPr/>
      <dgm:t>
        <a:bodyPr/>
        <a:lstStyle/>
        <a:p>
          <a:endParaRPr lang="es-GT"/>
        </a:p>
      </dgm:t>
    </dgm:pt>
    <dgm:pt modelId="{72B23937-A27F-4844-9736-DECD32A7543A}" type="sibTrans" cxnId="{ED2BF6F7-E579-40B5-8D81-2638FD4EA7B4}">
      <dgm:prSet/>
      <dgm:spPr/>
      <dgm:t>
        <a:bodyPr/>
        <a:lstStyle/>
        <a:p>
          <a:endParaRPr lang="es-GT"/>
        </a:p>
      </dgm:t>
    </dgm:pt>
    <dgm:pt modelId="{2DC926DD-E671-47D9-BF61-2E6E2D59D8C9}">
      <dgm:prSet phldrT="[Texto]"/>
      <dgm:spPr/>
      <dgm:t>
        <a:bodyPr/>
        <a:lstStyle/>
        <a:p>
          <a:r>
            <a:rPr lang="es-GT" dirty="0"/>
            <a:t>Sector Público </a:t>
          </a:r>
        </a:p>
      </dgm:t>
    </dgm:pt>
    <dgm:pt modelId="{902DBD42-CA00-446D-B57E-196F526CB064}" type="parTrans" cxnId="{74C0B8F8-7617-4B04-814A-EE09B9C0AB22}">
      <dgm:prSet/>
      <dgm:spPr/>
      <dgm:t>
        <a:bodyPr/>
        <a:lstStyle/>
        <a:p>
          <a:endParaRPr lang="es-GT"/>
        </a:p>
      </dgm:t>
    </dgm:pt>
    <dgm:pt modelId="{3C8C8F83-1E3C-4CBD-808E-3A7226C998C0}" type="sibTrans" cxnId="{74C0B8F8-7617-4B04-814A-EE09B9C0AB22}">
      <dgm:prSet/>
      <dgm:spPr/>
      <dgm:t>
        <a:bodyPr/>
        <a:lstStyle/>
        <a:p>
          <a:endParaRPr lang="es-GT"/>
        </a:p>
      </dgm:t>
    </dgm:pt>
    <dgm:pt modelId="{F5D265F6-2287-40F6-AF07-4F24D47A93E6}">
      <dgm:prSet phldrT="[Texto]"/>
      <dgm:spPr/>
      <dgm:t>
        <a:bodyPr/>
        <a:lstStyle/>
        <a:p>
          <a:r>
            <a:rPr lang="es-GT" dirty="0"/>
            <a:t>Academia </a:t>
          </a:r>
        </a:p>
      </dgm:t>
    </dgm:pt>
    <dgm:pt modelId="{E6865F18-A275-4B3B-8972-F6FA2D5A0BF5}" type="parTrans" cxnId="{4EA5ECE5-042D-4977-B67A-AB655FF0E93B}">
      <dgm:prSet/>
      <dgm:spPr/>
      <dgm:t>
        <a:bodyPr/>
        <a:lstStyle/>
        <a:p>
          <a:endParaRPr lang="es-GT"/>
        </a:p>
      </dgm:t>
    </dgm:pt>
    <dgm:pt modelId="{E87F3DBF-103C-430D-BAA3-22A94BC28783}" type="sibTrans" cxnId="{4EA5ECE5-042D-4977-B67A-AB655FF0E93B}">
      <dgm:prSet/>
      <dgm:spPr/>
      <dgm:t>
        <a:bodyPr/>
        <a:lstStyle/>
        <a:p>
          <a:endParaRPr lang="es-GT"/>
        </a:p>
      </dgm:t>
    </dgm:pt>
    <dgm:pt modelId="{6E6240C5-70EC-44AA-99BF-06834CBEBC36}">
      <dgm:prSet phldrT="[Texto]"/>
      <dgm:spPr/>
      <dgm:t>
        <a:bodyPr/>
        <a:lstStyle/>
        <a:p>
          <a:r>
            <a:rPr lang="es-GT" dirty="0"/>
            <a:t>Pueblos y Comunicadas</a:t>
          </a:r>
        </a:p>
      </dgm:t>
    </dgm:pt>
    <dgm:pt modelId="{B9A62546-5049-4F2C-B28A-32026C4CD5D8}" type="parTrans" cxnId="{C7A7AD0A-744B-48E5-A088-5C3C6FD3A466}">
      <dgm:prSet/>
      <dgm:spPr/>
      <dgm:t>
        <a:bodyPr/>
        <a:lstStyle/>
        <a:p>
          <a:endParaRPr lang="es-GT"/>
        </a:p>
      </dgm:t>
    </dgm:pt>
    <dgm:pt modelId="{0C41E54B-EF21-4A98-BAB4-2B88E1635BE4}" type="sibTrans" cxnId="{C7A7AD0A-744B-48E5-A088-5C3C6FD3A466}">
      <dgm:prSet/>
      <dgm:spPr/>
      <dgm:t>
        <a:bodyPr/>
        <a:lstStyle/>
        <a:p>
          <a:endParaRPr lang="es-GT"/>
        </a:p>
      </dgm:t>
    </dgm:pt>
    <dgm:pt modelId="{6F373BDF-052B-4436-84B1-3C96AD644A12}">
      <dgm:prSet phldrT="[Texto]"/>
      <dgm:spPr/>
      <dgm:t>
        <a:bodyPr/>
        <a:lstStyle/>
        <a:p>
          <a:r>
            <a:rPr lang="es-GT" dirty="0"/>
            <a:t> Sociedad Civil </a:t>
          </a:r>
        </a:p>
      </dgm:t>
    </dgm:pt>
    <dgm:pt modelId="{63D2924C-9E0A-48F1-8A1D-C6557FF71C05}" type="parTrans" cxnId="{D6B4D500-D270-453D-B399-9F0C2E9D9D1F}">
      <dgm:prSet/>
      <dgm:spPr/>
      <dgm:t>
        <a:bodyPr/>
        <a:lstStyle/>
        <a:p>
          <a:endParaRPr lang="es-GT"/>
        </a:p>
      </dgm:t>
    </dgm:pt>
    <dgm:pt modelId="{74AAC01E-6645-4CCA-8F58-2DA90683859D}" type="sibTrans" cxnId="{D6B4D500-D270-453D-B399-9F0C2E9D9D1F}">
      <dgm:prSet/>
      <dgm:spPr/>
      <dgm:t>
        <a:bodyPr/>
        <a:lstStyle/>
        <a:p>
          <a:endParaRPr lang="es-GT"/>
        </a:p>
      </dgm:t>
    </dgm:pt>
    <dgm:pt modelId="{D7A9FEA7-2B8A-48E6-AF93-F47D6F490D3D}" type="pres">
      <dgm:prSet presAssocID="{B4043E6A-78B4-44D6-9B4D-345774ED6A9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EFFEF7C-4795-4DFE-A3AA-0D030662DA15}" type="pres">
      <dgm:prSet presAssocID="{FB5D728D-6F3D-4998-B060-ED077F1427CC}" presName="root1" presStyleCnt="0"/>
      <dgm:spPr/>
    </dgm:pt>
    <dgm:pt modelId="{27BEA1C2-E619-4DF7-9C22-175D9D13AF46}" type="pres">
      <dgm:prSet presAssocID="{FB5D728D-6F3D-4998-B060-ED077F1427CC}" presName="LevelOneTextNode" presStyleLbl="node0" presStyleIdx="0" presStyleCnt="1">
        <dgm:presLayoutVars>
          <dgm:chPref val="3"/>
        </dgm:presLayoutVars>
      </dgm:prSet>
      <dgm:spPr/>
    </dgm:pt>
    <dgm:pt modelId="{891818AC-8CA3-4837-8299-A237AECE260E}" type="pres">
      <dgm:prSet presAssocID="{FB5D728D-6F3D-4998-B060-ED077F1427CC}" presName="level2hierChild" presStyleCnt="0"/>
      <dgm:spPr/>
    </dgm:pt>
    <dgm:pt modelId="{DABA691F-BB57-4507-B153-FE0734DBC9F7}" type="pres">
      <dgm:prSet presAssocID="{669CF569-93AC-42A7-B8F9-B4FACE5B4D59}" presName="conn2-1" presStyleLbl="parChTrans1D2" presStyleIdx="0" presStyleCnt="2"/>
      <dgm:spPr/>
    </dgm:pt>
    <dgm:pt modelId="{45848B75-36AC-4961-80BC-EA1A24F19308}" type="pres">
      <dgm:prSet presAssocID="{669CF569-93AC-42A7-B8F9-B4FACE5B4D59}" presName="connTx" presStyleLbl="parChTrans1D2" presStyleIdx="0" presStyleCnt="2"/>
      <dgm:spPr/>
    </dgm:pt>
    <dgm:pt modelId="{1394F00A-B516-45DB-9046-E5DFA3FFDA03}" type="pres">
      <dgm:prSet presAssocID="{CAB5E580-CC8E-4EA5-8417-AEEA0FF955A4}" presName="root2" presStyleCnt="0"/>
      <dgm:spPr/>
    </dgm:pt>
    <dgm:pt modelId="{32D486A7-90C0-4085-8225-8B9FED00B9AA}" type="pres">
      <dgm:prSet presAssocID="{CAB5E580-CC8E-4EA5-8417-AEEA0FF955A4}" presName="LevelTwoTextNode" presStyleLbl="node2" presStyleIdx="0" presStyleCnt="2">
        <dgm:presLayoutVars>
          <dgm:chPref val="3"/>
        </dgm:presLayoutVars>
      </dgm:prSet>
      <dgm:spPr/>
    </dgm:pt>
    <dgm:pt modelId="{1F208C3A-C22D-4D7F-B086-0E706B2561DB}" type="pres">
      <dgm:prSet presAssocID="{CAB5E580-CC8E-4EA5-8417-AEEA0FF955A4}" presName="level3hierChild" presStyleCnt="0"/>
      <dgm:spPr/>
    </dgm:pt>
    <dgm:pt modelId="{52F47051-5CA3-4981-A3A0-8E75054EC99D}" type="pres">
      <dgm:prSet presAssocID="{88B5D2FF-FD1B-4348-A6D7-F55B64558B54}" presName="conn2-1" presStyleLbl="parChTrans1D3" presStyleIdx="0" presStyleCnt="8"/>
      <dgm:spPr/>
    </dgm:pt>
    <dgm:pt modelId="{F1CA301B-4A9F-4676-BD12-AE2DBDD3C3BA}" type="pres">
      <dgm:prSet presAssocID="{88B5D2FF-FD1B-4348-A6D7-F55B64558B54}" presName="connTx" presStyleLbl="parChTrans1D3" presStyleIdx="0" presStyleCnt="8"/>
      <dgm:spPr/>
    </dgm:pt>
    <dgm:pt modelId="{4B1C9647-2F83-4F72-8DBE-B9C72D636B2C}" type="pres">
      <dgm:prSet presAssocID="{E137C5DB-8D3A-40DF-B055-8170F66397D4}" presName="root2" presStyleCnt="0"/>
      <dgm:spPr/>
    </dgm:pt>
    <dgm:pt modelId="{206951B3-9AFB-431E-99E0-F1FA7AC58AED}" type="pres">
      <dgm:prSet presAssocID="{E137C5DB-8D3A-40DF-B055-8170F66397D4}" presName="LevelTwoTextNode" presStyleLbl="node3" presStyleIdx="0" presStyleCnt="8">
        <dgm:presLayoutVars>
          <dgm:chPref val="3"/>
        </dgm:presLayoutVars>
      </dgm:prSet>
      <dgm:spPr/>
    </dgm:pt>
    <dgm:pt modelId="{9F09C610-41D3-4D9A-8426-8B27DB91B08C}" type="pres">
      <dgm:prSet presAssocID="{E137C5DB-8D3A-40DF-B055-8170F66397D4}" presName="level3hierChild" presStyleCnt="0"/>
      <dgm:spPr/>
    </dgm:pt>
    <dgm:pt modelId="{CBB37266-7059-4423-B8C0-C8C50BBFE9E1}" type="pres">
      <dgm:prSet presAssocID="{FCFF71CD-E75D-4E30-A7CC-CA4CFECC59A8}" presName="conn2-1" presStyleLbl="parChTrans1D3" presStyleIdx="1" presStyleCnt="8"/>
      <dgm:spPr/>
    </dgm:pt>
    <dgm:pt modelId="{EA965D05-9353-4700-9C9C-1AC08080C9D4}" type="pres">
      <dgm:prSet presAssocID="{FCFF71CD-E75D-4E30-A7CC-CA4CFECC59A8}" presName="connTx" presStyleLbl="parChTrans1D3" presStyleIdx="1" presStyleCnt="8"/>
      <dgm:spPr/>
    </dgm:pt>
    <dgm:pt modelId="{72731563-248A-4E28-9FCC-A0D722A2DC0D}" type="pres">
      <dgm:prSet presAssocID="{4C2AEB1E-15DA-4E48-8199-C825BEECAB2F}" presName="root2" presStyleCnt="0"/>
      <dgm:spPr/>
    </dgm:pt>
    <dgm:pt modelId="{D21E144C-3823-4D5C-9299-E39585F08767}" type="pres">
      <dgm:prSet presAssocID="{4C2AEB1E-15DA-4E48-8199-C825BEECAB2F}" presName="LevelTwoTextNode" presStyleLbl="node3" presStyleIdx="1" presStyleCnt="8">
        <dgm:presLayoutVars>
          <dgm:chPref val="3"/>
        </dgm:presLayoutVars>
      </dgm:prSet>
      <dgm:spPr/>
    </dgm:pt>
    <dgm:pt modelId="{36EA11A0-330C-4A3D-A582-7A7280A402C1}" type="pres">
      <dgm:prSet presAssocID="{4C2AEB1E-15DA-4E48-8199-C825BEECAB2F}" presName="level3hierChild" presStyleCnt="0"/>
      <dgm:spPr/>
    </dgm:pt>
    <dgm:pt modelId="{7C4EBB36-9F08-4DA0-9D21-DDAAE2E021F7}" type="pres">
      <dgm:prSet presAssocID="{958F6383-AD78-4826-9B98-D0FB26BA4640}" presName="conn2-1" presStyleLbl="parChTrans1D3" presStyleIdx="2" presStyleCnt="8"/>
      <dgm:spPr/>
    </dgm:pt>
    <dgm:pt modelId="{D53A40B2-5F88-48D5-B2CD-2C55B5834ACB}" type="pres">
      <dgm:prSet presAssocID="{958F6383-AD78-4826-9B98-D0FB26BA4640}" presName="connTx" presStyleLbl="parChTrans1D3" presStyleIdx="2" presStyleCnt="8"/>
      <dgm:spPr/>
    </dgm:pt>
    <dgm:pt modelId="{99620F67-20E3-446F-96AB-11989F422337}" type="pres">
      <dgm:prSet presAssocID="{3A8921E3-8498-45CB-A4F9-3BE28833326B}" presName="root2" presStyleCnt="0"/>
      <dgm:spPr/>
    </dgm:pt>
    <dgm:pt modelId="{2BE03492-8632-475A-864F-17B97880E50F}" type="pres">
      <dgm:prSet presAssocID="{3A8921E3-8498-45CB-A4F9-3BE28833326B}" presName="LevelTwoTextNode" presStyleLbl="node3" presStyleIdx="2" presStyleCnt="8">
        <dgm:presLayoutVars>
          <dgm:chPref val="3"/>
        </dgm:presLayoutVars>
      </dgm:prSet>
      <dgm:spPr/>
    </dgm:pt>
    <dgm:pt modelId="{7796D151-5F8D-442A-AEAD-AA74E3238EA9}" type="pres">
      <dgm:prSet presAssocID="{3A8921E3-8498-45CB-A4F9-3BE28833326B}" presName="level3hierChild" presStyleCnt="0"/>
      <dgm:spPr/>
    </dgm:pt>
    <dgm:pt modelId="{B56A5C28-AA87-47F9-85E6-2E2BE00ECBD5}" type="pres">
      <dgm:prSet presAssocID="{76FE86A9-EFFC-48C4-96EC-99660C3B4C15}" presName="conn2-1" presStyleLbl="parChTrans1D2" presStyleIdx="1" presStyleCnt="2"/>
      <dgm:spPr/>
    </dgm:pt>
    <dgm:pt modelId="{D5E48566-ED2C-4783-8EB0-6E4EEECBA2AB}" type="pres">
      <dgm:prSet presAssocID="{76FE86A9-EFFC-48C4-96EC-99660C3B4C15}" presName="connTx" presStyleLbl="parChTrans1D2" presStyleIdx="1" presStyleCnt="2"/>
      <dgm:spPr/>
    </dgm:pt>
    <dgm:pt modelId="{3D8F6008-557B-4741-849C-3544FC7F692E}" type="pres">
      <dgm:prSet presAssocID="{3D36A4DA-61C5-45B9-932D-F58C712B225E}" presName="root2" presStyleCnt="0"/>
      <dgm:spPr/>
    </dgm:pt>
    <dgm:pt modelId="{A99F1A06-E055-4E6C-9ABB-F859392FC7A5}" type="pres">
      <dgm:prSet presAssocID="{3D36A4DA-61C5-45B9-932D-F58C712B225E}" presName="LevelTwoTextNode" presStyleLbl="node2" presStyleIdx="1" presStyleCnt="2">
        <dgm:presLayoutVars>
          <dgm:chPref val="3"/>
        </dgm:presLayoutVars>
      </dgm:prSet>
      <dgm:spPr/>
    </dgm:pt>
    <dgm:pt modelId="{B83BE35B-9884-4E68-BA62-C8FEC2973312}" type="pres">
      <dgm:prSet presAssocID="{3D36A4DA-61C5-45B9-932D-F58C712B225E}" presName="level3hierChild" presStyleCnt="0"/>
      <dgm:spPr/>
    </dgm:pt>
    <dgm:pt modelId="{02337776-2CB6-4ED0-AD24-0B2EE5A42DE7}" type="pres">
      <dgm:prSet presAssocID="{449F22F9-4F4D-454B-874A-74B4E776F1A6}" presName="conn2-1" presStyleLbl="parChTrans1D3" presStyleIdx="3" presStyleCnt="8"/>
      <dgm:spPr/>
    </dgm:pt>
    <dgm:pt modelId="{1A94D632-8AA5-4BD9-A72A-63F5E5DF5E6C}" type="pres">
      <dgm:prSet presAssocID="{449F22F9-4F4D-454B-874A-74B4E776F1A6}" presName="connTx" presStyleLbl="parChTrans1D3" presStyleIdx="3" presStyleCnt="8"/>
      <dgm:spPr/>
    </dgm:pt>
    <dgm:pt modelId="{B2024486-6963-4BC7-AC54-8A9E5174365D}" type="pres">
      <dgm:prSet presAssocID="{3FDACC32-503F-4C65-9649-8642FAE47CB3}" presName="root2" presStyleCnt="0"/>
      <dgm:spPr/>
    </dgm:pt>
    <dgm:pt modelId="{9B103023-37C9-432B-8B84-28927BFE3FC5}" type="pres">
      <dgm:prSet presAssocID="{3FDACC32-503F-4C65-9649-8642FAE47CB3}" presName="LevelTwoTextNode" presStyleLbl="node3" presStyleIdx="3" presStyleCnt="8">
        <dgm:presLayoutVars>
          <dgm:chPref val="3"/>
        </dgm:presLayoutVars>
      </dgm:prSet>
      <dgm:spPr/>
    </dgm:pt>
    <dgm:pt modelId="{D51E68AD-A66E-4E9D-9EE2-5997095A57FD}" type="pres">
      <dgm:prSet presAssocID="{3FDACC32-503F-4C65-9649-8642FAE47CB3}" presName="level3hierChild" presStyleCnt="0"/>
      <dgm:spPr/>
    </dgm:pt>
    <dgm:pt modelId="{F53DD8CD-627D-4DED-94A6-A5EFF0E3B467}" type="pres">
      <dgm:prSet presAssocID="{902DBD42-CA00-446D-B57E-196F526CB064}" presName="conn2-1" presStyleLbl="parChTrans1D3" presStyleIdx="4" presStyleCnt="8"/>
      <dgm:spPr/>
    </dgm:pt>
    <dgm:pt modelId="{15B77A8E-32B3-4D2F-B7E8-9F29B88CF2E5}" type="pres">
      <dgm:prSet presAssocID="{902DBD42-CA00-446D-B57E-196F526CB064}" presName="connTx" presStyleLbl="parChTrans1D3" presStyleIdx="4" presStyleCnt="8"/>
      <dgm:spPr/>
    </dgm:pt>
    <dgm:pt modelId="{9F5D35FE-0F33-4E63-BB44-61B58DE36D26}" type="pres">
      <dgm:prSet presAssocID="{2DC926DD-E671-47D9-BF61-2E6E2D59D8C9}" presName="root2" presStyleCnt="0"/>
      <dgm:spPr/>
    </dgm:pt>
    <dgm:pt modelId="{6E061C3C-1BB5-4B3D-8D04-968D3F060D8B}" type="pres">
      <dgm:prSet presAssocID="{2DC926DD-E671-47D9-BF61-2E6E2D59D8C9}" presName="LevelTwoTextNode" presStyleLbl="node3" presStyleIdx="4" presStyleCnt="8">
        <dgm:presLayoutVars>
          <dgm:chPref val="3"/>
        </dgm:presLayoutVars>
      </dgm:prSet>
      <dgm:spPr/>
    </dgm:pt>
    <dgm:pt modelId="{CFAA15C1-7451-4A75-84BE-A47FADEE6594}" type="pres">
      <dgm:prSet presAssocID="{2DC926DD-E671-47D9-BF61-2E6E2D59D8C9}" presName="level3hierChild" presStyleCnt="0"/>
      <dgm:spPr/>
    </dgm:pt>
    <dgm:pt modelId="{50274933-EAA4-4938-B2BB-EAD4E756120E}" type="pres">
      <dgm:prSet presAssocID="{E6865F18-A275-4B3B-8972-F6FA2D5A0BF5}" presName="conn2-1" presStyleLbl="parChTrans1D3" presStyleIdx="5" presStyleCnt="8"/>
      <dgm:spPr/>
    </dgm:pt>
    <dgm:pt modelId="{03DDC9D5-F5CF-4F39-B23D-836220FAEBBE}" type="pres">
      <dgm:prSet presAssocID="{E6865F18-A275-4B3B-8972-F6FA2D5A0BF5}" presName="connTx" presStyleLbl="parChTrans1D3" presStyleIdx="5" presStyleCnt="8"/>
      <dgm:spPr/>
    </dgm:pt>
    <dgm:pt modelId="{4BB047DA-4C5C-40AD-8781-509C6A13C22A}" type="pres">
      <dgm:prSet presAssocID="{F5D265F6-2287-40F6-AF07-4F24D47A93E6}" presName="root2" presStyleCnt="0"/>
      <dgm:spPr/>
    </dgm:pt>
    <dgm:pt modelId="{11305E9B-9BB4-4364-9E6E-7F5D92E03661}" type="pres">
      <dgm:prSet presAssocID="{F5D265F6-2287-40F6-AF07-4F24D47A93E6}" presName="LevelTwoTextNode" presStyleLbl="node3" presStyleIdx="5" presStyleCnt="8">
        <dgm:presLayoutVars>
          <dgm:chPref val="3"/>
        </dgm:presLayoutVars>
      </dgm:prSet>
      <dgm:spPr/>
    </dgm:pt>
    <dgm:pt modelId="{CD2E1410-D2DB-45B1-BED3-1C178F19F1CB}" type="pres">
      <dgm:prSet presAssocID="{F5D265F6-2287-40F6-AF07-4F24D47A93E6}" presName="level3hierChild" presStyleCnt="0"/>
      <dgm:spPr/>
    </dgm:pt>
    <dgm:pt modelId="{7F58E4A0-50EC-4F9C-850A-942973289894}" type="pres">
      <dgm:prSet presAssocID="{B9A62546-5049-4F2C-B28A-32026C4CD5D8}" presName="conn2-1" presStyleLbl="parChTrans1D3" presStyleIdx="6" presStyleCnt="8"/>
      <dgm:spPr/>
    </dgm:pt>
    <dgm:pt modelId="{27C00646-A5DA-4574-B8B9-EE2E3C9DB8EE}" type="pres">
      <dgm:prSet presAssocID="{B9A62546-5049-4F2C-B28A-32026C4CD5D8}" presName="connTx" presStyleLbl="parChTrans1D3" presStyleIdx="6" presStyleCnt="8"/>
      <dgm:spPr/>
    </dgm:pt>
    <dgm:pt modelId="{96580C6E-275E-4F42-8F37-CAD8168EC8F0}" type="pres">
      <dgm:prSet presAssocID="{6E6240C5-70EC-44AA-99BF-06834CBEBC36}" presName="root2" presStyleCnt="0"/>
      <dgm:spPr/>
    </dgm:pt>
    <dgm:pt modelId="{510E82BB-82F5-454C-A8E4-7FD22571210F}" type="pres">
      <dgm:prSet presAssocID="{6E6240C5-70EC-44AA-99BF-06834CBEBC36}" presName="LevelTwoTextNode" presStyleLbl="node3" presStyleIdx="6" presStyleCnt="8">
        <dgm:presLayoutVars>
          <dgm:chPref val="3"/>
        </dgm:presLayoutVars>
      </dgm:prSet>
      <dgm:spPr/>
    </dgm:pt>
    <dgm:pt modelId="{0D65C3DC-DB57-4FB6-BF33-6D242E4B8359}" type="pres">
      <dgm:prSet presAssocID="{6E6240C5-70EC-44AA-99BF-06834CBEBC36}" presName="level3hierChild" presStyleCnt="0"/>
      <dgm:spPr/>
    </dgm:pt>
    <dgm:pt modelId="{A25ECDE4-2494-4DB6-B68B-BE4097574788}" type="pres">
      <dgm:prSet presAssocID="{63D2924C-9E0A-48F1-8A1D-C6557FF71C05}" presName="conn2-1" presStyleLbl="parChTrans1D3" presStyleIdx="7" presStyleCnt="8"/>
      <dgm:spPr/>
    </dgm:pt>
    <dgm:pt modelId="{B3B0C22B-8CA9-4BD2-9AB5-CD997C5C661A}" type="pres">
      <dgm:prSet presAssocID="{63D2924C-9E0A-48F1-8A1D-C6557FF71C05}" presName="connTx" presStyleLbl="parChTrans1D3" presStyleIdx="7" presStyleCnt="8"/>
      <dgm:spPr/>
    </dgm:pt>
    <dgm:pt modelId="{AD15175E-921C-415A-A029-1081A441EE40}" type="pres">
      <dgm:prSet presAssocID="{6F373BDF-052B-4436-84B1-3C96AD644A12}" presName="root2" presStyleCnt="0"/>
      <dgm:spPr/>
    </dgm:pt>
    <dgm:pt modelId="{4C3544C5-C67B-46EA-975E-8C210E7CF3B5}" type="pres">
      <dgm:prSet presAssocID="{6F373BDF-052B-4436-84B1-3C96AD644A12}" presName="LevelTwoTextNode" presStyleLbl="node3" presStyleIdx="7" presStyleCnt="8">
        <dgm:presLayoutVars>
          <dgm:chPref val="3"/>
        </dgm:presLayoutVars>
      </dgm:prSet>
      <dgm:spPr/>
    </dgm:pt>
    <dgm:pt modelId="{B034E65B-CF4C-494A-8E6A-9D8C64EC0E45}" type="pres">
      <dgm:prSet presAssocID="{6F373BDF-052B-4436-84B1-3C96AD644A12}" presName="level3hierChild" presStyleCnt="0"/>
      <dgm:spPr/>
    </dgm:pt>
  </dgm:ptLst>
  <dgm:cxnLst>
    <dgm:cxn modelId="{D6B4D500-D270-453D-B399-9F0C2E9D9D1F}" srcId="{3D36A4DA-61C5-45B9-932D-F58C712B225E}" destId="{6F373BDF-052B-4436-84B1-3C96AD644A12}" srcOrd="4" destOrd="0" parTransId="{63D2924C-9E0A-48F1-8A1D-C6557FF71C05}" sibTransId="{74AAC01E-6645-4CCA-8F58-2DA90683859D}"/>
    <dgm:cxn modelId="{7F111005-5C07-4A83-B8F3-FE8FC6F1FF80}" type="presOf" srcId="{3A8921E3-8498-45CB-A4F9-3BE28833326B}" destId="{2BE03492-8632-475A-864F-17B97880E50F}" srcOrd="0" destOrd="0" presId="urn:microsoft.com/office/officeart/2005/8/layout/hierarchy2"/>
    <dgm:cxn modelId="{C7A7AD0A-744B-48E5-A088-5C3C6FD3A466}" srcId="{3D36A4DA-61C5-45B9-932D-F58C712B225E}" destId="{6E6240C5-70EC-44AA-99BF-06834CBEBC36}" srcOrd="3" destOrd="0" parTransId="{B9A62546-5049-4F2C-B28A-32026C4CD5D8}" sibTransId="{0C41E54B-EF21-4A98-BAB4-2B88E1635BE4}"/>
    <dgm:cxn modelId="{40E9E30D-8388-4F37-A07A-3FC4E3A4AA4E}" type="presOf" srcId="{902DBD42-CA00-446D-B57E-196F526CB064}" destId="{F53DD8CD-627D-4DED-94A6-A5EFF0E3B467}" srcOrd="0" destOrd="0" presId="urn:microsoft.com/office/officeart/2005/8/layout/hierarchy2"/>
    <dgm:cxn modelId="{9F4E970E-971F-4629-A62F-0F5B77E9A189}" type="presOf" srcId="{76FE86A9-EFFC-48C4-96EC-99660C3B4C15}" destId="{B56A5C28-AA87-47F9-85E6-2E2BE00ECBD5}" srcOrd="0" destOrd="0" presId="urn:microsoft.com/office/officeart/2005/8/layout/hierarchy2"/>
    <dgm:cxn modelId="{B3B09420-F073-4777-87E1-25B82438B799}" type="presOf" srcId="{958F6383-AD78-4826-9B98-D0FB26BA4640}" destId="{7C4EBB36-9F08-4DA0-9D21-DDAAE2E021F7}" srcOrd="0" destOrd="0" presId="urn:microsoft.com/office/officeart/2005/8/layout/hierarchy2"/>
    <dgm:cxn modelId="{7F77C72D-1327-4158-8BAA-9AA7E319F7E8}" type="presOf" srcId="{902DBD42-CA00-446D-B57E-196F526CB064}" destId="{15B77A8E-32B3-4D2F-B7E8-9F29B88CF2E5}" srcOrd="1" destOrd="0" presId="urn:microsoft.com/office/officeart/2005/8/layout/hierarchy2"/>
    <dgm:cxn modelId="{86ECCB2D-9AEF-4CB1-A95B-6E17D00825A4}" srcId="{FB5D728D-6F3D-4998-B060-ED077F1427CC}" destId="{CAB5E580-CC8E-4EA5-8417-AEEA0FF955A4}" srcOrd="0" destOrd="0" parTransId="{669CF569-93AC-42A7-B8F9-B4FACE5B4D59}" sibTransId="{38B6F5AC-66F3-40C3-9203-D56FF0604CEE}"/>
    <dgm:cxn modelId="{C861FC34-5D34-4CB6-8E4E-D73769D896AA}" type="presOf" srcId="{CAB5E580-CC8E-4EA5-8417-AEEA0FF955A4}" destId="{32D486A7-90C0-4085-8225-8B9FED00B9AA}" srcOrd="0" destOrd="0" presId="urn:microsoft.com/office/officeart/2005/8/layout/hierarchy2"/>
    <dgm:cxn modelId="{553AD365-6A96-43AE-B823-CCF7E416F495}" srcId="{CAB5E580-CC8E-4EA5-8417-AEEA0FF955A4}" destId="{3A8921E3-8498-45CB-A4F9-3BE28833326B}" srcOrd="2" destOrd="0" parTransId="{958F6383-AD78-4826-9B98-D0FB26BA4640}" sibTransId="{52DA2E7E-CEF2-497E-864D-895979D25478}"/>
    <dgm:cxn modelId="{DAA0724A-5295-46CF-8FB5-C5A77FCB38A7}" type="presOf" srcId="{B9A62546-5049-4F2C-B28A-32026C4CD5D8}" destId="{7F58E4A0-50EC-4F9C-850A-942973289894}" srcOrd="0" destOrd="0" presId="urn:microsoft.com/office/officeart/2005/8/layout/hierarchy2"/>
    <dgm:cxn modelId="{3849E34B-1550-4B0B-8019-A14196F18868}" type="presOf" srcId="{6F373BDF-052B-4436-84B1-3C96AD644A12}" destId="{4C3544C5-C67B-46EA-975E-8C210E7CF3B5}" srcOrd="0" destOrd="0" presId="urn:microsoft.com/office/officeart/2005/8/layout/hierarchy2"/>
    <dgm:cxn modelId="{2470064C-D9E5-4448-962E-4392950F61D2}" type="presOf" srcId="{FCFF71CD-E75D-4E30-A7CC-CA4CFECC59A8}" destId="{EA965D05-9353-4700-9C9C-1AC08080C9D4}" srcOrd="1" destOrd="0" presId="urn:microsoft.com/office/officeart/2005/8/layout/hierarchy2"/>
    <dgm:cxn modelId="{72A5BA4C-34B5-4ACE-BADD-F780B41062AF}" type="presOf" srcId="{B9A62546-5049-4F2C-B28A-32026C4CD5D8}" destId="{27C00646-A5DA-4574-B8B9-EE2E3C9DB8EE}" srcOrd="1" destOrd="0" presId="urn:microsoft.com/office/officeart/2005/8/layout/hierarchy2"/>
    <dgm:cxn modelId="{9125D56C-4F20-426D-8796-CCE50F828CA1}" srcId="{3D36A4DA-61C5-45B9-932D-F58C712B225E}" destId="{3FDACC32-503F-4C65-9649-8642FAE47CB3}" srcOrd="0" destOrd="0" parTransId="{449F22F9-4F4D-454B-874A-74B4E776F1A6}" sibTransId="{72AC724A-DF34-4A12-9799-115E29A855BB}"/>
    <dgm:cxn modelId="{9B2DAC76-F0AE-4BF0-BCC5-D8DA9525B5DA}" type="presOf" srcId="{E6865F18-A275-4B3B-8972-F6FA2D5A0BF5}" destId="{50274933-EAA4-4938-B2BB-EAD4E756120E}" srcOrd="0" destOrd="0" presId="urn:microsoft.com/office/officeart/2005/8/layout/hierarchy2"/>
    <dgm:cxn modelId="{344A947A-593F-45A3-B032-92982C28FCE9}" type="presOf" srcId="{FCFF71CD-E75D-4E30-A7CC-CA4CFECC59A8}" destId="{CBB37266-7059-4423-B8C0-C8C50BBFE9E1}" srcOrd="0" destOrd="0" presId="urn:microsoft.com/office/officeart/2005/8/layout/hierarchy2"/>
    <dgm:cxn modelId="{C7D88180-AF22-4AD3-AE48-0E5BBCAA0247}" type="presOf" srcId="{63D2924C-9E0A-48F1-8A1D-C6557FF71C05}" destId="{A25ECDE4-2494-4DB6-B68B-BE4097574788}" srcOrd="0" destOrd="0" presId="urn:microsoft.com/office/officeart/2005/8/layout/hierarchy2"/>
    <dgm:cxn modelId="{BD643F83-1DD1-4F69-AD71-AC04249BC8D7}" type="presOf" srcId="{F5D265F6-2287-40F6-AF07-4F24D47A93E6}" destId="{11305E9B-9BB4-4364-9E6E-7F5D92E03661}" srcOrd="0" destOrd="0" presId="urn:microsoft.com/office/officeart/2005/8/layout/hierarchy2"/>
    <dgm:cxn modelId="{39A84D87-61C2-4394-B85A-7C55F6CF29B4}" type="presOf" srcId="{E6865F18-A275-4B3B-8972-F6FA2D5A0BF5}" destId="{03DDC9D5-F5CF-4F39-B23D-836220FAEBBE}" srcOrd="1" destOrd="0" presId="urn:microsoft.com/office/officeart/2005/8/layout/hierarchy2"/>
    <dgm:cxn modelId="{FF09BA9B-E925-4143-9BB6-CB2CA1485E2D}" type="presOf" srcId="{FB5D728D-6F3D-4998-B060-ED077F1427CC}" destId="{27BEA1C2-E619-4DF7-9C22-175D9D13AF46}" srcOrd="0" destOrd="0" presId="urn:microsoft.com/office/officeart/2005/8/layout/hierarchy2"/>
    <dgm:cxn modelId="{2314669F-0E0E-4BA7-981D-582EA110BA13}" type="presOf" srcId="{88B5D2FF-FD1B-4348-A6D7-F55B64558B54}" destId="{52F47051-5CA3-4981-A3A0-8E75054EC99D}" srcOrd="0" destOrd="0" presId="urn:microsoft.com/office/officeart/2005/8/layout/hierarchy2"/>
    <dgm:cxn modelId="{3ED81CA0-998A-454E-A3FE-F87F0017C6B0}" type="presOf" srcId="{449F22F9-4F4D-454B-874A-74B4E776F1A6}" destId="{02337776-2CB6-4ED0-AD24-0B2EE5A42DE7}" srcOrd="0" destOrd="0" presId="urn:microsoft.com/office/officeart/2005/8/layout/hierarchy2"/>
    <dgm:cxn modelId="{1132A2A1-FA18-428F-9CD7-C4E2A95865DF}" srcId="{CAB5E580-CC8E-4EA5-8417-AEEA0FF955A4}" destId="{4C2AEB1E-15DA-4E48-8199-C825BEECAB2F}" srcOrd="1" destOrd="0" parTransId="{FCFF71CD-E75D-4E30-A7CC-CA4CFECC59A8}" sibTransId="{6B30E539-B238-48CC-9EB4-8A1CD46AF777}"/>
    <dgm:cxn modelId="{8F0DA5A6-A6D7-4752-AC52-09DD5ED1BB68}" srcId="{FB5D728D-6F3D-4998-B060-ED077F1427CC}" destId="{3D36A4DA-61C5-45B9-932D-F58C712B225E}" srcOrd="1" destOrd="0" parTransId="{76FE86A9-EFFC-48C4-96EC-99660C3B4C15}" sibTransId="{9EA410E5-9E25-4651-B7D3-4120BD5356E5}"/>
    <dgm:cxn modelId="{ED9C53A8-9FEA-4545-8A6D-7F9CD73F3015}" type="presOf" srcId="{88B5D2FF-FD1B-4348-A6D7-F55B64558B54}" destId="{F1CA301B-4A9F-4676-BD12-AE2DBDD3C3BA}" srcOrd="1" destOrd="0" presId="urn:microsoft.com/office/officeart/2005/8/layout/hierarchy2"/>
    <dgm:cxn modelId="{8E5F7BAE-6D84-4F65-B682-131CB7F45495}" srcId="{B4043E6A-78B4-44D6-9B4D-345774ED6A91}" destId="{FB5D728D-6F3D-4998-B060-ED077F1427CC}" srcOrd="0" destOrd="0" parTransId="{910BFB01-94AC-4774-B43C-F25992476E08}" sibTransId="{280B27F3-A600-48C3-8DC5-4C94BAD3588E}"/>
    <dgm:cxn modelId="{72AEFEB1-BBE2-41A2-ADDA-AD157AB22896}" type="presOf" srcId="{E137C5DB-8D3A-40DF-B055-8170F66397D4}" destId="{206951B3-9AFB-431E-99E0-F1FA7AC58AED}" srcOrd="0" destOrd="0" presId="urn:microsoft.com/office/officeart/2005/8/layout/hierarchy2"/>
    <dgm:cxn modelId="{0FE8BAB3-A40E-4B1C-BEE9-16FEC6218D9B}" type="presOf" srcId="{6E6240C5-70EC-44AA-99BF-06834CBEBC36}" destId="{510E82BB-82F5-454C-A8E4-7FD22571210F}" srcOrd="0" destOrd="0" presId="urn:microsoft.com/office/officeart/2005/8/layout/hierarchy2"/>
    <dgm:cxn modelId="{5DB248B6-8D44-4B5E-954A-7741CD6F9199}" type="presOf" srcId="{63D2924C-9E0A-48F1-8A1D-C6557FF71C05}" destId="{B3B0C22B-8CA9-4BD2-9AB5-CD997C5C661A}" srcOrd="1" destOrd="0" presId="urn:microsoft.com/office/officeart/2005/8/layout/hierarchy2"/>
    <dgm:cxn modelId="{D44CF7B8-99C7-4320-81FC-D345B7A5D927}" type="presOf" srcId="{669CF569-93AC-42A7-B8F9-B4FACE5B4D59}" destId="{45848B75-36AC-4961-80BC-EA1A24F19308}" srcOrd="1" destOrd="0" presId="urn:microsoft.com/office/officeart/2005/8/layout/hierarchy2"/>
    <dgm:cxn modelId="{C265F6B9-B611-41AA-A403-466A6E59D802}" type="presOf" srcId="{B4043E6A-78B4-44D6-9B4D-345774ED6A91}" destId="{D7A9FEA7-2B8A-48E6-AF93-F47D6F490D3D}" srcOrd="0" destOrd="0" presId="urn:microsoft.com/office/officeart/2005/8/layout/hierarchy2"/>
    <dgm:cxn modelId="{BA168AC0-F33C-47B6-A22D-102967585529}" type="presOf" srcId="{449F22F9-4F4D-454B-874A-74B4E776F1A6}" destId="{1A94D632-8AA5-4BD9-A72A-63F5E5DF5E6C}" srcOrd="1" destOrd="0" presId="urn:microsoft.com/office/officeart/2005/8/layout/hierarchy2"/>
    <dgm:cxn modelId="{49324AC5-0A62-44C8-BFF1-1AC3DFFC2064}" type="presOf" srcId="{958F6383-AD78-4826-9B98-D0FB26BA4640}" destId="{D53A40B2-5F88-48D5-B2CD-2C55B5834ACB}" srcOrd="1" destOrd="0" presId="urn:microsoft.com/office/officeart/2005/8/layout/hierarchy2"/>
    <dgm:cxn modelId="{6CCCE9C7-FC5C-4869-A0A7-3BD3E3219DD0}" type="presOf" srcId="{76FE86A9-EFFC-48C4-96EC-99660C3B4C15}" destId="{D5E48566-ED2C-4783-8EB0-6E4EEECBA2AB}" srcOrd="1" destOrd="0" presId="urn:microsoft.com/office/officeart/2005/8/layout/hierarchy2"/>
    <dgm:cxn modelId="{A05B66CE-C052-4AAB-9C3B-CF33408731D1}" type="presOf" srcId="{2DC926DD-E671-47D9-BF61-2E6E2D59D8C9}" destId="{6E061C3C-1BB5-4B3D-8D04-968D3F060D8B}" srcOrd="0" destOrd="0" presId="urn:microsoft.com/office/officeart/2005/8/layout/hierarchy2"/>
    <dgm:cxn modelId="{5C4F7CCF-0302-4526-9FF3-9CBF191F423A}" type="presOf" srcId="{3D36A4DA-61C5-45B9-932D-F58C712B225E}" destId="{A99F1A06-E055-4E6C-9ABB-F859392FC7A5}" srcOrd="0" destOrd="0" presId="urn:microsoft.com/office/officeart/2005/8/layout/hierarchy2"/>
    <dgm:cxn modelId="{9F3B6ED6-69B8-46F2-8E54-7AD705F56522}" type="presOf" srcId="{3FDACC32-503F-4C65-9649-8642FAE47CB3}" destId="{9B103023-37C9-432B-8B84-28927BFE3FC5}" srcOrd="0" destOrd="0" presId="urn:microsoft.com/office/officeart/2005/8/layout/hierarchy2"/>
    <dgm:cxn modelId="{4EA5ECE5-042D-4977-B67A-AB655FF0E93B}" srcId="{3D36A4DA-61C5-45B9-932D-F58C712B225E}" destId="{F5D265F6-2287-40F6-AF07-4F24D47A93E6}" srcOrd="2" destOrd="0" parTransId="{E6865F18-A275-4B3B-8972-F6FA2D5A0BF5}" sibTransId="{E87F3DBF-103C-430D-BAA3-22A94BC28783}"/>
    <dgm:cxn modelId="{8E9706E7-EB04-4575-B406-24BB2BDCC35C}" type="presOf" srcId="{669CF569-93AC-42A7-B8F9-B4FACE5B4D59}" destId="{DABA691F-BB57-4507-B153-FE0734DBC9F7}" srcOrd="0" destOrd="0" presId="urn:microsoft.com/office/officeart/2005/8/layout/hierarchy2"/>
    <dgm:cxn modelId="{94EDE8EE-AE5B-4E7F-9337-59808212FFC5}" type="presOf" srcId="{4C2AEB1E-15DA-4E48-8199-C825BEECAB2F}" destId="{D21E144C-3823-4D5C-9299-E39585F08767}" srcOrd="0" destOrd="0" presId="urn:microsoft.com/office/officeart/2005/8/layout/hierarchy2"/>
    <dgm:cxn modelId="{ED2BF6F7-E579-40B5-8D81-2638FD4EA7B4}" srcId="{CAB5E580-CC8E-4EA5-8417-AEEA0FF955A4}" destId="{E137C5DB-8D3A-40DF-B055-8170F66397D4}" srcOrd="0" destOrd="0" parTransId="{88B5D2FF-FD1B-4348-A6D7-F55B64558B54}" sibTransId="{72B23937-A27F-4844-9736-DECD32A7543A}"/>
    <dgm:cxn modelId="{74C0B8F8-7617-4B04-814A-EE09B9C0AB22}" srcId="{3D36A4DA-61C5-45B9-932D-F58C712B225E}" destId="{2DC926DD-E671-47D9-BF61-2E6E2D59D8C9}" srcOrd="1" destOrd="0" parTransId="{902DBD42-CA00-446D-B57E-196F526CB064}" sibTransId="{3C8C8F83-1E3C-4CBD-808E-3A7226C998C0}"/>
    <dgm:cxn modelId="{5F4CDE41-FF7A-4607-A84A-6F61727695C9}" type="presParOf" srcId="{D7A9FEA7-2B8A-48E6-AF93-F47D6F490D3D}" destId="{EEFFEF7C-4795-4DFE-A3AA-0D030662DA15}" srcOrd="0" destOrd="0" presId="urn:microsoft.com/office/officeart/2005/8/layout/hierarchy2"/>
    <dgm:cxn modelId="{0D1C4BED-8972-4C90-B950-B0A616431B53}" type="presParOf" srcId="{EEFFEF7C-4795-4DFE-A3AA-0D030662DA15}" destId="{27BEA1C2-E619-4DF7-9C22-175D9D13AF46}" srcOrd="0" destOrd="0" presId="urn:microsoft.com/office/officeart/2005/8/layout/hierarchy2"/>
    <dgm:cxn modelId="{60AE1482-11F2-46C5-AD91-D18910F95B3A}" type="presParOf" srcId="{EEFFEF7C-4795-4DFE-A3AA-0D030662DA15}" destId="{891818AC-8CA3-4837-8299-A237AECE260E}" srcOrd="1" destOrd="0" presId="urn:microsoft.com/office/officeart/2005/8/layout/hierarchy2"/>
    <dgm:cxn modelId="{DDA4BACE-2430-4015-99D9-20BF476C0ABE}" type="presParOf" srcId="{891818AC-8CA3-4837-8299-A237AECE260E}" destId="{DABA691F-BB57-4507-B153-FE0734DBC9F7}" srcOrd="0" destOrd="0" presId="urn:microsoft.com/office/officeart/2005/8/layout/hierarchy2"/>
    <dgm:cxn modelId="{788B6ABD-9DF5-413D-B59F-0FC019936E5F}" type="presParOf" srcId="{DABA691F-BB57-4507-B153-FE0734DBC9F7}" destId="{45848B75-36AC-4961-80BC-EA1A24F19308}" srcOrd="0" destOrd="0" presId="urn:microsoft.com/office/officeart/2005/8/layout/hierarchy2"/>
    <dgm:cxn modelId="{258D0E8B-090D-452B-973D-3D7CED6EB763}" type="presParOf" srcId="{891818AC-8CA3-4837-8299-A237AECE260E}" destId="{1394F00A-B516-45DB-9046-E5DFA3FFDA03}" srcOrd="1" destOrd="0" presId="urn:microsoft.com/office/officeart/2005/8/layout/hierarchy2"/>
    <dgm:cxn modelId="{946718E1-4625-4965-B689-9B9647D51C77}" type="presParOf" srcId="{1394F00A-B516-45DB-9046-E5DFA3FFDA03}" destId="{32D486A7-90C0-4085-8225-8B9FED00B9AA}" srcOrd="0" destOrd="0" presId="urn:microsoft.com/office/officeart/2005/8/layout/hierarchy2"/>
    <dgm:cxn modelId="{20357179-33E5-4771-8ACA-6095859206AF}" type="presParOf" srcId="{1394F00A-B516-45DB-9046-E5DFA3FFDA03}" destId="{1F208C3A-C22D-4D7F-B086-0E706B2561DB}" srcOrd="1" destOrd="0" presId="urn:microsoft.com/office/officeart/2005/8/layout/hierarchy2"/>
    <dgm:cxn modelId="{0CC2CE6E-4969-4158-87BC-606C7E976A0E}" type="presParOf" srcId="{1F208C3A-C22D-4D7F-B086-0E706B2561DB}" destId="{52F47051-5CA3-4981-A3A0-8E75054EC99D}" srcOrd="0" destOrd="0" presId="urn:microsoft.com/office/officeart/2005/8/layout/hierarchy2"/>
    <dgm:cxn modelId="{5E955B43-D519-4125-A314-E6C5D34F9767}" type="presParOf" srcId="{52F47051-5CA3-4981-A3A0-8E75054EC99D}" destId="{F1CA301B-4A9F-4676-BD12-AE2DBDD3C3BA}" srcOrd="0" destOrd="0" presId="urn:microsoft.com/office/officeart/2005/8/layout/hierarchy2"/>
    <dgm:cxn modelId="{AC612DAA-F562-4631-AAF4-46DCC378F3B5}" type="presParOf" srcId="{1F208C3A-C22D-4D7F-B086-0E706B2561DB}" destId="{4B1C9647-2F83-4F72-8DBE-B9C72D636B2C}" srcOrd="1" destOrd="0" presId="urn:microsoft.com/office/officeart/2005/8/layout/hierarchy2"/>
    <dgm:cxn modelId="{42E70F78-AA09-48FD-AEBD-0B19F2A0DE8C}" type="presParOf" srcId="{4B1C9647-2F83-4F72-8DBE-B9C72D636B2C}" destId="{206951B3-9AFB-431E-99E0-F1FA7AC58AED}" srcOrd="0" destOrd="0" presId="urn:microsoft.com/office/officeart/2005/8/layout/hierarchy2"/>
    <dgm:cxn modelId="{ECC46511-6E67-4048-90EE-0D5855012784}" type="presParOf" srcId="{4B1C9647-2F83-4F72-8DBE-B9C72D636B2C}" destId="{9F09C610-41D3-4D9A-8426-8B27DB91B08C}" srcOrd="1" destOrd="0" presId="urn:microsoft.com/office/officeart/2005/8/layout/hierarchy2"/>
    <dgm:cxn modelId="{206CD230-D282-4610-AA19-3AD1A17C31D3}" type="presParOf" srcId="{1F208C3A-C22D-4D7F-B086-0E706B2561DB}" destId="{CBB37266-7059-4423-B8C0-C8C50BBFE9E1}" srcOrd="2" destOrd="0" presId="urn:microsoft.com/office/officeart/2005/8/layout/hierarchy2"/>
    <dgm:cxn modelId="{7B8394AE-99E5-4D85-9F58-6BA6DBFB744B}" type="presParOf" srcId="{CBB37266-7059-4423-B8C0-C8C50BBFE9E1}" destId="{EA965D05-9353-4700-9C9C-1AC08080C9D4}" srcOrd="0" destOrd="0" presId="urn:microsoft.com/office/officeart/2005/8/layout/hierarchy2"/>
    <dgm:cxn modelId="{A0A04755-C826-48B9-9C25-D30E35B7BED3}" type="presParOf" srcId="{1F208C3A-C22D-4D7F-B086-0E706B2561DB}" destId="{72731563-248A-4E28-9FCC-A0D722A2DC0D}" srcOrd="3" destOrd="0" presId="urn:microsoft.com/office/officeart/2005/8/layout/hierarchy2"/>
    <dgm:cxn modelId="{85391E2E-E38C-4FFC-8BD7-88F90F39F97D}" type="presParOf" srcId="{72731563-248A-4E28-9FCC-A0D722A2DC0D}" destId="{D21E144C-3823-4D5C-9299-E39585F08767}" srcOrd="0" destOrd="0" presId="urn:microsoft.com/office/officeart/2005/8/layout/hierarchy2"/>
    <dgm:cxn modelId="{77DE1DC6-7187-4EF5-A81D-C2AF7F8B9947}" type="presParOf" srcId="{72731563-248A-4E28-9FCC-A0D722A2DC0D}" destId="{36EA11A0-330C-4A3D-A582-7A7280A402C1}" srcOrd="1" destOrd="0" presId="urn:microsoft.com/office/officeart/2005/8/layout/hierarchy2"/>
    <dgm:cxn modelId="{0E274571-A49F-4177-8A7B-670177096C9B}" type="presParOf" srcId="{1F208C3A-C22D-4D7F-B086-0E706B2561DB}" destId="{7C4EBB36-9F08-4DA0-9D21-DDAAE2E021F7}" srcOrd="4" destOrd="0" presId="urn:microsoft.com/office/officeart/2005/8/layout/hierarchy2"/>
    <dgm:cxn modelId="{62196CE5-E600-4455-8558-D84386BD31EA}" type="presParOf" srcId="{7C4EBB36-9F08-4DA0-9D21-DDAAE2E021F7}" destId="{D53A40B2-5F88-48D5-B2CD-2C55B5834ACB}" srcOrd="0" destOrd="0" presId="urn:microsoft.com/office/officeart/2005/8/layout/hierarchy2"/>
    <dgm:cxn modelId="{4364883E-4AD9-4766-811F-DAB5DBC19937}" type="presParOf" srcId="{1F208C3A-C22D-4D7F-B086-0E706B2561DB}" destId="{99620F67-20E3-446F-96AB-11989F422337}" srcOrd="5" destOrd="0" presId="urn:microsoft.com/office/officeart/2005/8/layout/hierarchy2"/>
    <dgm:cxn modelId="{9D4CF455-7A47-45CA-9354-0CAE128DAB8A}" type="presParOf" srcId="{99620F67-20E3-446F-96AB-11989F422337}" destId="{2BE03492-8632-475A-864F-17B97880E50F}" srcOrd="0" destOrd="0" presId="urn:microsoft.com/office/officeart/2005/8/layout/hierarchy2"/>
    <dgm:cxn modelId="{C76DE1BE-CC30-4C3F-BB8D-A09C9833DD7A}" type="presParOf" srcId="{99620F67-20E3-446F-96AB-11989F422337}" destId="{7796D151-5F8D-442A-AEAD-AA74E3238EA9}" srcOrd="1" destOrd="0" presId="urn:microsoft.com/office/officeart/2005/8/layout/hierarchy2"/>
    <dgm:cxn modelId="{C51DC2D3-AA7F-4EF7-857F-79292285E8F2}" type="presParOf" srcId="{891818AC-8CA3-4837-8299-A237AECE260E}" destId="{B56A5C28-AA87-47F9-85E6-2E2BE00ECBD5}" srcOrd="2" destOrd="0" presId="urn:microsoft.com/office/officeart/2005/8/layout/hierarchy2"/>
    <dgm:cxn modelId="{59CD97EC-759A-48B9-9B63-1F0304FCBD4A}" type="presParOf" srcId="{B56A5C28-AA87-47F9-85E6-2E2BE00ECBD5}" destId="{D5E48566-ED2C-4783-8EB0-6E4EEECBA2AB}" srcOrd="0" destOrd="0" presId="urn:microsoft.com/office/officeart/2005/8/layout/hierarchy2"/>
    <dgm:cxn modelId="{CBA98D31-E16E-4CBB-B6D1-349B1AF62B72}" type="presParOf" srcId="{891818AC-8CA3-4837-8299-A237AECE260E}" destId="{3D8F6008-557B-4741-849C-3544FC7F692E}" srcOrd="3" destOrd="0" presId="urn:microsoft.com/office/officeart/2005/8/layout/hierarchy2"/>
    <dgm:cxn modelId="{80E799B0-39E8-4052-AE8C-78B725524DA5}" type="presParOf" srcId="{3D8F6008-557B-4741-849C-3544FC7F692E}" destId="{A99F1A06-E055-4E6C-9ABB-F859392FC7A5}" srcOrd="0" destOrd="0" presId="urn:microsoft.com/office/officeart/2005/8/layout/hierarchy2"/>
    <dgm:cxn modelId="{3BD13381-1468-4998-B1B3-46872FE25444}" type="presParOf" srcId="{3D8F6008-557B-4741-849C-3544FC7F692E}" destId="{B83BE35B-9884-4E68-BA62-C8FEC2973312}" srcOrd="1" destOrd="0" presId="urn:microsoft.com/office/officeart/2005/8/layout/hierarchy2"/>
    <dgm:cxn modelId="{D491A472-5445-42B2-BB40-BF75AA22EEC8}" type="presParOf" srcId="{B83BE35B-9884-4E68-BA62-C8FEC2973312}" destId="{02337776-2CB6-4ED0-AD24-0B2EE5A42DE7}" srcOrd="0" destOrd="0" presId="urn:microsoft.com/office/officeart/2005/8/layout/hierarchy2"/>
    <dgm:cxn modelId="{BD99BD5A-7A1F-4B6F-94D5-DCECD432BE65}" type="presParOf" srcId="{02337776-2CB6-4ED0-AD24-0B2EE5A42DE7}" destId="{1A94D632-8AA5-4BD9-A72A-63F5E5DF5E6C}" srcOrd="0" destOrd="0" presId="urn:microsoft.com/office/officeart/2005/8/layout/hierarchy2"/>
    <dgm:cxn modelId="{405FB405-FD61-4D9B-AC22-B5E699D3C714}" type="presParOf" srcId="{B83BE35B-9884-4E68-BA62-C8FEC2973312}" destId="{B2024486-6963-4BC7-AC54-8A9E5174365D}" srcOrd="1" destOrd="0" presId="urn:microsoft.com/office/officeart/2005/8/layout/hierarchy2"/>
    <dgm:cxn modelId="{04AF4AEE-02EF-442C-A66E-F1F1BA475718}" type="presParOf" srcId="{B2024486-6963-4BC7-AC54-8A9E5174365D}" destId="{9B103023-37C9-432B-8B84-28927BFE3FC5}" srcOrd="0" destOrd="0" presId="urn:microsoft.com/office/officeart/2005/8/layout/hierarchy2"/>
    <dgm:cxn modelId="{03FD40F8-8576-4EA7-AEB9-8BA5D2C2DCC9}" type="presParOf" srcId="{B2024486-6963-4BC7-AC54-8A9E5174365D}" destId="{D51E68AD-A66E-4E9D-9EE2-5997095A57FD}" srcOrd="1" destOrd="0" presId="urn:microsoft.com/office/officeart/2005/8/layout/hierarchy2"/>
    <dgm:cxn modelId="{DD088745-2A8E-43A4-A83E-85CB259DD5EF}" type="presParOf" srcId="{B83BE35B-9884-4E68-BA62-C8FEC2973312}" destId="{F53DD8CD-627D-4DED-94A6-A5EFF0E3B467}" srcOrd="2" destOrd="0" presId="urn:microsoft.com/office/officeart/2005/8/layout/hierarchy2"/>
    <dgm:cxn modelId="{733987F8-A1B2-4764-AB48-3E1DACCD1C85}" type="presParOf" srcId="{F53DD8CD-627D-4DED-94A6-A5EFF0E3B467}" destId="{15B77A8E-32B3-4D2F-B7E8-9F29B88CF2E5}" srcOrd="0" destOrd="0" presId="urn:microsoft.com/office/officeart/2005/8/layout/hierarchy2"/>
    <dgm:cxn modelId="{C39AA7D3-0BA7-4BCB-82F7-1040D58E3692}" type="presParOf" srcId="{B83BE35B-9884-4E68-BA62-C8FEC2973312}" destId="{9F5D35FE-0F33-4E63-BB44-61B58DE36D26}" srcOrd="3" destOrd="0" presId="urn:microsoft.com/office/officeart/2005/8/layout/hierarchy2"/>
    <dgm:cxn modelId="{76CB66C3-BD0C-4DDE-AF77-48B682460A1C}" type="presParOf" srcId="{9F5D35FE-0F33-4E63-BB44-61B58DE36D26}" destId="{6E061C3C-1BB5-4B3D-8D04-968D3F060D8B}" srcOrd="0" destOrd="0" presId="urn:microsoft.com/office/officeart/2005/8/layout/hierarchy2"/>
    <dgm:cxn modelId="{5205E555-CBDC-463D-A88A-1230A2AA4BBF}" type="presParOf" srcId="{9F5D35FE-0F33-4E63-BB44-61B58DE36D26}" destId="{CFAA15C1-7451-4A75-84BE-A47FADEE6594}" srcOrd="1" destOrd="0" presId="urn:microsoft.com/office/officeart/2005/8/layout/hierarchy2"/>
    <dgm:cxn modelId="{B5658455-91EE-44A6-8FB6-0CC10B720281}" type="presParOf" srcId="{B83BE35B-9884-4E68-BA62-C8FEC2973312}" destId="{50274933-EAA4-4938-B2BB-EAD4E756120E}" srcOrd="4" destOrd="0" presId="urn:microsoft.com/office/officeart/2005/8/layout/hierarchy2"/>
    <dgm:cxn modelId="{966625F5-0476-47B4-ABD2-104328135193}" type="presParOf" srcId="{50274933-EAA4-4938-B2BB-EAD4E756120E}" destId="{03DDC9D5-F5CF-4F39-B23D-836220FAEBBE}" srcOrd="0" destOrd="0" presId="urn:microsoft.com/office/officeart/2005/8/layout/hierarchy2"/>
    <dgm:cxn modelId="{363D1105-CC20-4F28-B64B-C8EC51332913}" type="presParOf" srcId="{B83BE35B-9884-4E68-BA62-C8FEC2973312}" destId="{4BB047DA-4C5C-40AD-8781-509C6A13C22A}" srcOrd="5" destOrd="0" presId="urn:microsoft.com/office/officeart/2005/8/layout/hierarchy2"/>
    <dgm:cxn modelId="{9FC61365-7CE7-47F5-8274-50CAAEAF8F93}" type="presParOf" srcId="{4BB047DA-4C5C-40AD-8781-509C6A13C22A}" destId="{11305E9B-9BB4-4364-9E6E-7F5D92E03661}" srcOrd="0" destOrd="0" presId="urn:microsoft.com/office/officeart/2005/8/layout/hierarchy2"/>
    <dgm:cxn modelId="{89ED7BBF-AF2D-44A0-9B43-08218F8F3E50}" type="presParOf" srcId="{4BB047DA-4C5C-40AD-8781-509C6A13C22A}" destId="{CD2E1410-D2DB-45B1-BED3-1C178F19F1CB}" srcOrd="1" destOrd="0" presId="urn:microsoft.com/office/officeart/2005/8/layout/hierarchy2"/>
    <dgm:cxn modelId="{4EC1123E-1229-49E2-8839-2C9EB6F53509}" type="presParOf" srcId="{B83BE35B-9884-4E68-BA62-C8FEC2973312}" destId="{7F58E4A0-50EC-4F9C-850A-942973289894}" srcOrd="6" destOrd="0" presId="urn:microsoft.com/office/officeart/2005/8/layout/hierarchy2"/>
    <dgm:cxn modelId="{BC2E0EAB-33EB-4DCF-BA20-EEFA231F0714}" type="presParOf" srcId="{7F58E4A0-50EC-4F9C-850A-942973289894}" destId="{27C00646-A5DA-4574-B8B9-EE2E3C9DB8EE}" srcOrd="0" destOrd="0" presId="urn:microsoft.com/office/officeart/2005/8/layout/hierarchy2"/>
    <dgm:cxn modelId="{245E22B0-81B5-4A46-9B3F-82EB5689E83A}" type="presParOf" srcId="{B83BE35B-9884-4E68-BA62-C8FEC2973312}" destId="{96580C6E-275E-4F42-8F37-CAD8168EC8F0}" srcOrd="7" destOrd="0" presId="urn:microsoft.com/office/officeart/2005/8/layout/hierarchy2"/>
    <dgm:cxn modelId="{77357B32-04F7-4322-A950-80C74BA0AB00}" type="presParOf" srcId="{96580C6E-275E-4F42-8F37-CAD8168EC8F0}" destId="{510E82BB-82F5-454C-A8E4-7FD22571210F}" srcOrd="0" destOrd="0" presId="urn:microsoft.com/office/officeart/2005/8/layout/hierarchy2"/>
    <dgm:cxn modelId="{9DD5CCA9-04FB-4195-BF83-D88F81972D6A}" type="presParOf" srcId="{96580C6E-275E-4F42-8F37-CAD8168EC8F0}" destId="{0D65C3DC-DB57-4FB6-BF33-6D242E4B8359}" srcOrd="1" destOrd="0" presId="urn:microsoft.com/office/officeart/2005/8/layout/hierarchy2"/>
    <dgm:cxn modelId="{F538A8AE-6CE9-46CC-9C92-ECB2A14CAE29}" type="presParOf" srcId="{B83BE35B-9884-4E68-BA62-C8FEC2973312}" destId="{A25ECDE4-2494-4DB6-B68B-BE4097574788}" srcOrd="8" destOrd="0" presId="urn:microsoft.com/office/officeart/2005/8/layout/hierarchy2"/>
    <dgm:cxn modelId="{D0FD7B78-54E9-4D7D-9ED3-9AB226C5FC3D}" type="presParOf" srcId="{A25ECDE4-2494-4DB6-B68B-BE4097574788}" destId="{B3B0C22B-8CA9-4BD2-9AB5-CD997C5C661A}" srcOrd="0" destOrd="0" presId="urn:microsoft.com/office/officeart/2005/8/layout/hierarchy2"/>
    <dgm:cxn modelId="{DAF37D1D-DC85-4044-B7C3-CC7C4A1A3674}" type="presParOf" srcId="{B83BE35B-9884-4E68-BA62-C8FEC2973312}" destId="{AD15175E-921C-415A-A029-1081A441EE40}" srcOrd="9" destOrd="0" presId="urn:microsoft.com/office/officeart/2005/8/layout/hierarchy2"/>
    <dgm:cxn modelId="{7ED721A2-F704-49EC-A3AF-527E11B498E4}" type="presParOf" srcId="{AD15175E-921C-415A-A029-1081A441EE40}" destId="{4C3544C5-C67B-46EA-975E-8C210E7CF3B5}" srcOrd="0" destOrd="0" presId="urn:microsoft.com/office/officeart/2005/8/layout/hierarchy2"/>
    <dgm:cxn modelId="{F9ABD809-3B21-4F1E-910E-92ABCC30EC77}" type="presParOf" srcId="{AD15175E-921C-415A-A029-1081A441EE40}" destId="{B034E65B-CF4C-494A-8E6A-9D8C64EC0E4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362B3-6AC5-40B1-910A-B142E379C6FE}">
      <dsp:nvSpPr>
        <dsp:cNvPr id="0" name=""/>
        <dsp:cNvSpPr/>
      </dsp:nvSpPr>
      <dsp:spPr>
        <a:xfrm>
          <a:off x="0" y="270933"/>
          <a:ext cx="4876800" cy="487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FCBBF0-234A-470F-A367-86F57DDA9F3F}">
      <dsp:nvSpPr>
        <dsp:cNvPr id="0" name=""/>
        <dsp:cNvSpPr/>
      </dsp:nvSpPr>
      <dsp:spPr>
        <a:xfrm>
          <a:off x="2438400" y="270933"/>
          <a:ext cx="5689599" cy="487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100" kern="1200" dirty="0">
              <a:solidFill>
                <a:srgbClr val="192854"/>
              </a:solidFill>
            </a:rPr>
            <a:t>En gestión </a:t>
          </a:r>
        </a:p>
      </dsp:txBody>
      <dsp:txXfrm>
        <a:off x="2438400" y="270933"/>
        <a:ext cx="2844799" cy="1463043"/>
      </dsp:txXfrm>
    </dsp:sp>
    <dsp:sp modelId="{5E769CCB-2787-4D1E-8001-F707DE85C4CC}">
      <dsp:nvSpPr>
        <dsp:cNvPr id="0" name=""/>
        <dsp:cNvSpPr/>
      </dsp:nvSpPr>
      <dsp:spPr>
        <a:xfrm>
          <a:off x="853441" y="1733976"/>
          <a:ext cx="3169916" cy="31699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8F72D-04D4-4B5F-95D7-2087ABC27E1D}">
      <dsp:nvSpPr>
        <dsp:cNvPr id="0" name=""/>
        <dsp:cNvSpPr/>
      </dsp:nvSpPr>
      <dsp:spPr>
        <a:xfrm>
          <a:off x="2438400" y="1733976"/>
          <a:ext cx="5689599" cy="3169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100" kern="1200" dirty="0">
              <a:solidFill>
                <a:srgbClr val="192854"/>
              </a:solidFill>
            </a:rPr>
            <a:t>Elaboración de Diagnóstico y Caracterización Biofísica y Socioeconómica  </a:t>
          </a:r>
        </a:p>
      </dsp:txBody>
      <dsp:txXfrm>
        <a:off x="2438400" y="1733976"/>
        <a:ext cx="2844799" cy="1463038"/>
      </dsp:txXfrm>
    </dsp:sp>
    <dsp:sp modelId="{FD4EA5A2-39AE-46D2-97BC-4F509CAEC7E1}">
      <dsp:nvSpPr>
        <dsp:cNvPr id="0" name=""/>
        <dsp:cNvSpPr/>
      </dsp:nvSpPr>
      <dsp:spPr>
        <a:xfrm>
          <a:off x="1706880" y="3197014"/>
          <a:ext cx="1463038" cy="14630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D238C-43FE-451D-A07D-41359936CE77}">
      <dsp:nvSpPr>
        <dsp:cNvPr id="0" name=""/>
        <dsp:cNvSpPr/>
      </dsp:nvSpPr>
      <dsp:spPr>
        <a:xfrm>
          <a:off x="2438400" y="3197014"/>
          <a:ext cx="5689599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100" kern="1200" dirty="0">
              <a:solidFill>
                <a:srgbClr val="192854"/>
              </a:solidFill>
            </a:rPr>
            <a:t>Implementación del Plan de Protección y Conservación de Cuencas Finalizados  </a:t>
          </a:r>
        </a:p>
      </dsp:txBody>
      <dsp:txXfrm>
        <a:off x="2438400" y="3197014"/>
        <a:ext cx="2844799" cy="1463038"/>
      </dsp:txXfrm>
    </dsp:sp>
    <dsp:sp modelId="{83D5080A-5F34-4BEB-836F-0C378FCDC34B}">
      <dsp:nvSpPr>
        <dsp:cNvPr id="0" name=""/>
        <dsp:cNvSpPr/>
      </dsp:nvSpPr>
      <dsp:spPr>
        <a:xfrm>
          <a:off x="5283200" y="270933"/>
          <a:ext cx="2844799" cy="146304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San Pedro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La Pasión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</a:t>
          </a:r>
          <a:r>
            <a:rPr lang="es-GT" sz="1200" kern="1200" dirty="0" err="1">
              <a:solidFill>
                <a:srgbClr val="192854"/>
              </a:solidFill>
            </a:rPr>
            <a:t>Ostua</a:t>
          </a:r>
          <a:r>
            <a:rPr lang="es-GT" sz="1200" kern="1200" dirty="0">
              <a:solidFill>
                <a:srgbClr val="192854"/>
              </a:solidFill>
            </a:rPr>
            <a:t>-Güija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Acomé  </a:t>
          </a:r>
        </a:p>
      </dsp:txBody>
      <dsp:txXfrm>
        <a:off x="5283200" y="270933"/>
        <a:ext cx="2844799" cy="1463043"/>
      </dsp:txXfrm>
    </dsp:sp>
    <dsp:sp modelId="{08A9FB7D-61FF-4BDA-985A-118A6AC3E816}">
      <dsp:nvSpPr>
        <dsp:cNvPr id="0" name=""/>
        <dsp:cNvSpPr/>
      </dsp:nvSpPr>
      <dsp:spPr>
        <a:xfrm>
          <a:off x="5283200" y="1733976"/>
          <a:ext cx="2844799" cy="14630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Los Esclavos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Madre Vieja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Coatán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Selegua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Salinas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Motagua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>
              <a:solidFill>
                <a:srgbClr val="192854"/>
              </a:solidFill>
            </a:rPr>
            <a:t>Cuenca del Río Cuilco</a:t>
          </a:r>
          <a:endParaRPr lang="es-GT" sz="1200" kern="1200" dirty="0">
            <a:solidFill>
              <a:srgbClr val="192854"/>
            </a:solidFill>
          </a:endParaRPr>
        </a:p>
      </dsp:txBody>
      <dsp:txXfrm>
        <a:off x="5283200" y="1733976"/>
        <a:ext cx="2844799" cy="1463038"/>
      </dsp:txXfrm>
    </dsp:sp>
    <dsp:sp modelId="{3615A49E-E6C7-417D-AD71-AC0A6CFCE995}">
      <dsp:nvSpPr>
        <dsp:cNvPr id="0" name=""/>
        <dsp:cNvSpPr/>
      </dsp:nvSpPr>
      <dsp:spPr>
        <a:xfrm>
          <a:off x="5283200" y="3197014"/>
          <a:ext cx="2844799" cy="14630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Achiguate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Coyolate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Naranjo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Samalá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Ocosito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GT" sz="1200" kern="1200" dirty="0">
              <a:solidFill>
                <a:srgbClr val="192854"/>
              </a:solidFill>
            </a:rPr>
            <a:t>Cuenca del Río Suchiate </a:t>
          </a:r>
        </a:p>
      </dsp:txBody>
      <dsp:txXfrm>
        <a:off x="5283200" y="3197014"/>
        <a:ext cx="2844799" cy="14630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EA1C2-E619-4DF7-9C22-175D9D13AF46}">
      <dsp:nvSpPr>
        <dsp:cNvPr id="0" name=""/>
        <dsp:cNvSpPr/>
      </dsp:nvSpPr>
      <dsp:spPr>
        <a:xfrm>
          <a:off x="558782" y="2065817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Mesas Técnicas de Cuencas </a:t>
          </a:r>
        </a:p>
      </dsp:txBody>
      <dsp:txXfrm>
        <a:off x="576315" y="2083350"/>
        <a:ext cx="1162173" cy="563553"/>
      </dsp:txXfrm>
    </dsp:sp>
    <dsp:sp modelId="{DABA691F-BB57-4507-B153-FE0734DBC9F7}">
      <dsp:nvSpPr>
        <dsp:cNvPr id="0" name=""/>
        <dsp:cNvSpPr/>
      </dsp:nvSpPr>
      <dsp:spPr>
        <a:xfrm rot="17350740">
          <a:off x="1266602" y="1666771"/>
          <a:ext cx="14577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57734" y="994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1959026" y="1640270"/>
        <a:ext cx="72886" cy="72886"/>
      </dsp:txXfrm>
    </dsp:sp>
    <dsp:sp modelId="{32D486A7-90C0-4085-8225-8B9FED00B9AA}">
      <dsp:nvSpPr>
        <dsp:cNvPr id="0" name=""/>
        <dsp:cNvSpPr/>
      </dsp:nvSpPr>
      <dsp:spPr>
        <a:xfrm>
          <a:off x="2234917" y="688991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Fortalecimiento de la gobernanza territorial </a:t>
          </a:r>
        </a:p>
      </dsp:txBody>
      <dsp:txXfrm>
        <a:off x="2252450" y="706524"/>
        <a:ext cx="1162173" cy="563553"/>
      </dsp:txXfrm>
    </dsp:sp>
    <dsp:sp modelId="{52F47051-5CA3-4981-A3A0-8E75054EC99D}">
      <dsp:nvSpPr>
        <dsp:cNvPr id="0" name=""/>
        <dsp:cNvSpPr/>
      </dsp:nvSpPr>
      <dsp:spPr>
        <a:xfrm rot="18289469">
          <a:off x="3252304" y="634152"/>
          <a:ext cx="8386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838602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0640" y="623130"/>
        <a:ext cx="41930" cy="41930"/>
      </dsp:txXfrm>
    </dsp:sp>
    <dsp:sp modelId="{206951B3-9AFB-431E-99E0-F1FA7AC58AED}">
      <dsp:nvSpPr>
        <dsp:cNvPr id="0" name=""/>
        <dsp:cNvSpPr/>
      </dsp:nvSpPr>
      <dsp:spPr>
        <a:xfrm>
          <a:off x="3911053" y="578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Viceministro del Agua y Dirección de Cuencas </a:t>
          </a:r>
        </a:p>
      </dsp:txBody>
      <dsp:txXfrm>
        <a:off x="3928586" y="18111"/>
        <a:ext cx="1162173" cy="563553"/>
      </dsp:txXfrm>
    </dsp:sp>
    <dsp:sp modelId="{CBB37266-7059-4423-B8C0-C8C50BBFE9E1}">
      <dsp:nvSpPr>
        <dsp:cNvPr id="0" name=""/>
        <dsp:cNvSpPr/>
      </dsp:nvSpPr>
      <dsp:spPr>
        <a:xfrm>
          <a:off x="3432157" y="978358"/>
          <a:ext cx="4788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8895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9632" y="976329"/>
        <a:ext cx="23944" cy="23944"/>
      </dsp:txXfrm>
    </dsp:sp>
    <dsp:sp modelId="{D21E144C-3823-4D5C-9299-E39585F08767}">
      <dsp:nvSpPr>
        <dsp:cNvPr id="0" name=""/>
        <dsp:cNvSpPr/>
      </dsp:nvSpPr>
      <dsp:spPr>
        <a:xfrm>
          <a:off x="3911053" y="688991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Autoridades Departamentales</a:t>
          </a:r>
        </a:p>
      </dsp:txBody>
      <dsp:txXfrm>
        <a:off x="3928586" y="706524"/>
        <a:ext cx="1162173" cy="563553"/>
      </dsp:txXfrm>
    </dsp:sp>
    <dsp:sp modelId="{7C4EBB36-9F08-4DA0-9D21-DDAAE2E021F7}">
      <dsp:nvSpPr>
        <dsp:cNvPr id="0" name=""/>
        <dsp:cNvSpPr/>
      </dsp:nvSpPr>
      <dsp:spPr>
        <a:xfrm rot="3310531">
          <a:off x="3252304" y="1322565"/>
          <a:ext cx="8386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838602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0640" y="1311542"/>
        <a:ext cx="41930" cy="41930"/>
      </dsp:txXfrm>
    </dsp:sp>
    <dsp:sp modelId="{2BE03492-8632-475A-864F-17B97880E50F}">
      <dsp:nvSpPr>
        <dsp:cNvPr id="0" name=""/>
        <dsp:cNvSpPr/>
      </dsp:nvSpPr>
      <dsp:spPr>
        <a:xfrm>
          <a:off x="3911053" y="1377404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Autoridades Municipales </a:t>
          </a:r>
        </a:p>
      </dsp:txBody>
      <dsp:txXfrm>
        <a:off x="3928586" y="1394937"/>
        <a:ext cx="1162173" cy="563553"/>
      </dsp:txXfrm>
    </dsp:sp>
    <dsp:sp modelId="{B56A5C28-AA87-47F9-85E6-2E2BE00ECBD5}">
      <dsp:nvSpPr>
        <dsp:cNvPr id="0" name=""/>
        <dsp:cNvSpPr/>
      </dsp:nvSpPr>
      <dsp:spPr>
        <a:xfrm rot="4249260">
          <a:off x="1266602" y="3043597"/>
          <a:ext cx="14577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57734" y="994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1959026" y="3017096"/>
        <a:ext cx="72886" cy="72886"/>
      </dsp:txXfrm>
    </dsp:sp>
    <dsp:sp modelId="{A99F1A06-E055-4E6C-9ABB-F859392FC7A5}">
      <dsp:nvSpPr>
        <dsp:cNvPr id="0" name=""/>
        <dsp:cNvSpPr/>
      </dsp:nvSpPr>
      <dsp:spPr>
        <a:xfrm>
          <a:off x="2234917" y="3442642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Participación Territorial </a:t>
          </a:r>
        </a:p>
      </dsp:txBody>
      <dsp:txXfrm>
        <a:off x="2252450" y="3460175"/>
        <a:ext cx="1162173" cy="563553"/>
      </dsp:txXfrm>
    </dsp:sp>
    <dsp:sp modelId="{02337776-2CB6-4ED0-AD24-0B2EE5A42DE7}">
      <dsp:nvSpPr>
        <dsp:cNvPr id="0" name=""/>
        <dsp:cNvSpPr/>
      </dsp:nvSpPr>
      <dsp:spPr>
        <a:xfrm rot="17350740">
          <a:off x="2942737" y="3043597"/>
          <a:ext cx="14577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57734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35161" y="3017096"/>
        <a:ext cx="72886" cy="72886"/>
      </dsp:txXfrm>
    </dsp:sp>
    <dsp:sp modelId="{9B103023-37C9-432B-8B84-28927BFE3FC5}">
      <dsp:nvSpPr>
        <dsp:cNvPr id="0" name=""/>
        <dsp:cNvSpPr/>
      </dsp:nvSpPr>
      <dsp:spPr>
        <a:xfrm>
          <a:off x="3911053" y="2065817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Sector Privado </a:t>
          </a:r>
        </a:p>
      </dsp:txBody>
      <dsp:txXfrm>
        <a:off x="3928586" y="2083350"/>
        <a:ext cx="1162173" cy="563553"/>
      </dsp:txXfrm>
    </dsp:sp>
    <dsp:sp modelId="{F53DD8CD-627D-4DED-94A6-A5EFF0E3B467}">
      <dsp:nvSpPr>
        <dsp:cNvPr id="0" name=""/>
        <dsp:cNvSpPr/>
      </dsp:nvSpPr>
      <dsp:spPr>
        <a:xfrm rot="18289469">
          <a:off x="3252304" y="3387803"/>
          <a:ext cx="8386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838602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0640" y="3376781"/>
        <a:ext cx="41930" cy="41930"/>
      </dsp:txXfrm>
    </dsp:sp>
    <dsp:sp modelId="{6E061C3C-1BB5-4B3D-8D04-968D3F060D8B}">
      <dsp:nvSpPr>
        <dsp:cNvPr id="0" name=""/>
        <dsp:cNvSpPr/>
      </dsp:nvSpPr>
      <dsp:spPr>
        <a:xfrm>
          <a:off x="3911053" y="2754229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Sector Público </a:t>
          </a:r>
        </a:p>
      </dsp:txBody>
      <dsp:txXfrm>
        <a:off x="3928586" y="2771762"/>
        <a:ext cx="1162173" cy="563553"/>
      </dsp:txXfrm>
    </dsp:sp>
    <dsp:sp modelId="{50274933-EAA4-4938-B2BB-EAD4E756120E}">
      <dsp:nvSpPr>
        <dsp:cNvPr id="0" name=""/>
        <dsp:cNvSpPr/>
      </dsp:nvSpPr>
      <dsp:spPr>
        <a:xfrm>
          <a:off x="3432157" y="3732010"/>
          <a:ext cx="47889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78895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9632" y="3729980"/>
        <a:ext cx="23944" cy="23944"/>
      </dsp:txXfrm>
    </dsp:sp>
    <dsp:sp modelId="{11305E9B-9BB4-4364-9E6E-7F5D92E03661}">
      <dsp:nvSpPr>
        <dsp:cNvPr id="0" name=""/>
        <dsp:cNvSpPr/>
      </dsp:nvSpPr>
      <dsp:spPr>
        <a:xfrm>
          <a:off x="3911053" y="3442642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Academia </a:t>
          </a:r>
        </a:p>
      </dsp:txBody>
      <dsp:txXfrm>
        <a:off x="3928586" y="3460175"/>
        <a:ext cx="1162173" cy="563553"/>
      </dsp:txXfrm>
    </dsp:sp>
    <dsp:sp modelId="{7F58E4A0-50EC-4F9C-850A-942973289894}">
      <dsp:nvSpPr>
        <dsp:cNvPr id="0" name=""/>
        <dsp:cNvSpPr/>
      </dsp:nvSpPr>
      <dsp:spPr>
        <a:xfrm rot="3310531">
          <a:off x="3252304" y="4076216"/>
          <a:ext cx="8386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838602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50640" y="4065194"/>
        <a:ext cx="41930" cy="41930"/>
      </dsp:txXfrm>
    </dsp:sp>
    <dsp:sp modelId="{510E82BB-82F5-454C-A8E4-7FD22571210F}">
      <dsp:nvSpPr>
        <dsp:cNvPr id="0" name=""/>
        <dsp:cNvSpPr/>
      </dsp:nvSpPr>
      <dsp:spPr>
        <a:xfrm>
          <a:off x="3911053" y="4131055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Pueblos y Comunicadas</a:t>
          </a:r>
        </a:p>
      </dsp:txBody>
      <dsp:txXfrm>
        <a:off x="3928586" y="4148588"/>
        <a:ext cx="1162173" cy="563553"/>
      </dsp:txXfrm>
    </dsp:sp>
    <dsp:sp modelId="{A25ECDE4-2494-4DB6-B68B-BE4097574788}">
      <dsp:nvSpPr>
        <dsp:cNvPr id="0" name=""/>
        <dsp:cNvSpPr/>
      </dsp:nvSpPr>
      <dsp:spPr>
        <a:xfrm rot="4249260">
          <a:off x="2942737" y="4420422"/>
          <a:ext cx="14577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57734" y="994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/>
        </a:p>
      </dsp:txBody>
      <dsp:txXfrm>
        <a:off x="3635161" y="4393922"/>
        <a:ext cx="72886" cy="72886"/>
      </dsp:txXfrm>
    </dsp:sp>
    <dsp:sp modelId="{4C3544C5-C67B-46EA-975E-8C210E7CF3B5}">
      <dsp:nvSpPr>
        <dsp:cNvPr id="0" name=""/>
        <dsp:cNvSpPr/>
      </dsp:nvSpPr>
      <dsp:spPr>
        <a:xfrm>
          <a:off x="3911053" y="4819468"/>
          <a:ext cx="1197239" cy="598619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1200" kern="1200" dirty="0"/>
            <a:t> Sociedad Civil </a:t>
          </a:r>
        </a:p>
      </dsp:txBody>
      <dsp:txXfrm>
        <a:off x="3928586" y="4837001"/>
        <a:ext cx="1162173" cy="563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82278-ED5E-084F-B90F-1B660EE0B324}" type="datetimeFigureOut">
              <a:rPr lang="es-CL" smtClean="0"/>
              <a:t>24-04-2025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5E232-1649-9844-86EA-B1EC151E77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615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2E4047-7223-CC9C-CA7A-463ECBA2171F}"/>
              </a:ext>
            </a:extLst>
          </p:cNvPr>
          <p:cNvSpPr/>
          <p:nvPr userDrawn="1"/>
        </p:nvSpPr>
        <p:spPr>
          <a:xfrm>
            <a:off x="0" y="-1"/>
            <a:ext cx="12192000" cy="856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D9D2B2C-44FC-F916-D121-D2642DA3F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7139" y="301806"/>
            <a:ext cx="2222500" cy="1651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E47276-2610-76EB-7AA0-AE69C13466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81289" y="5768794"/>
            <a:ext cx="1854200" cy="787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FF8937-5364-5A0C-9254-43FDC2CB2C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6434" b="40525"/>
          <a:stretch/>
        </p:blipFill>
        <p:spPr>
          <a:xfrm>
            <a:off x="0" y="2254614"/>
            <a:ext cx="12192000" cy="295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15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755832-6A05-F218-C88F-2C2F939ABB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3BCF72-A0A3-1F4D-206B-E987D5B73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6155926"/>
            <a:ext cx="12192001" cy="71194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E32043-F4FB-5985-6A4B-DAFADF2151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96789D-AE33-0199-F0E1-57D3C474C1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3470" t="1" b="51198"/>
          <a:stretch/>
        </p:blipFill>
        <p:spPr>
          <a:xfrm>
            <a:off x="-1" y="1494566"/>
            <a:ext cx="12191999" cy="38688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46370" y="2665480"/>
            <a:ext cx="2499258" cy="18597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2D3C46-7F45-E2F1-5BFC-FF39AE727B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50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CFD96F-3BDC-9ACF-8675-D285126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A16238-511C-703B-483A-652DFB29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C617B6-55AF-BA60-B03E-722094272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852C-7E36-4243-A459-6D20F91C3222}" type="datetimeFigureOut">
              <a:rPr lang="es-CL" smtClean="0"/>
              <a:t>24-04-2025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48F77-745F-C35C-2C1D-51F96920A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C756D-D24A-BBB3-A2E4-7BF039A6F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52C7-4403-AC44-837C-19661F0ECD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722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2.xml"/><Relationship Id="rId5" Type="http://schemas.openxmlformats.org/officeDocument/2006/relationships/image" Target="../media/image16.jp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E98111D-549B-A698-90BD-BE5B6DB7C304}"/>
              </a:ext>
            </a:extLst>
          </p:cNvPr>
          <p:cNvSpPr txBox="1"/>
          <p:nvPr/>
        </p:nvSpPr>
        <p:spPr>
          <a:xfrm>
            <a:off x="301694" y="4061091"/>
            <a:ext cx="11890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1800" b="1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“Mitigación y Adaptación al Cambio Climático: La Ciencia Guía, la Sociedad Actúa, la Política Transforma”</a:t>
            </a:r>
            <a:r>
              <a:rPr lang="es-GT" i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300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A569952-6F51-00C9-68DF-03763A1D5E8F}"/>
              </a:ext>
            </a:extLst>
          </p:cNvPr>
          <p:cNvSpPr txBox="1">
            <a:spLocks/>
          </p:cNvSpPr>
          <p:nvPr/>
        </p:nvSpPr>
        <p:spPr>
          <a:xfrm>
            <a:off x="1940566" y="1191240"/>
            <a:ext cx="8310867" cy="637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¿Por qué es importante la Gestión Integral de las Cuencas y los Recursos Hídricos?</a:t>
            </a:r>
            <a:endParaRPr lang="es-GT" sz="2800" dirty="0">
              <a:solidFill>
                <a:srgbClr val="192854"/>
              </a:solidFill>
              <a:latin typeface="Altivo Regular" panose="020B0000000000000000" pitchFamily="34" charset="77"/>
            </a:endParaRPr>
          </a:p>
          <a:p>
            <a:r>
              <a:rPr lang="es-GT" sz="2000" dirty="0">
                <a:solidFill>
                  <a:srgbClr val="87C0D5"/>
                </a:solidFill>
                <a:latin typeface="Altivo Regular" panose="020B0000000000000000" pitchFamily="34" charset="77"/>
              </a:rPr>
              <a:t> 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1C1BE1A-0399-B078-13E2-8C9E06154BCF}"/>
              </a:ext>
            </a:extLst>
          </p:cNvPr>
          <p:cNvSpPr/>
          <p:nvPr/>
        </p:nvSpPr>
        <p:spPr>
          <a:xfrm>
            <a:off x="1371063" y="1877376"/>
            <a:ext cx="1037818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Manejo del agua: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Permite asegurar el manejo del agua en las diferentes regiones y épocas climáticas. </a:t>
            </a:r>
          </a:p>
          <a:p>
            <a:pPr algn="just"/>
            <a:endParaRPr lang="es-MX" sz="19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Conservación de ecosistemas: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Son fundamentales para el mantenimiento de los servicios ecosistémicos.</a:t>
            </a:r>
          </a:p>
          <a:p>
            <a:pPr algn="just"/>
            <a:endParaRPr lang="es-MX" sz="19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Prevención de desastres: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Ayuda a mitigar los riesgos de desastres naturales, debido a que promueve la protección de los suelos y bosques, evitando deslizamientos.</a:t>
            </a:r>
          </a:p>
          <a:p>
            <a:pPr algn="just"/>
            <a:endParaRPr lang="es-MX" sz="19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Saneamiento y salud pública: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Puede mejorar la calidad del agua, reduciendo enfermedades relacionadas con la contaminación.</a:t>
            </a:r>
          </a:p>
          <a:p>
            <a:pPr algn="just"/>
            <a:endParaRPr lang="es-MX" sz="19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Agricultura y economía: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Garantiza un manejo eficiente del agua para las actividades agrícolas, protegiendo así los medios de vida y la economía local.</a:t>
            </a:r>
          </a:p>
          <a:p>
            <a:pPr algn="just"/>
            <a:endParaRPr lang="es-MX" sz="19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just"/>
            <a:r>
              <a:rPr lang="es-MX" sz="1900" b="1" dirty="0">
                <a:solidFill>
                  <a:srgbClr val="192854"/>
                </a:solidFill>
                <a:latin typeface="Altivo Light" panose="020B0000000000000000" pitchFamily="34" charset="77"/>
              </a:rPr>
              <a:t>Adaptación al cambio climático: </a:t>
            </a:r>
            <a:r>
              <a:rPr lang="es-MX" sz="1900" dirty="0">
                <a:solidFill>
                  <a:srgbClr val="192854"/>
                </a:solidFill>
                <a:latin typeface="Altivo Light" panose="020B0000000000000000" pitchFamily="34" charset="77"/>
              </a:rPr>
              <a:t>Permite implementar estrategias de adaptación, como el manejo de reservas hídricas y la reforestación de zonas clave para conservar la estabilidad del ciclo del agua.</a:t>
            </a:r>
            <a:endParaRPr lang="es-GT" sz="19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grpSp>
        <p:nvGrpSpPr>
          <p:cNvPr id="55" name="Google Shape;1835;p49">
            <a:extLst>
              <a:ext uri="{FF2B5EF4-FFF2-40B4-BE49-F238E27FC236}">
                <a16:creationId xmlns:a16="http://schemas.microsoft.com/office/drawing/2014/main" id="{70ACA718-4EEF-FD66-7B2D-2E43CDAD4EB2}"/>
              </a:ext>
            </a:extLst>
          </p:cNvPr>
          <p:cNvGrpSpPr/>
          <p:nvPr/>
        </p:nvGrpSpPr>
        <p:grpSpPr>
          <a:xfrm>
            <a:off x="648738" y="1671736"/>
            <a:ext cx="545450" cy="545349"/>
            <a:chOff x="7232381" y="3879853"/>
            <a:chExt cx="398750" cy="398676"/>
          </a:xfrm>
        </p:grpSpPr>
        <p:sp>
          <p:nvSpPr>
            <p:cNvPr id="56" name="Google Shape;1836;p49">
              <a:extLst>
                <a:ext uri="{FF2B5EF4-FFF2-40B4-BE49-F238E27FC236}">
                  <a16:creationId xmlns:a16="http://schemas.microsoft.com/office/drawing/2014/main" id="{7AF8A90A-4BFE-A312-0803-2A37B1A684C3}"/>
                </a:ext>
              </a:extLst>
            </p:cNvPr>
            <p:cNvSpPr/>
            <p:nvPr/>
          </p:nvSpPr>
          <p:spPr>
            <a:xfrm>
              <a:off x="7348206" y="3879853"/>
              <a:ext cx="165825" cy="247575"/>
            </a:xfrm>
            <a:custGeom>
              <a:avLst/>
              <a:gdLst/>
              <a:ahLst/>
              <a:cxnLst/>
              <a:rect l="l" t="t" r="r" b="b"/>
              <a:pathLst>
                <a:path w="6633" h="9903" extrusionOk="0">
                  <a:moveTo>
                    <a:pt x="3317" y="1"/>
                  </a:moveTo>
                  <a:lnTo>
                    <a:pt x="3226" y="46"/>
                  </a:lnTo>
                  <a:lnTo>
                    <a:pt x="3135" y="92"/>
                  </a:lnTo>
                  <a:lnTo>
                    <a:pt x="2635" y="773"/>
                  </a:lnTo>
                  <a:lnTo>
                    <a:pt x="2045" y="1636"/>
                  </a:lnTo>
                  <a:lnTo>
                    <a:pt x="1454" y="2590"/>
                  </a:lnTo>
                  <a:lnTo>
                    <a:pt x="909" y="3635"/>
                  </a:lnTo>
                  <a:lnTo>
                    <a:pt x="546" y="4452"/>
                  </a:lnTo>
                  <a:lnTo>
                    <a:pt x="273" y="5224"/>
                  </a:lnTo>
                  <a:lnTo>
                    <a:pt x="92" y="5951"/>
                  </a:lnTo>
                  <a:lnTo>
                    <a:pt x="46" y="6269"/>
                  </a:lnTo>
                  <a:lnTo>
                    <a:pt x="1" y="6587"/>
                  </a:lnTo>
                  <a:lnTo>
                    <a:pt x="46" y="6905"/>
                  </a:lnTo>
                  <a:lnTo>
                    <a:pt x="92" y="7223"/>
                  </a:lnTo>
                  <a:lnTo>
                    <a:pt x="137" y="7541"/>
                  </a:lnTo>
                  <a:lnTo>
                    <a:pt x="273" y="7859"/>
                  </a:lnTo>
                  <a:lnTo>
                    <a:pt x="410" y="8177"/>
                  </a:lnTo>
                  <a:lnTo>
                    <a:pt x="591" y="8449"/>
                  </a:lnTo>
                  <a:lnTo>
                    <a:pt x="773" y="8676"/>
                  </a:lnTo>
                  <a:lnTo>
                    <a:pt x="1000" y="8904"/>
                  </a:lnTo>
                  <a:lnTo>
                    <a:pt x="1227" y="9131"/>
                  </a:lnTo>
                  <a:lnTo>
                    <a:pt x="1454" y="9312"/>
                  </a:lnTo>
                  <a:lnTo>
                    <a:pt x="1727" y="9494"/>
                  </a:lnTo>
                  <a:lnTo>
                    <a:pt x="2045" y="9630"/>
                  </a:lnTo>
                  <a:lnTo>
                    <a:pt x="2363" y="9721"/>
                  </a:lnTo>
                  <a:lnTo>
                    <a:pt x="2681" y="9812"/>
                  </a:lnTo>
                  <a:lnTo>
                    <a:pt x="2999" y="9857"/>
                  </a:lnTo>
                  <a:lnTo>
                    <a:pt x="3317" y="9903"/>
                  </a:lnTo>
                  <a:lnTo>
                    <a:pt x="3680" y="9857"/>
                  </a:lnTo>
                  <a:lnTo>
                    <a:pt x="3998" y="9812"/>
                  </a:lnTo>
                  <a:lnTo>
                    <a:pt x="4316" y="9721"/>
                  </a:lnTo>
                  <a:lnTo>
                    <a:pt x="4634" y="9630"/>
                  </a:lnTo>
                  <a:lnTo>
                    <a:pt x="4907" y="9494"/>
                  </a:lnTo>
                  <a:lnTo>
                    <a:pt x="5179" y="9312"/>
                  </a:lnTo>
                  <a:lnTo>
                    <a:pt x="5452" y="9131"/>
                  </a:lnTo>
                  <a:lnTo>
                    <a:pt x="5679" y="8904"/>
                  </a:lnTo>
                  <a:lnTo>
                    <a:pt x="5906" y="8676"/>
                  </a:lnTo>
                  <a:lnTo>
                    <a:pt x="6087" y="8449"/>
                  </a:lnTo>
                  <a:lnTo>
                    <a:pt x="6224" y="8177"/>
                  </a:lnTo>
                  <a:lnTo>
                    <a:pt x="6405" y="7859"/>
                  </a:lnTo>
                  <a:lnTo>
                    <a:pt x="6496" y="7541"/>
                  </a:lnTo>
                  <a:lnTo>
                    <a:pt x="6587" y="7223"/>
                  </a:lnTo>
                  <a:lnTo>
                    <a:pt x="6633" y="6905"/>
                  </a:lnTo>
                  <a:lnTo>
                    <a:pt x="6633" y="6587"/>
                  </a:lnTo>
                  <a:lnTo>
                    <a:pt x="6633" y="6269"/>
                  </a:lnTo>
                  <a:lnTo>
                    <a:pt x="6587" y="5951"/>
                  </a:lnTo>
                  <a:lnTo>
                    <a:pt x="6405" y="5270"/>
                  </a:lnTo>
                  <a:lnTo>
                    <a:pt x="6087" y="4452"/>
                  </a:lnTo>
                  <a:lnTo>
                    <a:pt x="5724" y="3589"/>
                  </a:lnTo>
                  <a:lnTo>
                    <a:pt x="5679" y="3544"/>
                  </a:lnTo>
                  <a:lnTo>
                    <a:pt x="5588" y="3498"/>
                  </a:lnTo>
                  <a:lnTo>
                    <a:pt x="5497" y="3453"/>
                  </a:lnTo>
                  <a:lnTo>
                    <a:pt x="5406" y="3498"/>
                  </a:lnTo>
                  <a:lnTo>
                    <a:pt x="5361" y="3453"/>
                  </a:lnTo>
                  <a:lnTo>
                    <a:pt x="5088" y="2953"/>
                  </a:lnTo>
                  <a:lnTo>
                    <a:pt x="5134" y="2953"/>
                  </a:lnTo>
                  <a:lnTo>
                    <a:pt x="5179" y="2908"/>
                  </a:lnTo>
                  <a:lnTo>
                    <a:pt x="5224" y="2817"/>
                  </a:lnTo>
                  <a:lnTo>
                    <a:pt x="5270" y="2726"/>
                  </a:lnTo>
                  <a:lnTo>
                    <a:pt x="5224" y="2635"/>
                  </a:lnTo>
                  <a:lnTo>
                    <a:pt x="4770" y="1909"/>
                  </a:lnTo>
                  <a:lnTo>
                    <a:pt x="4361" y="1227"/>
                  </a:lnTo>
                  <a:lnTo>
                    <a:pt x="3907" y="637"/>
                  </a:lnTo>
                  <a:lnTo>
                    <a:pt x="3498" y="92"/>
                  </a:lnTo>
                  <a:lnTo>
                    <a:pt x="3408" y="46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37;p49">
              <a:extLst>
                <a:ext uri="{FF2B5EF4-FFF2-40B4-BE49-F238E27FC236}">
                  <a16:creationId xmlns:a16="http://schemas.microsoft.com/office/drawing/2014/main" id="{69685E7A-502F-7D7E-0C46-CB279C667805}"/>
                </a:ext>
              </a:extLst>
            </p:cNvPr>
            <p:cNvSpPr/>
            <p:nvPr/>
          </p:nvSpPr>
          <p:spPr>
            <a:xfrm>
              <a:off x="7232381" y="4151253"/>
              <a:ext cx="398600" cy="127200"/>
            </a:xfrm>
            <a:custGeom>
              <a:avLst/>
              <a:gdLst/>
              <a:ahLst/>
              <a:cxnLst/>
              <a:rect l="l" t="t" r="r" b="b"/>
              <a:pathLst>
                <a:path w="15944" h="5088" extrusionOk="0">
                  <a:moveTo>
                    <a:pt x="137" y="1"/>
                  </a:moveTo>
                  <a:lnTo>
                    <a:pt x="92" y="46"/>
                  </a:lnTo>
                  <a:lnTo>
                    <a:pt x="46" y="137"/>
                  </a:lnTo>
                  <a:lnTo>
                    <a:pt x="1" y="228"/>
                  </a:lnTo>
                  <a:lnTo>
                    <a:pt x="1" y="4861"/>
                  </a:lnTo>
                  <a:lnTo>
                    <a:pt x="46" y="4952"/>
                  </a:lnTo>
                  <a:lnTo>
                    <a:pt x="92" y="5043"/>
                  </a:lnTo>
                  <a:lnTo>
                    <a:pt x="137" y="5088"/>
                  </a:lnTo>
                  <a:lnTo>
                    <a:pt x="7541" y="5088"/>
                  </a:lnTo>
                  <a:lnTo>
                    <a:pt x="7632" y="4997"/>
                  </a:lnTo>
                  <a:lnTo>
                    <a:pt x="7677" y="4906"/>
                  </a:lnTo>
                  <a:lnTo>
                    <a:pt x="7677" y="4861"/>
                  </a:lnTo>
                  <a:lnTo>
                    <a:pt x="8268" y="4861"/>
                  </a:lnTo>
                  <a:lnTo>
                    <a:pt x="8268" y="4906"/>
                  </a:lnTo>
                  <a:lnTo>
                    <a:pt x="8313" y="4997"/>
                  </a:lnTo>
                  <a:lnTo>
                    <a:pt x="8359" y="5043"/>
                  </a:lnTo>
                  <a:lnTo>
                    <a:pt x="8404" y="5088"/>
                  </a:lnTo>
                  <a:lnTo>
                    <a:pt x="15808" y="5088"/>
                  </a:lnTo>
                  <a:lnTo>
                    <a:pt x="15853" y="5043"/>
                  </a:lnTo>
                  <a:lnTo>
                    <a:pt x="15944" y="4952"/>
                  </a:lnTo>
                  <a:lnTo>
                    <a:pt x="15944" y="4861"/>
                  </a:lnTo>
                  <a:lnTo>
                    <a:pt x="15944" y="228"/>
                  </a:lnTo>
                  <a:lnTo>
                    <a:pt x="15944" y="137"/>
                  </a:lnTo>
                  <a:lnTo>
                    <a:pt x="15853" y="46"/>
                  </a:lnTo>
                  <a:lnTo>
                    <a:pt x="15808" y="1"/>
                  </a:lnTo>
                  <a:lnTo>
                    <a:pt x="15490" y="1"/>
                  </a:lnTo>
                  <a:lnTo>
                    <a:pt x="15263" y="92"/>
                  </a:lnTo>
                  <a:lnTo>
                    <a:pt x="14854" y="273"/>
                  </a:lnTo>
                  <a:lnTo>
                    <a:pt x="14491" y="410"/>
                  </a:lnTo>
                  <a:lnTo>
                    <a:pt x="14309" y="455"/>
                  </a:lnTo>
                  <a:lnTo>
                    <a:pt x="13991" y="455"/>
                  </a:lnTo>
                  <a:lnTo>
                    <a:pt x="13855" y="410"/>
                  </a:lnTo>
                  <a:lnTo>
                    <a:pt x="13491" y="273"/>
                  </a:lnTo>
                  <a:lnTo>
                    <a:pt x="13037" y="92"/>
                  </a:lnTo>
                  <a:lnTo>
                    <a:pt x="12855" y="1"/>
                  </a:lnTo>
                  <a:lnTo>
                    <a:pt x="12401" y="1"/>
                  </a:lnTo>
                  <a:lnTo>
                    <a:pt x="12174" y="92"/>
                  </a:lnTo>
                  <a:lnTo>
                    <a:pt x="11765" y="273"/>
                  </a:lnTo>
                  <a:lnTo>
                    <a:pt x="11402" y="410"/>
                  </a:lnTo>
                  <a:lnTo>
                    <a:pt x="11220" y="455"/>
                  </a:lnTo>
                  <a:lnTo>
                    <a:pt x="10902" y="455"/>
                  </a:lnTo>
                  <a:lnTo>
                    <a:pt x="10720" y="410"/>
                  </a:lnTo>
                  <a:lnTo>
                    <a:pt x="10403" y="273"/>
                  </a:lnTo>
                  <a:lnTo>
                    <a:pt x="9948" y="92"/>
                  </a:lnTo>
                  <a:lnTo>
                    <a:pt x="9767" y="1"/>
                  </a:lnTo>
                  <a:lnTo>
                    <a:pt x="9312" y="1"/>
                  </a:lnTo>
                  <a:lnTo>
                    <a:pt x="9085" y="92"/>
                  </a:lnTo>
                  <a:lnTo>
                    <a:pt x="8631" y="273"/>
                  </a:lnTo>
                  <a:lnTo>
                    <a:pt x="8313" y="410"/>
                  </a:lnTo>
                  <a:lnTo>
                    <a:pt x="8131" y="455"/>
                  </a:lnTo>
                  <a:lnTo>
                    <a:pt x="7813" y="455"/>
                  </a:lnTo>
                  <a:lnTo>
                    <a:pt x="7632" y="410"/>
                  </a:lnTo>
                  <a:lnTo>
                    <a:pt x="7314" y="273"/>
                  </a:lnTo>
                  <a:lnTo>
                    <a:pt x="6860" y="92"/>
                  </a:lnTo>
                  <a:lnTo>
                    <a:pt x="6632" y="1"/>
                  </a:lnTo>
                  <a:lnTo>
                    <a:pt x="6178" y="1"/>
                  </a:lnTo>
                  <a:lnTo>
                    <a:pt x="5997" y="92"/>
                  </a:lnTo>
                  <a:lnTo>
                    <a:pt x="5542" y="273"/>
                  </a:lnTo>
                  <a:lnTo>
                    <a:pt x="5224" y="410"/>
                  </a:lnTo>
                  <a:lnTo>
                    <a:pt x="5043" y="455"/>
                  </a:lnTo>
                  <a:lnTo>
                    <a:pt x="4725" y="455"/>
                  </a:lnTo>
                  <a:lnTo>
                    <a:pt x="4543" y="410"/>
                  </a:lnTo>
                  <a:lnTo>
                    <a:pt x="4225" y="273"/>
                  </a:lnTo>
                  <a:lnTo>
                    <a:pt x="3771" y="92"/>
                  </a:lnTo>
                  <a:lnTo>
                    <a:pt x="3544" y="1"/>
                  </a:lnTo>
                  <a:lnTo>
                    <a:pt x="3090" y="1"/>
                  </a:lnTo>
                  <a:lnTo>
                    <a:pt x="2908" y="92"/>
                  </a:lnTo>
                  <a:lnTo>
                    <a:pt x="2454" y="273"/>
                  </a:lnTo>
                  <a:lnTo>
                    <a:pt x="2136" y="410"/>
                  </a:lnTo>
                  <a:lnTo>
                    <a:pt x="1954" y="455"/>
                  </a:lnTo>
                  <a:lnTo>
                    <a:pt x="1636" y="455"/>
                  </a:lnTo>
                  <a:lnTo>
                    <a:pt x="1454" y="410"/>
                  </a:lnTo>
                  <a:lnTo>
                    <a:pt x="1091" y="273"/>
                  </a:lnTo>
                  <a:lnTo>
                    <a:pt x="682" y="92"/>
                  </a:lnTo>
                  <a:lnTo>
                    <a:pt x="455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38;p49">
              <a:extLst>
                <a:ext uri="{FF2B5EF4-FFF2-40B4-BE49-F238E27FC236}">
                  <a16:creationId xmlns:a16="http://schemas.microsoft.com/office/drawing/2014/main" id="{88F24A96-0611-C576-0E22-046C31C3C7FC}"/>
                </a:ext>
              </a:extLst>
            </p:cNvPr>
            <p:cNvSpPr/>
            <p:nvPr/>
          </p:nvSpPr>
          <p:spPr>
            <a:xfrm>
              <a:off x="7238182" y="4157001"/>
              <a:ext cx="386131" cy="86324"/>
            </a:xfrm>
            <a:custGeom>
              <a:avLst/>
              <a:gdLst/>
              <a:ahLst/>
              <a:cxnLst/>
              <a:rect l="l" t="t" r="r" b="b"/>
              <a:pathLst>
                <a:path w="15347" h="3431" extrusionOk="0">
                  <a:moveTo>
                    <a:pt x="15347" y="3430"/>
                  </a:moveTo>
                  <a:lnTo>
                    <a:pt x="15347" y="226"/>
                  </a:lnTo>
                  <a:lnTo>
                    <a:pt x="15347" y="226"/>
                  </a:lnTo>
                  <a:lnTo>
                    <a:pt x="15347" y="136"/>
                  </a:lnTo>
                  <a:lnTo>
                    <a:pt x="15302" y="45"/>
                  </a:lnTo>
                  <a:lnTo>
                    <a:pt x="15211" y="0"/>
                  </a:lnTo>
                  <a:lnTo>
                    <a:pt x="15121" y="0"/>
                  </a:lnTo>
                  <a:lnTo>
                    <a:pt x="15121" y="0"/>
                  </a:lnTo>
                  <a:lnTo>
                    <a:pt x="14805" y="136"/>
                  </a:lnTo>
                  <a:lnTo>
                    <a:pt x="14489" y="271"/>
                  </a:lnTo>
                  <a:lnTo>
                    <a:pt x="14173" y="406"/>
                  </a:lnTo>
                  <a:lnTo>
                    <a:pt x="13812" y="452"/>
                  </a:lnTo>
                  <a:lnTo>
                    <a:pt x="13812" y="452"/>
                  </a:lnTo>
                  <a:lnTo>
                    <a:pt x="13632" y="452"/>
                  </a:lnTo>
                  <a:lnTo>
                    <a:pt x="13451" y="406"/>
                  </a:lnTo>
                  <a:lnTo>
                    <a:pt x="13045" y="226"/>
                  </a:lnTo>
                  <a:lnTo>
                    <a:pt x="12684" y="45"/>
                  </a:lnTo>
                  <a:lnTo>
                    <a:pt x="12503" y="0"/>
                  </a:lnTo>
                  <a:lnTo>
                    <a:pt x="12278" y="0"/>
                  </a:lnTo>
                  <a:lnTo>
                    <a:pt x="12278" y="0"/>
                  </a:lnTo>
                  <a:lnTo>
                    <a:pt x="12097" y="0"/>
                  </a:lnTo>
                  <a:lnTo>
                    <a:pt x="11917" y="45"/>
                  </a:lnTo>
                  <a:lnTo>
                    <a:pt x="11510" y="226"/>
                  </a:lnTo>
                  <a:lnTo>
                    <a:pt x="11149" y="406"/>
                  </a:lnTo>
                  <a:lnTo>
                    <a:pt x="10969" y="452"/>
                  </a:lnTo>
                  <a:lnTo>
                    <a:pt x="10743" y="452"/>
                  </a:lnTo>
                  <a:lnTo>
                    <a:pt x="10743" y="452"/>
                  </a:lnTo>
                  <a:lnTo>
                    <a:pt x="10562" y="452"/>
                  </a:lnTo>
                  <a:lnTo>
                    <a:pt x="10382" y="406"/>
                  </a:lnTo>
                  <a:lnTo>
                    <a:pt x="9976" y="226"/>
                  </a:lnTo>
                  <a:lnTo>
                    <a:pt x="9615" y="45"/>
                  </a:lnTo>
                  <a:lnTo>
                    <a:pt x="9389" y="0"/>
                  </a:lnTo>
                  <a:lnTo>
                    <a:pt x="9208" y="0"/>
                  </a:lnTo>
                  <a:lnTo>
                    <a:pt x="9208" y="0"/>
                  </a:lnTo>
                  <a:lnTo>
                    <a:pt x="9028" y="0"/>
                  </a:lnTo>
                  <a:lnTo>
                    <a:pt x="8847" y="45"/>
                  </a:lnTo>
                  <a:lnTo>
                    <a:pt x="8441" y="226"/>
                  </a:lnTo>
                  <a:lnTo>
                    <a:pt x="8080" y="406"/>
                  </a:lnTo>
                  <a:lnTo>
                    <a:pt x="7854" y="452"/>
                  </a:lnTo>
                  <a:lnTo>
                    <a:pt x="7674" y="452"/>
                  </a:lnTo>
                  <a:lnTo>
                    <a:pt x="7674" y="452"/>
                  </a:lnTo>
                  <a:lnTo>
                    <a:pt x="7493" y="452"/>
                  </a:lnTo>
                  <a:lnTo>
                    <a:pt x="7313" y="406"/>
                  </a:lnTo>
                  <a:lnTo>
                    <a:pt x="6907" y="226"/>
                  </a:lnTo>
                  <a:lnTo>
                    <a:pt x="6545" y="45"/>
                  </a:lnTo>
                  <a:lnTo>
                    <a:pt x="6320" y="0"/>
                  </a:lnTo>
                  <a:lnTo>
                    <a:pt x="6139" y="0"/>
                  </a:lnTo>
                  <a:lnTo>
                    <a:pt x="6139" y="0"/>
                  </a:lnTo>
                  <a:lnTo>
                    <a:pt x="5959" y="0"/>
                  </a:lnTo>
                  <a:lnTo>
                    <a:pt x="5778" y="45"/>
                  </a:lnTo>
                  <a:lnTo>
                    <a:pt x="5372" y="226"/>
                  </a:lnTo>
                  <a:lnTo>
                    <a:pt x="5011" y="406"/>
                  </a:lnTo>
                  <a:lnTo>
                    <a:pt x="4785" y="452"/>
                  </a:lnTo>
                  <a:lnTo>
                    <a:pt x="4605" y="452"/>
                  </a:lnTo>
                  <a:lnTo>
                    <a:pt x="4605" y="452"/>
                  </a:lnTo>
                  <a:lnTo>
                    <a:pt x="4424" y="452"/>
                  </a:lnTo>
                  <a:lnTo>
                    <a:pt x="4244" y="406"/>
                  </a:lnTo>
                  <a:lnTo>
                    <a:pt x="3837" y="226"/>
                  </a:lnTo>
                  <a:lnTo>
                    <a:pt x="3476" y="45"/>
                  </a:lnTo>
                  <a:lnTo>
                    <a:pt x="3251" y="0"/>
                  </a:lnTo>
                  <a:lnTo>
                    <a:pt x="3070" y="0"/>
                  </a:lnTo>
                  <a:lnTo>
                    <a:pt x="3070" y="0"/>
                  </a:lnTo>
                  <a:lnTo>
                    <a:pt x="2890" y="0"/>
                  </a:lnTo>
                  <a:lnTo>
                    <a:pt x="2709" y="45"/>
                  </a:lnTo>
                  <a:lnTo>
                    <a:pt x="2303" y="226"/>
                  </a:lnTo>
                  <a:lnTo>
                    <a:pt x="1897" y="406"/>
                  </a:lnTo>
                  <a:lnTo>
                    <a:pt x="1716" y="452"/>
                  </a:lnTo>
                  <a:lnTo>
                    <a:pt x="1535" y="452"/>
                  </a:lnTo>
                  <a:lnTo>
                    <a:pt x="1535" y="452"/>
                  </a:lnTo>
                  <a:lnTo>
                    <a:pt x="1220" y="406"/>
                  </a:lnTo>
                  <a:lnTo>
                    <a:pt x="904" y="271"/>
                  </a:lnTo>
                  <a:lnTo>
                    <a:pt x="588" y="136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136" y="0"/>
                  </a:lnTo>
                  <a:lnTo>
                    <a:pt x="46" y="45"/>
                  </a:lnTo>
                  <a:lnTo>
                    <a:pt x="1" y="136"/>
                  </a:lnTo>
                  <a:lnTo>
                    <a:pt x="1" y="226"/>
                  </a:lnTo>
                  <a:lnTo>
                    <a:pt x="1" y="3430"/>
                  </a:lnTo>
                  <a:lnTo>
                    <a:pt x="15347" y="34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39;p49">
              <a:extLst>
                <a:ext uri="{FF2B5EF4-FFF2-40B4-BE49-F238E27FC236}">
                  <a16:creationId xmlns:a16="http://schemas.microsoft.com/office/drawing/2014/main" id="{4EB5DA19-5F7B-75E4-39BD-3BBA94BF1271}"/>
                </a:ext>
              </a:extLst>
            </p:cNvPr>
            <p:cNvSpPr/>
            <p:nvPr/>
          </p:nvSpPr>
          <p:spPr>
            <a:xfrm>
              <a:off x="7238182" y="4205811"/>
              <a:ext cx="386131" cy="67026"/>
            </a:xfrm>
            <a:custGeom>
              <a:avLst/>
              <a:gdLst/>
              <a:ahLst/>
              <a:cxnLst/>
              <a:rect l="l" t="t" r="r" b="b"/>
              <a:pathLst>
                <a:path w="15347" h="2664" extrusionOk="0">
                  <a:moveTo>
                    <a:pt x="15347" y="2393"/>
                  </a:moveTo>
                  <a:lnTo>
                    <a:pt x="15347" y="1"/>
                  </a:lnTo>
                  <a:lnTo>
                    <a:pt x="15347" y="1"/>
                  </a:lnTo>
                  <a:lnTo>
                    <a:pt x="15166" y="1"/>
                  </a:lnTo>
                  <a:lnTo>
                    <a:pt x="14986" y="46"/>
                  </a:lnTo>
                  <a:lnTo>
                    <a:pt x="14580" y="227"/>
                  </a:lnTo>
                  <a:lnTo>
                    <a:pt x="14218" y="407"/>
                  </a:lnTo>
                  <a:lnTo>
                    <a:pt x="14038" y="452"/>
                  </a:lnTo>
                  <a:lnTo>
                    <a:pt x="13812" y="452"/>
                  </a:lnTo>
                  <a:lnTo>
                    <a:pt x="13812" y="452"/>
                  </a:lnTo>
                  <a:lnTo>
                    <a:pt x="13632" y="452"/>
                  </a:lnTo>
                  <a:lnTo>
                    <a:pt x="13451" y="407"/>
                  </a:lnTo>
                  <a:lnTo>
                    <a:pt x="13045" y="227"/>
                  </a:lnTo>
                  <a:lnTo>
                    <a:pt x="12684" y="46"/>
                  </a:lnTo>
                  <a:lnTo>
                    <a:pt x="12503" y="1"/>
                  </a:lnTo>
                  <a:lnTo>
                    <a:pt x="12278" y="1"/>
                  </a:lnTo>
                  <a:lnTo>
                    <a:pt x="12278" y="1"/>
                  </a:lnTo>
                  <a:lnTo>
                    <a:pt x="12097" y="1"/>
                  </a:lnTo>
                  <a:lnTo>
                    <a:pt x="11917" y="46"/>
                  </a:lnTo>
                  <a:lnTo>
                    <a:pt x="11510" y="227"/>
                  </a:lnTo>
                  <a:lnTo>
                    <a:pt x="11149" y="407"/>
                  </a:lnTo>
                  <a:lnTo>
                    <a:pt x="10969" y="452"/>
                  </a:lnTo>
                  <a:lnTo>
                    <a:pt x="10743" y="452"/>
                  </a:lnTo>
                  <a:lnTo>
                    <a:pt x="10743" y="452"/>
                  </a:lnTo>
                  <a:lnTo>
                    <a:pt x="10562" y="452"/>
                  </a:lnTo>
                  <a:lnTo>
                    <a:pt x="10382" y="407"/>
                  </a:lnTo>
                  <a:lnTo>
                    <a:pt x="9976" y="227"/>
                  </a:lnTo>
                  <a:lnTo>
                    <a:pt x="9615" y="46"/>
                  </a:lnTo>
                  <a:lnTo>
                    <a:pt x="9389" y="1"/>
                  </a:lnTo>
                  <a:lnTo>
                    <a:pt x="9208" y="1"/>
                  </a:lnTo>
                  <a:lnTo>
                    <a:pt x="9208" y="1"/>
                  </a:lnTo>
                  <a:lnTo>
                    <a:pt x="9028" y="1"/>
                  </a:lnTo>
                  <a:lnTo>
                    <a:pt x="8847" y="46"/>
                  </a:lnTo>
                  <a:lnTo>
                    <a:pt x="8441" y="227"/>
                  </a:lnTo>
                  <a:lnTo>
                    <a:pt x="8080" y="407"/>
                  </a:lnTo>
                  <a:lnTo>
                    <a:pt x="7854" y="452"/>
                  </a:lnTo>
                  <a:lnTo>
                    <a:pt x="7674" y="452"/>
                  </a:lnTo>
                  <a:lnTo>
                    <a:pt x="7674" y="452"/>
                  </a:lnTo>
                  <a:lnTo>
                    <a:pt x="7493" y="452"/>
                  </a:lnTo>
                  <a:lnTo>
                    <a:pt x="7313" y="407"/>
                  </a:lnTo>
                  <a:lnTo>
                    <a:pt x="6907" y="227"/>
                  </a:lnTo>
                  <a:lnTo>
                    <a:pt x="6545" y="46"/>
                  </a:lnTo>
                  <a:lnTo>
                    <a:pt x="6320" y="1"/>
                  </a:lnTo>
                  <a:lnTo>
                    <a:pt x="6139" y="1"/>
                  </a:lnTo>
                  <a:lnTo>
                    <a:pt x="6139" y="1"/>
                  </a:lnTo>
                  <a:lnTo>
                    <a:pt x="5959" y="1"/>
                  </a:lnTo>
                  <a:lnTo>
                    <a:pt x="5778" y="46"/>
                  </a:lnTo>
                  <a:lnTo>
                    <a:pt x="5372" y="227"/>
                  </a:lnTo>
                  <a:lnTo>
                    <a:pt x="5011" y="407"/>
                  </a:lnTo>
                  <a:lnTo>
                    <a:pt x="4785" y="452"/>
                  </a:lnTo>
                  <a:lnTo>
                    <a:pt x="4605" y="452"/>
                  </a:lnTo>
                  <a:lnTo>
                    <a:pt x="4605" y="452"/>
                  </a:lnTo>
                  <a:lnTo>
                    <a:pt x="4424" y="452"/>
                  </a:lnTo>
                  <a:lnTo>
                    <a:pt x="4244" y="407"/>
                  </a:lnTo>
                  <a:lnTo>
                    <a:pt x="3837" y="227"/>
                  </a:lnTo>
                  <a:lnTo>
                    <a:pt x="3476" y="46"/>
                  </a:lnTo>
                  <a:lnTo>
                    <a:pt x="3251" y="1"/>
                  </a:lnTo>
                  <a:lnTo>
                    <a:pt x="3070" y="1"/>
                  </a:lnTo>
                  <a:lnTo>
                    <a:pt x="3070" y="1"/>
                  </a:lnTo>
                  <a:lnTo>
                    <a:pt x="2890" y="1"/>
                  </a:lnTo>
                  <a:lnTo>
                    <a:pt x="2709" y="46"/>
                  </a:lnTo>
                  <a:lnTo>
                    <a:pt x="2303" y="227"/>
                  </a:lnTo>
                  <a:lnTo>
                    <a:pt x="1897" y="407"/>
                  </a:lnTo>
                  <a:lnTo>
                    <a:pt x="1716" y="452"/>
                  </a:lnTo>
                  <a:lnTo>
                    <a:pt x="1535" y="452"/>
                  </a:lnTo>
                  <a:lnTo>
                    <a:pt x="1535" y="452"/>
                  </a:lnTo>
                  <a:lnTo>
                    <a:pt x="1355" y="452"/>
                  </a:lnTo>
                  <a:lnTo>
                    <a:pt x="1129" y="407"/>
                  </a:lnTo>
                  <a:lnTo>
                    <a:pt x="768" y="227"/>
                  </a:lnTo>
                  <a:lnTo>
                    <a:pt x="362" y="46"/>
                  </a:lnTo>
                  <a:lnTo>
                    <a:pt x="181" y="1"/>
                  </a:lnTo>
                  <a:lnTo>
                    <a:pt x="1" y="1"/>
                  </a:lnTo>
                  <a:lnTo>
                    <a:pt x="1" y="2393"/>
                  </a:lnTo>
                  <a:lnTo>
                    <a:pt x="1" y="2393"/>
                  </a:lnTo>
                  <a:lnTo>
                    <a:pt x="1" y="2529"/>
                  </a:lnTo>
                  <a:lnTo>
                    <a:pt x="46" y="2574"/>
                  </a:lnTo>
                  <a:lnTo>
                    <a:pt x="136" y="2619"/>
                  </a:lnTo>
                  <a:lnTo>
                    <a:pt x="227" y="2664"/>
                  </a:lnTo>
                  <a:lnTo>
                    <a:pt x="15121" y="2664"/>
                  </a:lnTo>
                  <a:lnTo>
                    <a:pt x="15121" y="2664"/>
                  </a:lnTo>
                  <a:lnTo>
                    <a:pt x="15211" y="2619"/>
                  </a:lnTo>
                  <a:lnTo>
                    <a:pt x="15302" y="2574"/>
                  </a:lnTo>
                  <a:lnTo>
                    <a:pt x="15347" y="2529"/>
                  </a:lnTo>
                  <a:lnTo>
                    <a:pt x="15347" y="2393"/>
                  </a:lnTo>
                  <a:lnTo>
                    <a:pt x="15347" y="23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40;p49">
              <a:extLst>
                <a:ext uri="{FF2B5EF4-FFF2-40B4-BE49-F238E27FC236}">
                  <a16:creationId xmlns:a16="http://schemas.microsoft.com/office/drawing/2014/main" id="{9E79E7FB-B538-5602-1424-F7AD738F27A5}"/>
                </a:ext>
              </a:extLst>
            </p:cNvPr>
            <p:cNvSpPr/>
            <p:nvPr/>
          </p:nvSpPr>
          <p:spPr>
            <a:xfrm>
              <a:off x="7354016" y="3889002"/>
              <a:ext cx="154457" cy="232805"/>
            </a:xfrm>
            <a:custGeom>
              <a:avLst/>
              <a:gdLst/>
              <a:ahLst/>
              <a:cxnLst/>
              <a:rect l="l" t="t" r="r" b="b"/>
              <a:pathLst>
                <a:path w="6139" h="9253" extrusionOk="0">
                  <a:moveTo>
                    <a:pt x="3250" y="91"/>
                  </a:moveTo>
                  <a:lnTo>
                    <a:pt x="3250" y="91"/>
                  </a:lnTo>
                  <a:lnTo>
                    <a:pt x="3702" y="677"/>
                  </a:lnTo>
                  <a:lnTo>
                    <a:pt x="4153" y="1400"/>
                  </a:lnTo>
                  <a:lnTo>
                    <a:pt x="4650" y="2212"/>
                  </a:lnTo>
                  <a:lnTo>
                    <a:pt x="5101" y="3070"/>
                  </a:lnTo>
                  <a:lnTo>
                    <a:pt x="5507" y="3927"/>
                  </a:lnTo>
                  <a:lnTo>
                    <a:pt x="5868" y="4740"/>
                  </a:lnTo>
                  <a:lnTo>
                    <a:pt x="6049" y="5507"/>
                  </a:lnTo>
                  <a:lnTo>
                    <a:pt x="6139" y="5868"/>
                  </a:lnTo>
                  <a:lnTo>
                    <a:pt x="6139" y="6184"/>
                  </a:lnTo>
                  <a:lnTo>
                    <a:pt x="6139" y="6184"/>
                  </a:lnTo>
                  <a:lnTo>
                    <a:pt x="6139" y="6500"/>
                  </a:lnTo>
                  <a:lnTo>
                    <a:pt x="6094" y="6771"/>
                  </a:lnTo>
                  <a:lnTo>
                    <a:pt x="6004" y="7087"/>
                  </a:lnTo>
                  <a:lnTo>
                    <a:pt x="5913" y="7357"/>
                  </a:lnTo>
                  <a:lnTo>
                    <a:pt x="5778" y="7628"/>
                  </a:lnTo>
                  <a:lnTo>
                    <a:pt x="5643" y="7899"/>
                  </a:lnTo>
                  <a:lnTo>
                    <a:pt x="5462" y="8125"/>
                  </a:lnTo>
                  <a:lnTo>
                    <a:pt x="5236" y="8350"/>
                  </a:lnTo>
                  <a:lnTo>
                    <a:pt x="5011" y="8531"/>
                  </a:lnTo>
                  <a:lnTo>
                    <a:pt x="4785" y="8711"/>
                  </a:lnTo>
                  <a:lnTo>
                    <a:pt x="4559" y="8847"/>
                  </a:lnTo>
                  <a:lnTo>
                    <a:pt x="4288" y="8982"/>
                  </a:lnTo>
                  <a:lnTo>
                    <a:pt x="3973" y="9118"/>
                  </a:lnTo>
                  <a:lnTo>
                    <a:pt x="3702" y="9163"/>
                  </a:lnTo>
                  <a:lnTo>
                    <a:pt x="3386" y="9208"/>
                  </a:lnTo>
                  <a:lnTo>
                    <a:pt x="3070" y="9253"/>
                  </a:lnTo>
                  <a:lnTo>
                    <a:pt x="3070" y="9253"/>
                  </a:lnTo>
                  <a:lnTo>
                    <a:pt x="2754" y="9208"/>
                  </a:lnTo>
                  <a:lnTo>
                    <a:pt x="2483" y="9163"/>
                  </a:lnTo>
                  <a:lnTo>
                    <a:pt x="2167" y="9118"/>
                  </a:lnTo>
                  <a:lnTo>
                    <a:pt x="1896" y="8982"/>
                  </a:lnTo>
                  <a:lnTo>
                    <a:pt x="1626" y="8847"/>
                  </a:lnTo>
                  <a:lnTo>
                    <a:pt x="1355" y="8711"/>
                  </a:lnTo>
                  <a:lnTo>
                    <a:pt x="1129" y="8531"/>
                  </a:lnTo>
                  <a:lnTo>
                    <a:pt x="903" y="8350"/>
                  </a:lnTo>
                  <a:lnTo>
                    <a:pt x="723" y="8125"/>
                  </a:lnTo>
                  <a:lnTo>
                    <a:pt x="542" y="7899"/>
                  </a:lnTo>
                  <a:lnTo>
                    <a:pt x="407" y="7628"/>
                  </a:lnTo>
                  <a:lnTo>
                    <a:pt x="271" y="7357"/>
                  </a:lnTo>
                  <a:lnTo>
                    <a:pt x="136" y="7087"/>
                  </a:lnTo>
                  <a:lnTo>
                    <a:pt x="91" y="6771"/>
                  </a:lnTo>
                  <a:lnTo>
                    <a:pt x="46" y="6500"/>
                  </a:lnTo>
                  <a:lnTo>
                    <a:pt x="1" y="6184"/>
                  </a:lnTo>
                  <a:lnTo>
                    <a:pt x="1" y="6184"/>
                  </a:lnTo>
                  <a:lnTo>
                    <a:pt x="46" y="5868"/>
                  </a:lnTo>
                  <a:lnTo>
                    <a:pt x="91" y="5507"/>
                  </a:lnTo>
                  <a:lnTo>
                    <a:pt x="317" y="4740"/>
                  </a:lnTo>
                  <a:lnTo>
                    <a:pt x="633" y="3927"/>
                  </a:lnTo>
                  <a:lnTo>
                    <a:pt x="1039" y="3070"/>
                  </a:lnTo>
                  <a:lnTo>
                    <a:pt x="1490" y="2212"/>
                  </a:lnTo>
                  <a:lnTo>
                    <a:pt x="1987" y="1400"/>
                  </a:lnTo>
                  <a:lnTo>
                    <a:pt x="2483" y="677"/>
                  </a:lnTo>
                  <a:lnTo>
                    <a:pt x="2934" y="91"/>
                  </a:lnTo>
                  <a:lnTo>
                    <a:pt x="2934" y="91"/>
                  </a:lnTo>
                  <a:lnTo>
                    <a:pt x="3025" y="0"/>
                  </a:lnTo>
                  <a:lnTo>
                    <a:pt x="3070" y="0"/>
                  </a:lnTo>
                  <a:lnTo>
                    <a:pt x="3160" y="0"/>
                  </a:lnTo>
                  <a:lnTo>
                    <a:pt x="3250" y="91"/>
                  </a:lnTo>
                  <a:lnTo>
                    <a:pt x="3250" y="9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41;p49">
              <a:extLst>
                <a:ext uri="{FF2B5EF4-FFF2-40B4-BE49-F238E27FC236}">
                  <a16:creationId xmlns:a16="http://schemas.microsoft.com/office/drawing/2014/main" id="{4A3CF6B7-619F-BD9F-8FF8-587D6CABFB7B}"/>
                </a:ext>
              </a:extLst>
            </p:cNvPr>
            <p:cNvSpPr/>
            <p:nvPr/>
          </p:nvSpPr>
          <p:spPr>
            <a:xfrm>
              <a:off x="7368785" y="3889002"/>
              <a:ext cx="139688" cy="232805"/>
            </a:xfrm>
            <a:custGeom>
              <a:avLst/>
              <a:gdLst/>
              <a:ahLst/>
              <a:cxnLst/>
              <a:rect l="l" t="t" r="r" b="b"/>
              <a:pathLst>
                <a:path w="5552" h="9253" extrusionOk="0">
                  <a:moveTo>
                    <a:pt x="2663" y="91"/>
                  </a:moveTo>
                  <a:lnTo>
                    <a:pt x="2663" y="91"/>
                  </a:lnTo>
                  <a:lnTo>
                    <a:pt x="3115" y="677"/>
                  </a:lnTo>
                  <a:lnTo>
                    <a:pt x="3566" y="1400"/>
                  </a:lnTo>
                  <a:lnTo>
                    <a:pt x="4063" y="2212"/>
                  </a:lnTo>
                  <a:lnTo>
                    <a:pt x="4514" y="3070"/>
                  </a:lnTo>
                  <a:lnTo>
                    <a:pt x="4920" y="3927"/>
                  </a:lnTo>
                  <a:lnTo>
                    <a:pt x="5281" y="4740"/>
                  </a:lnTo>
                  <a:lnTo>
                    <a:pt x="5462" y="5507"/>
                  </a:lnTo>
                  <a:lnTo>
                    <a:pt x="5552" y="5868"/>
                  </a:lnTo>
                  <a:lnTo>
                    <a:pt x="5552" y="6184"/>
                  </a:lnTo>
                  <a:lnTo>
                    <a:pt x="5552" y="6184"/>
                  </a:lnTo>
                  <a:lnTo>
                    <a:pt x="5552" y="6500"/>
                  </a:lnTo>
                  <a:lnTo>
                    <a:pt x="5507" y="6771"/>
                  </a:lnTo>
                  <a:lnTo>
                    <a:pt x="5417" y="7087"/>
                  </a:lnTo>
                  <a:lnTo>
                    <a:pt x="5326" y="7357"/>
                  </a:lnTo>
                  <a:lnTo>
                    <a:pt x="5191" y="7628"/>
                  </a:lnTo>
                  <a:lnTo>
                    <a:pt x="5056" y="7899"/>
                  </a:lnTo>
                  <a:lnTo>
                    <a:pt x="4875" y="8125"/>
                  </a:lnTo>
                  <a:lnTo>
                    <a:pt x="4649" y="8350"/>
                  </a:lnTo>
                  <a:lnTo>
                    <a:pt x="4424" y="8531"/>
                  </a:lnTo>
                  <a:lnTo>
                    <a:pt x="4198" y="8711"/>
                  </a:lnTo>
                  <a:lnTo>
                    <a:pt x="3972" y="8847"/>
                  </a:lnTo>
                  <a:lnTo>
                    <a:pt x="3701" y="8982"/>
                  </a:lnTo>
                  <a:lnTo>
                    <a:pt x="3386" y="9118"/>
                  </a:lnTo>
                  <a:lnTo>
                    <a:pt x="3115" y="9163"/>
                  </a:lnTo>
                  <a:lnTo>
                    <a:pt x="2799" y="9208"/>
                  </a:lnTo>
                  <a:lnTo>
                    <a:pt x="2483" y="9253"/>
                  </a:lnTo>
                  <a:lnTo>
                    <a:pt x="2483" y="9253"/>
                  </a:lnTo>
                  <a:lnTo>
                    <a:pt x="2122" y="9208"/>
                  </a:lnTo>
                  <a:lnTo>
                    <a:pt x="1761" y="9163"/>
                  </a:lnTo>
                  <a:lnTo>
                    <a:pt x="1400" y="9027"/>
                  </a:lnTo>
                  <a:lnTo>
                    <a:pt x="1039" y="8892"/>
                  </a:lnTo>
                  <a:lnTo>
                    <a:pt x="768" y="8711"/>
                  </a:lnTo>
                  <a:lnTo>
                    <a:pt x="452" y="8486"/>
                  </a:lnTo>
                  <a:lnTo>
                    <a:pt x="226" y="8215"/>
                  </a:lnTo>
                  <a:lnTo>
                    <a:pt x="0" y="7944"/>
                  </a:lnTo>
                  <a:lnTo>
                    <a:pt x="0" y="7944"/>
                  </a:lnTo>
                  <a:lnTo>
                    <a:pt x="361" y="8170"/>
                  </a:lnTo>
                  <a:lnTo>
                    <a:pt x="813" y="8350"/>
                  </a:lnTo>
                  <a:lnTo>
                    <a:pt x="1264" y="8441"/>
                  </a:lnTo>
                  <a:lnTo>
                    <a:pt x="1761" y="8486"/>
                  </a:lnTo>
                  <a:lnTo>
                    <a:pt x="1761" y="8486"/>
                  </a:lnTo>
                  <a:lnTo>
                    <a:pt x="2077" y="8486"/>
                  </a:lnTo>
                  <a:lnTo>
                    <a:pt x="2347" y="8441"/>
                  </a:lnTo>
                  <a:lnTo>
                    <a:pt x="2663" y="8350"/>
                  </a:lnTo>
                  <a:lnTo>
                    <a:pt x="2934" y="8260"/>
                  </a:lnTo>
                  <a:lnTo>
                    <a:pt x="3205" y="8125"/>
                  </a:lnTo>
                  <a:lnTo>
                    <a:pt x="3476" y="7944"/>
                  </a:lnTo>
                  <a:lnTo>
                    <a:pt x="3701" y="7764"/>
                  </a:lnTo>
                  <a:lnTo>
                    <a:pt x="3927" y="7583"/>
                  </a:lnTo>
                  <a:lnTo>
                    <a:pt x="4108" y="7357"/>
                  </a:lnTo>
                  <a:lnTo>
                    <a:pt x="4288" y="7132"/>
                  </a:lnTo>
                  <a:lnTo>
                    <a:pt x="4424" y="6861"/>
                  </a:lnTo>
                  <a:lnTo>
                    <a:pt x="4559" y="6635"/>
                  </a:lnTo>
                  <a:lnTo>
                    <a:pt x="4649" y="6319"/>
                  </a:lnTo>
                  <a:lnTo>
                    <a:pt x="4740" y="6048"/>
                  </a:lnTo>
                  <a:lnTo>
                    <a:pt x="4785" y="5732"/>
                  </a:lnTo>
                  <a:lnTo>
                    <a:pt x="4830" y="5417"/>
                  </a:lnTo>
                  <a:lnTo>
                    <a:pt x="4830" y="5417"/>
                  </a:lnTo>
                  <a:lnTo>
                    <a:pt x="4740" y="4875"/>
                  </a:lnTo>
                  <a:lnTo>
                    <a:pt x="4604" y="4198"/>
                  </a:lnTo>
                  <a:lnTo>
                    <a:pt x="4333" y="3521"/>
                  </a:lnTo>
                  <a:lnTo>
                    <a:pt x="4017" y="2799"/>
                  </a:lnTo>
                  <a:lnTo>
                    <a:pt x="3656" y="2031"/>
                  </a:lnTo>
                  <a:lnTo>
                    <a:pt x="3250" y="1309"/>
                  </a:lnTo>
                  <a:lnTo>
                    <a:pt x="2844" y="632"/>
                  </a:lnTo>
                  <a:lnTo>
                    <a:pt x="2393" y="0"/>
                  </a:lnTo>
                  <a:lnTo>
                    <a:pt x="2393" y="0"/>
                  </a:lnTo>
                  <a:lnTo>
                    <a:pt x="2483" y="0"/>
                  </a:lnTo>
                  <a:lnTo>
                    <a:pt x="2528" y="0"/>
                  </a:lnTo>
                  <a:lnTo>
                    <a:pt x="2663" y="91"/>
                  </a:lnTo>
                  <a:lnTo>
                    <a:pt x="2663" y="9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42;p49">
              <a:extLst>
                <a:ext uri="{FF2B5EF4-FFF2-40B4-BE49-F238E27FC236}">
                  <a16:creationId xmlns:a16="http://schemas.microsoft.com/office/drawing/2014/main" id="{DA18D724-4DE3-6799-BE31-D04CBB746282}"/>
                </a:ext>
              </a:extLst>
            </p:cNvPr>
            <p:cNvSpPr/>
            <p:nvPr/>
          </p:nvSpPr>
          <p:spPr>
            <a:xfrm>
              <a:off x="7381264" y="3994596"/>
              <a:ext cx="99961" cy="99961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1987" y="3973"/>
                  </a:moveTo>
                  <a:lnTo>
                    <a:pt x="1987" y="3973"/>
                  </a:lnTo>
                  <a:lnTo>
                    <a:pt x="2393" y="3928"/>
                  </a:lnTo>
                  <a:lnTo>
                    <a:pt x="2754" y="3792"/>
                  </a:lnTo>
                  <a:lnTo>
                    <a:pt x="3115" y="3612"/>
                  </a:lnTo>
                  <a:lnTo>
                    <a:pt x="3386" y="3386"/>
                  </a:lnTo>
                  <a:lnTo>
                    <a:pt x="3657" y="3070"/>
                  </a:lnTo>
                  <a:lnTo>
                    <a:pt x="3837" y="2754"/>
                  </a:lnTo>
                  <a:lnTo>
                    <a:pt x="3973" y="2393"/>
                  </a:lnTo>
                  <a:lnTo>
                    <a:pt x="3973" y="1987"/>
                  </a:lnTo>
                  <a:lnTo>
                    <a:pt x="3973" y="1987"/>
                  </a:lnTo>
                  <a:lnTo>
                    <a:pt x="3973" y="1581"/>
                  </a:lnTo>
                  <a:lnTo>
                    <a:pt x="3837" y="1220"/>
                  </a:lnTo>
                  <a:lnTo>
                    <a:pt x="3657" y="858"/>
                  </a:lnTo>
                  <a:lnTo>
                    <a:pt x="3386" y="543"/>
                  </a:lnTo>
                  <a:lnTo>
                    <a:pt x="3115" y="317"/>
                  </a:lnTo>
                  <a:lnTo>
                    <a:pt x="2754" y="136"/>
                  </a:lnTo>
                  <a:lnTo>
                    <a:pt x="2393" y="1"/>
                  </a:lnTo>
                  <a:lnTo>
                    <a:pt x="1987" y="1"/>
                  </a:lnTo>
                  <a:lnTo>
                    <a:pt x="1987" y="1"/>
                  </a:lnTo>
                  <a:lnTo>
                    <a:pt x="1581" y="1"/>
                  </a:lnTo>
                  <a:lnTo>
                    <a:pt x="1220" y="136"/>
                  </a:lnTo>
                  <a:lnTo>
                    <a:pt x="904" y="317"/>
                  </a:lnTo>
                  <a:lnTo>
                    <a:pt x="588" y="543"/>
                  </a:lnTo>
                  <a:lnTo>
                    <a:pt x="362" y="858"/>
                  </a:lnTo>
                  <a:lnTo>
                    <a:pt x="136" y="1220"/>
                  </a:lnTo>
                  <a:lnTo>
                    <a:pt x="46" y="1581"/>
                  </a:lnTo>
                  <a:lnTo>
                    <a:pt x="1" y="1987"/>
                  </a:lnTo>
                  <a:lnTo>
                    <a:pt x="1" y="1987"/>
                  </a:lnTo>
                  <a:lnTo>
                    <a:pt x="46" y="2393"/>
                  </a:lnTo>
                  <a:lnTo>
                    <a:pt x="136" y="2754"/>
                  </a:lnTo>
                  <a:lnTo>
                    <a:pt x="362" y="3070"/>
                  </a:lnTo>
                  <a:lnTo>
                    <a:pt x="588" y="3386"/>
                  </a:lnTo>
                  <a:lnTo>
                    <a:pt x="904" y="3612"/>
                  </a:lnTo>
                  <a:lnTo>
                    <a:pt x="1220" y="3792"/>
                  </a:lnTo>
                  <a:lnTo>
                    <a:pt x="1581" y="3928"/>
                  </a:lnTo>
                  <a:lnTo>
                    <a:pt x="1987" y="3973"/>
                  </a:lnTo>
                  <a:lnTo>
                    <a:pt x="1987" y="3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843;p49">
              <a:extLst>
                <a:ext uri="{FF2B5EF4-FFF2-40B4-BE49-F238E27FC236}">
                  <a16:creationId xmlns:a16="http://schemas.microsoft.com/office/drawing/2014/main" id="{F1ED13C8-02E7-852E-9993-2F70BBA93C0F}"/>
                </a:ext>
              </a:extLst>
            </p:cNvPr>
            <p:cNvSpPr/>
            <p:nvPr/>
          </p:nvSpPr>
          <p:spPr>
            <a:xfrm>
              <a:off x="7388082" y="4000282"/>
              <a:ext cx="93142" cy="94275"/>
            </a:xfrm>
            <a:custGeom>
              <a:avLst/>
              <a:gdLst/>
              <a:ahLst/>
              <a:cxnLst/>
              <a:rect l="l" t="t" r="r" b="b"/>
              <a:pathLst>
                <a:path w="3702" h="3747" extrusionOk="0">
                  <a:moveTo>
                    <a:pt x="2709" y="1"/>
                  </a:moveTo>
                  <a:lnTo>
                    <a:pt x="2709" y="1"/>
                  </a:lnTo>
                  <a:lnTo>
                    <a:pt x="2934" y="136"/>
                  </a:lnTo>
                  <a:lnTo>
                    <a:pt x="3115" y="317"/>
                  </a:lnTo>
                  <a:lnTo>
                    <a:pt x="3296" y="497"/>
                  </a:lnTo>
                  <a:lnTo>
                    <a:pt x="3431" y="723"/>
                  </a:lnTo>
                  <a:lnTo>
                    <a:pt x="3566" y="948"/>
                  </a:lnTo>
                  <a:lnTo>
                    <a:pt x="3657" y="1219"/>
                  </a:lnTo>
                  <a:lnTo>
                    <a:pt x="3702" y="1490"/>
                  </a:lnTo>
                  <a:lnTo>
                    <a:pt x="3702" y="1761"/>
                  </a:lnTo>
                  <a:lnTo>
                    <a:pt x="3702" y="1761"/>
                  </a:lnTo>
                  <a:lnTo>
                    <a:pt x="3702" y="2167"/>
                  </a:lnTo>
                  <a:lnTo>
                    <a:pt x="3566" y="2528"/>
                  </a:lnTo>
                  <a:lnTo>
                    <a:pt x="3386" y="2844"/>
                  </a:lnTo>
                  <a:lnTo>
                    <a:pt x="3115" y="3160"/>
                  </a:lnTo>
                  <a:lnTo>
                    <a:pt x="2844" y="3386"/>
                  </a:lnTo>
                  <a:lnTo>
                    <a:pt x="2483" y="3566"/>
                  </a:lnTo>
                  <a:lnTo>
                    <a:pt x="2122" y="3702"/>
                  </a:lnTo>
                  <a:lnTo>
                    <a:pt x="1716" y="3747"/>
                  </a:lnTo>
                  <a:lnTo>
                    <a:pt x="1716" y="3747"/>
                  </a:lnTo>
                  <a:lnTo>
                    <a:pt x="1445" y="3747"/>
                  </a:lnTo>
                  <a:lnTo>
                    <a:pt x="1174" y="3656"/>
                  </a:lnTo>
                  <a:lnTo>
                    <a:pt x="949" y="3566"/>
                  </a:lnTo>
                  <a:lnTo>
                    <a:pt x="723" y="3476"/>
                  </a:lnTo>
                  <a:lnTo>
                    <a:pt x="497" y="3341"/>
                  </a:lnTo>
                  <a:lnTo>
                    <a:pt x="317" y="3160"/>
                  </a:lnTo>
                  <a:lnTo>
                    <a:pt x="136" y="2934"/>
                  </a:lnTo>
                  <a:lnTo>
                    <a:pt x="1" y="2754"/>
                  </a:lnTo>
                  <a:lnTo>
                    <a:pt x="1" y="2754"/>
                  </a:lnTo>
                  <a:lnTo>
                    <a:pt x="226" y="2844"/>
                  </a:lnTo>
                  <a:lnTo>
                    <a:pt x="452" y="2934"/>
                  </a:lnTo>
                  <a:lnTo>
                    <a:pt x="723" y="2979"/>
                  </a:lnTo>
                  <a:lnTo>
                    <a:pt x="994" y="2979"/>
                  </a:lnTo>
                  <a:lnTo>
                    <a:pt x="994" y="2979"/>
                  </a:lnTo>
                  <a:lnTo>
                    <a:pt x="1400" y="2934"/>
                  </a:lnTo>
                  <a:lnTo>
                    <a:pt x="1761" y="2844"/>
                  </a:lnTo>
                  <a:lnTo>
                    <a:pt x="2077" y="2664"/>
                  </a:lnTo>
                  <a:lnTo>
                    <a:pt x="2393" y="2393"/>
                  </a:lnTo>
                  <a:lnTo>
                    <a:pt x="2619" y="2122"/>
                  </a:lnTo>
                  <a:lnTo>
                    <a:pt x="2799" y="1761"/>
                  </a:lnTo>
                  <a:lnTo>
                    <a:pt x="2934" y="1400"/>
                  </a:lnTo>
                  <a:lnTo>
                    <a:pt x="2980" y="994"/>
                  </a:lnTo>
                  <a:lnTo>
                    <a:pt x="2980" y="994"/>
                  </a:lnTo>
                  <a:lnTo>
                    <a:pt x="2934" y="723"/>
                  </a:lnTo>
                  <a:lnTo>
                    <a:pt x="2889" y="497"/>
                  </a:lnTo>
                  <a:lnTo>
                    <a:pt x="2844" y="226"/>
                  </a:lnTo>
                  <a:lnTo>
                    <a:pt x="2709" y="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844;p49">
              <a:extLst>
                <a:ext uri="{FF2B5EF4-FFF2-40B4-BE49-F238E27FC236}">
                  <a16:creationId xmlns:a16="http://schemas.microsoft.com/office/drawing/2014/main" id="{216516A4-DB0F-5822-1A88-7C0787243688}"/>
                </a:ext>
              </a:extLst>
            </p:cNvPr>
            <p:cNvSpPr/>
            <p:nvPr/>
          </p:nvSpPr>
          <p:spPr>
            <a:xfrm>
              <a:off x="7238182" y="4253513"/>
              <a:ext cx="386131" cy="19323"/>
            </a:xfrm>
            <a:custGeom>
              <a:avLst/>
              <a:gdLst/>
              <a:ahLst/>
              <a:cxnLst/>
              <a:rect l="l" t="t" r="r" b="b"/>
              <a:pathLst>
                <a:path w="15347" h="768" extrusionOk="0">
                  <a:moveTo>
                    <a:pt x="15347" y="1"/>
                  </a:moveTo>
                  <a:lnTo>
                    <a:pt x="1" y="1"/>
                  </a:lnTo>
                  <a:lnTo>
                    <a:pt x="1" y="497"/>
                  </a:lnTo>
                  <a:lnTo>
                    <a:pt x="1" y="497"/>
                  </a:lnTo>
                  <a:lnTo>
                    <a:pt x="1" y="633"/>
                  </a:lnTo>
                  <a:lnTo>
                    <a:pt x="46" y="678"/>
                  </a:lnTo>
                  <a:lnTo>
                    <a:pt x="136" y="723"/>
                  </a:lnTo>
                  <a:lnTo>
                    <a:pt x="227" y="768"/>
                  </a:lnTo>
                  <a:lnTo>
                    <a:pt x="15121" y="768"/>
                  </a:lnTo>
                  <a:lnTo>
                    <a:pt x="15121" y="768"/>
                  </a:lnTo>
                  <a:lnTo>
                    <a:pt x="15211" y="723"/>
                  </a:lnTo>
                  <a:lnTo>
                    <a:pt x="15302" y="678"/>
                  </a:lnTo>
                  <a:lnTo>
                    <a:pt x="15347" y="633"/>
                  </a:lnTo>
                  <a:lnTo>
                    <a:pt x="15347" y="542"/>
                  </a:lnTo>
                  <a:lnTo>
                    <a:pt x="15347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45;p49">
              <a:extLst>
                <a:ext uri="{FF2B5EF4-FFF2-40B4-BE49-F238E27FC236}">
                  <a16:creationId xmlns:a16="http://schemas.microsoft.com/office/drawing/2014/main" id="{241287FC-E77D-817D-0C62-EAEC91C89545}"/>
                </a:ext>
              </a:extLst>
            </p:cNvPr>
            <p:cNvSpPr/>
            <p:nvPr/>
          </p:nvSpPr>
          <p:spPr>
            <a:xfrm>
              <a:off x="7238182" y="4186513"/>
              <a:ext cx="386131" cy="31827"/>
            </a:xfrm>
            <a:custGeom>
              <a:avLst/>
              <a:gdLst/>
              <a:ahLst/>
              <a:cxnLst/>
              <a:rect l="l" t="t" r="r" b="b"/>
              <a:pathLst>
                <a:path w="15347" h="1265" extrusionOk="0">
                  <a:moveTo>
                    <a:pt x="1535" y="1264"/>
                  </a:moveTo>
                  <a:lnTo>
                    <a:pt x="1535" y="1264"/>
                  </a:lnTo>
                  <a:lnTo>
                    <a:pt x="1716" y="1219"/>
                  </a:lnTo>
                  <a:lnTo>
                    <a:pt x="1897" y="1174"/>
                  </a:lnTo>
                  <a:lnTo>
                    <a:pt x="2303" y="994"/>
                  </a:lnTo>
                  <a:lnTo>
                    <a:pt x="2709" y="858"/>
                  </a:lnTo>
                  <a:lnTo>
                    <a:pt x="2890" y="813"/>
                  </a:lnTo>
                  <a:lnTo>
                    <a:pt x="3070" y="768"/>
                  </a:lnTo>
                  <a:lnTo>
                    <a:pt x="3070" y="768"/>
                  </a:lnTo>
                  <a:lnTo>
                    <a:pt x="3251" y="813"/>
                  </a:lnTo>
                  <a:lnTo>
                    <a:pt x="3476" y="858"/>
                  </a:lnTo>
                  <a:lnTo>
                    <a:pt x="3837" y="994"/>
                  </a:lnTo>
                  <a:lnTo>
                    <a:pt x="4244" y="1174"/>
                  </a:lnTo>
                  <a:lnTo>
                    <a:pt x="4424" y="1219"/>
                  </a:lnTo>
                  <a:lnTo>
                    <a:pt x="4605" y="1264"/>
                  </a:lnTo>
                  <a:lnTo>
                    <a:pt x="4605" y="1264"/>
                  </a:lnTo>
                  <a:lnTo>
                    <a:pt x="4785" y="1219"/>
                  </a:lnTo>
                  <a:lnTo>
                    <a:pt x="5011" y="1174"/>
                  </a:lnTo>
                  <a:lnTo>
                    <a:pt x="5372" y="994"/>
                  </a:lnTo>
                  <a:lnTo>
                    <a:pt x="5778" y="858"/>
                  </a:lnTo>
                  <a:lnTo>
                    <a:pt x="5959" y="813"/>
                  </a:lnTo>
                  <a:lnTo>
                    <a:pt x="6139" y="768"/>
                  </a:lnTo>
                  <a:lnTo>
                    <a:pt x="6139" y="768"/>
                  </a:lnTo>
                  <a:lnTo>
                    <a:pt x="6320" y="813"/>
                  </a:lnTo>
                  <a:lnTo>
                    <a:pt x="6545" y="858"/>
                  </a:lnTo>
                  <a:lnTo>
                    <a:pt x="6907" y="994"/>
                  </a:lnTo>
                  <a:lnTo>
                    <a:pt x="7313" y="1174"/>
                  </a:lnTo>
                  <a:lnTo>
                    <a:pt x="7493" y="1219"/>
                  </a:lnTo>
                  <a:lnTo>
                    <a:pt x="7674" y="1264"/>
                  </a:lnTo>
                  <a:lnTo>
                    <a:pt x="7674" y="1264"/>
                  </a:lnTo>
                  <a:lnTo>
                    <a:pt x="7854" y="1219"/>
                  </a:lnTo>
                  <a:lnTo>
                    <a:pt x="8080" y="1174"/>
                  </a:lnTo>
                  <a:lnTo>
                    <a:pt x="8441" y="994"/>
                  </a:lnTo>
                  <a:lnTo>
                    <a:pt x="8847" y="858"/>
                  </a:lnTo>
                  <a:lnTo>
                    <a:pt x="9028" y="813"/>
                  </a:lnTo>
                  <a:lnTo>
                    <a:pt x="9208" y="768"/>
                  </a:lnTo>
                  <a:lnTo>
                    <a:pt x="9208" y="768"/>
                  </a:lnTo>
                  <a:lnTo>
                    <a:pt x="9389" y="813"/>
                  </a:lnTo>
                  <a:lnTo>
                    <a:pt x="9615" y="858"/>
                  </a:lnTo>
                  <a:lnTo>
                    <a:pt x="9976" y="994"/>
                  </a:lnTo>
                  <a:lnTo>
                    <a:pt x="10382" y="1174"/>
                  </a:lnTo>
                  <a:lnTo>
                    <a:pt x="10562" y="1219"/>
                  </a:lnTo>
                  <a:lnTo>
                    <a:pt x="10743" y="1264"/>
                  </a:lnTo>
                  <a:lnTo>
                    <a:pt x="10743" y="1264"/>
                  </a:lnTo>
                  <a:lnTo>
                    <a:pt x="10969" y="1219"/>
                  </a:lnTo>
                  <a:lnTo>
                    <a:pt x="11149" y="1174"/>
                  </a:lnTo>
                  <a:lnTo>
                    <a:pt x="11510" y="994"/>
                  </a:lnTo>
                  <a:lnTo>
                    <a:pt x="11917" y="858"/>
                  </a:lnTo>
                  <a:lnTo>
                    <a:pt x="12097" y="813"/>
                  </a:lnTo>
                  <a:lnTo>
                    <a:pt x="12278" y="768"/>
                  </a:lnTo>
                  <a:lnTo>
                    <a:pt x="12278" y="768"/>
                  </a:lnTo>
                  <a:lnTo>
                    <a:pt x="12503" y="813"/>
                  </a:lnTo>
                  <a:lnTo>
                    <a:pt x="12684" y="858"/>
                  </a:lnTo>
                  <a:lnTo>
                    <a:pt x="13045" y="994"/>
                  </a:lnTo>
                  <a:lnTo>
                    <a:pt x="13451" y="1174"/>
                  </a:lnTo>
                  <a:lnTo>
                    <a:pt x="13632" y="1219"/>
                  </a:lnTo>
                  <a:lnTo>
                    <a:pt x="13812" y="1264"/>
                  </a:lnTo>
                  <a:lnTo>
                    <a:pt x="13812" y="1264"/>
                  </a:lnTo>
                  <a:lnTo>
                    <a:pt x="14038" y="1219"/>
                  </a:lnTo>
                  <a:lnTo>
                    <a:pt x="14218" y="1174"/>
                  </a:lnTo>
                  <a:lnTo>
                    <a:pt x="14580" y="994"/>
                  </a:lnTo>
                  <a:lnTo>
                    <a:pt x="14986" y="858"/>
                  </a:lnTo>
                  <a:lnTo>
                    <a:pt x="15166" y="813"/>
                  </a:lnTo>
                  <a:lnTo>
                    <a:pt x="15347" y="768"/>
                  </a:lnTo>
                  <a:lnTo>
                    <a:pt x="15347" y="1"/>
                  </a:lnTo>
                  <a:lnTo>
                    <a:pt x="15347" y="1"/>
                  </a:lnTo>
                  <a:lnTo>
                    <a:pt x="15166" y="46"/>
                  </a:lnTo>
                  <a:lnTo>
                    <a:pt x="14986" y="91"/>
                  </a:lnTo>
                  <a:lnTo>
                    <a:pt x="14580" y="271"/>
                  </a:lnTo>
                  <a:lnTo>
                    <a:pt x="14218" y="407"/>
                  </a:lnTo>
                  <a:lnTo>
                    <a:pt x="14038" y="497"/>
                  </a:lnTo>
                  <a:lnTo>
                    <a:pt x="13812" y="497"/>
                  </a:lnTo>
                  <a:lnTo>
                    <a:pt x="13812" y="497"/>
                  </a:lnTo>
                  <a:lnTo>
                    <a:pt x="13632" y="497"/>
                  </a:lnTo>
                  <a:lnTo>
                    <a:pt x="13451" y="407"/>
                  </a:lnTo>
                  <a:lnTo>
                    <a:pt x="13045" y="271"/>
                  </a:lnTo>
                  <a:lnTo>
                    <a:pt x="12684" y="91"/>
                  </a:lnTo>
                  <a:lnTo>
                    <a:pt x="12503" y="46"/>
                  </a:lnTo>
                  <a:lnTo>
                    <a:pt x="12278" y="1"/>
                  </a:lnTo>
                  <a:lnTo>
                    <a:pt x="12278" y="1"/>
                  </a:lnTo>
                  <a:lnTo>
                    <a:pt x="12097" y="46"/>
                  </a:lnTo>
                  <a:lnTo>
                    <a:pt x="11917" y="91"/>
                  </a:lnTo>
                  <a:lnTo>
                    <a:pt x="11510" y="271"/>
                  </a:lnTo>
                  <a:lnTo>
                    <a:pt x="11149" y="407"/>
                  </a:lnTo>
                  <a:lnTo>
                    <a:pt x="10969" y="497"/>
                  </a:lnTo>
                  <a:lnTo>
                    <a:pt x="10743" y="497"/>
                  </a:lnTo>
                  <a:lnTo>
                    <a:pt x="10743" y="497"/>
                  </a:lnTo>
                  <a:lnTo>
                    <a:pt x="10562" y="497"/>
                  </a:lnTo>
                  <a:lnTo>
                    <a:pt x="10382" y="407"/>
                  </a:lnTo>
                  <a:lnTo>
                    <a:pt x="9976" y="271"/>
                  </a:lnTo>
                  <a:lnTo>
                    <a:pt x="9615" y="91"/>
                  </a:lnTo>
                  <a:lnTo>
                    <a:pt x="9389" y="46"/>
                  </a:lnTo>
                  <a:lnTo>
                    <a:pt x="9208" y="1"/>
                  </a:lnTo>
                  <a:lnTo>
                    <a:pt x="9208" y="1"/>
                  </a:lnTo>
                  <a:lnTo>
                    <a:pt x="9028" y="46"/>
                  </a:lnTo>
                  <a:lnTo>
                    <a:pt x="8847" y="91"/>
                  </a:lnTo>
                  <a:lnTo>
                    <a:pt x="8441" y="271"/>
                  </a:lnTo>
                  <a:lnTo>
                    <a:pt x="8080" y="407"/>
                  </a:lnTo>
                  <a:lnTo>
                    <a:pt x="7854" y="497"/>
                  </a:lnTo>
                  <a:lnTo>
                    <a:pt x="7674" y="497"/>
                  </a:lnTo>
                  <a:lnTo>
                    <a:pt x="7674" y="497"/>
                  </a:lnTo>
                  <a:lnTo>
                    <a:pt x="7493" y="497"/>
                  </a:lnTo>
                  <a:lnTo>
                    <a:pt x="7313" y="407"/>
                  </a:lnTo>
                  <a:lnTo>
                    <a:pt x="6907" y="271"/>
                  </a:lnTo>
                  <a:lnTo>
                    <a:pt x="6545" y="91"/>
                  </a:lnTo>
                  <a:lnTo>
                    <a:pt x="6320" y="46"/>
                  </a:lnTo>
                  <a:lnTo>
                    <a:pt x="6139" y="1"/>
                  </a:lnTo>
                  <a:lnTo>
                    <a:pt x="6139" y="1"/>
                  </a:lnTo>
                  <a:lnTo>
                    <a:pt x="5959" y="46"/>
                  </a:lnTo>
                  <a:lnTo>
                    <a:pt x="5778" y="91"/>
                  </a:lnTo>
                  <a:lnTo>
                    <a:pt x="5372" y="271"/>
                  </a:lnTo>
                  <a:lnTo>
                    <a:pt x="5011" y="407"/>
                  </a:lnTo>
                  <a:lnTo>
                    <a:pt x="4785" y="497"/>
                  </a:lnTo>
                  <a:lnTo>
                    <a:pt x="4605" y="497"/>
                  </a:lnTo>
                  <a:lnTo>
                    <a:pt x="4605" y="497"/>
                  </a:lnTo>
                  <a:lnTo>
                    <a:pt x="4424" y="497"/>
                  </a:lnTo>
                  <a:lnTo>
                    <a:pt x="4244" y="407"/>
                  </a:lnTo>
                  <a:lnTo>
                    <a:pt x="3837" y="271"/>
                  </a:lnTo>
                  <a:lnTo>
                    <a:pt x="3476" y="91"/>
                  </a:lnTo>
                  <a:lnTo>
                    <a:pt x="3251" y="46"/>
                  </a:lnTo>
                  <a:lnTo>
                    <a:pt x="3070" y="1"/>
                  </a:lnTo>
                  <a:lnTo>
                    <a:pt x="3070" y="1"/>
                  </a:lnTo>
                  <a:lnTo>
                    <a:pt x="2890" y="46"/>
                  </a:lnTo>
                  <a:lnTo>
                    <a:pt x="2709" y="91"/>
                  </a:lnTo>
                  <a:lnTo>
                    <a:pt x="2303" y="271"/>
                  </a:lnTo>
                  <a:lnTo>
                    <a:pt x="1897" y="407"/>
                  </a:lnTo>
                  <a:lnTo>
                    <a:pt x="1716" y="497"/>
                  </a:lnTo>
                  <a:lnTo>
                    <a:pt x="1535" y="497"/>
                  </a:lnTo>
                  <a:lnTo>
                    <a:pt x="1535" y="497"/>
                  </a:lnTo>
                  <a:lnTo>
                    <a:pt x="1355" y="497"/>
                  </a:lnTo>
                  <a:lnTo>
                    <a:pt x="1129" y="407"/>
                  </a:lnTo>
                  <a:lnTo>
                    <a:pt x="768" y="271"/>
                  </a:lnTo>
                  <a:lnTo>
                    <a:pt x="362" y="91"/>
                  </a:lnTo>
                  <a:lnTo>
                    <a:pt x="181" y="46"/>
                  </a:lnTo>
                  <a:lnTo>
                    <a:pt x="1" y="1"/>
                  </a:lnTo>
                  <a:lnTo>
                    <a:pt x="1" y="768"/>
                  </a:lnTo>
                  <a:lnTo>
                    <a:pt x="1" y="768"/>
                  </a:lnTo>
                  <a:lnTo>
                    <a:pt x="181" y="813"/>
                  </a:lnTo>
                  <a:lnTo>
                    <a:pt x="362" y="858"/>
                  </a:lnTo>
                  <a:lnTo>
                    <a:pt x="768" y="994"/>
                  </a:lnTo>
                  <a:lnTo>
                    <a:pt x="1129" y="1174"/>
                  </a:lnTo>
                  <a:lnTo>
                    <a:pt x="1355" y="1219"/>
                  </a:lnTo>
                  <a:lnTo>
                    <a:pt x="1535" y="1264"/>
                  </a:lnTo>
                  <a:lnTo>
                    <a:pt x="1535" y="1264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846;p49">
              <a:extLst>
                <a:ext uri="{FF2B5EF4-FFF2-40B4-BE49-F238E27FC236}">
                  <a16:creationId xmlns:a16="http://schemas.microsoft.com/office/drawing/2014/main" id="{22D6A712-43D3-09E4-464A-E2E8AEAB6977}"/>
                </a:ext>
              </a:extLst>
            </p:cNvPr>
            <p:cNvSpPr/>
            <p:nvPr/>
          </p:nvSpPr>
          <p:spPr>
            <a:xfrm>
              <a:off x="7232521" y="3879919"/>
              <a:ext cx="398610" cy="398610"/>
            </a:xfrm>
            <a:custGeom>
              <a:avLst/>
              <a:gdLst/>
              <a:ahLst/>
              <a:cxnLst/>
              <a:rect l="l" t="t" r="r" b="b"/>
              <a:pathLst>
                <a:path w="15843" h="15843" extrusionOk="0">
                  <a:moveTo>
                    <a:pt x="8125" y="5236"/>
                  </a:moveTo>
                  <a:lnTo>
                    <a:pt x="8079" y="5326"/>
                  </a:lnTo>
                  <a:lnTo>
                    <a:pt x="7357" y="6229"/>
                  </a:lnTo>
                  <a:lnTo>
                    <a:pt x="7312" y="6364"/>
                  </a:lnTo>
                  <a:lnTo>
                    <a:pt x="7357" y="6455"/>
                  </a:lnTo>
                  <a:lnTo>
                    <a:pt x="7402" y="6545"/>
                  </a:lnTo>
                  <a:lnTo>
                    <a:pt x="7493" y="6590"/>
                  </a:lnTo>
                  <a:lnTo>
                    <a:pt x="7899" y="6771"/>
                  </a:lnTo>
                  <a:lnTo>
                    <a:pt x="7357" y="7493"/>
                  </a:lnTo>
                  <a:lnTo>
                    <a:pt x="7312" y="7538"/>
                  </a:lnTo>
                  <a:lnTo>
                    <a:pt x="7312" y="7628"/>
                  </a:lnTo>
                  <a:lnTo>
                    <a:pt x="7357" y="7718"/>
                  </a:lnTo>
                  <a:lnTo>
                    <a:pt x="7402" y="7809"/>
                  </a:lnTo>
                  <a:lnTo>
                    <a:pt x="7493" y="7854"/>
                  </a:lnTo>
                  <a:lnTo>
                    <a:pt x="7583" y="7854"/>
                  </a:lnTo>
                  <a:lnTo>
                    <a:pt x="7673" y="7809"/>
                  </a:lnTo>
                  <a:lnTo>
                    <a:pt x="7763" y="7763"/>
                  </a:lnTo>
                  <a:lnTo>
                    <a:pt x="8440" y="6816"/>
                  </a:lnTo>
                  <a:lnTo>
                    <a:pt x="8486" y="6725"/>
                  </a:lnTo>
                  <a:lnTo>
                    <a:pt x="8486" y="6635"/>
                  </a:lnTo>
                  <a:lnTo>
                    <a:pt x="8440" y="6545"/>
                  </a:lnTo>
                  <a:lnTo>
                    <a:pt x="8350" y="6455"/>
                  </a:lnTo>
                  <a:lnTo>
                    <a:pt x="7899" y="6274"/>
                  </a:lnTo>
                  <a:lnTo>
                    <a:pt x="8440" y="5597"/>
                  </a:lnTo>
                  <a:lnTo>
                    <a:pt x="8486" y="5507"/>
                  </a:lnTo>
                  <a:lnTo>
                    <a:pt x="8486" y="5416"/>
                  </a:lnTo>
                  <a:lnTo>
                    <a:pt x="8440" y="5326"/>
                  </a:lnTo>
                  <a:lnTo>
                    <a:pt x="8395" y="5281"/>
                  </a:lnTo>
                  <a:lnTo>
                    <a:pt x="8305" y="5236"/>
                  </a:lnTo>
                  <a:close/>
                  <a:moveTo>
                    <a:pt x="7899" y="4288"/>
                  </a:moveTo>
                  <a:lnTo>
                    <a:pt x="7447" y="4333"/>
                  </a:lnTo>
                  <a:lnTo>
                    <a:pt x="7041" y="4469"/>
                  </a:lnTo>
                  <a:lnTo>
                    <a:pt x="6680" y="4694"/>
                  </a:lnTo>
                  <a:lnTo>
                    <a:pt x="6319" y="4965"/>
                  </a:lnTo>
                  <a:lnTo>
                    <a:pt x="6048" y="5281"/>
                  </a:lnTo>
                  <a:lnTo>
                    <a:pt x="5868" y="5687"/>
                  </a:lnTo>
                  <a:lnTo>
                    <a:pt x="5732" y="6093"/>
                  </a:lnTo>
                  <a:lnTo>
                    <a:pt x="5687" y="6545"/>
                  </a:lnTo>
                  <a:lnTo>
                    <a:pt x="5687" y="6816"/>
                  </a:lnTo>
                  <a:lnTo>
                    <a:pt x="5732" y="7041"/>
                  </a:lnTo>
                  <a:lnTo>
                    <a:pt x="5823" y="7312"/>
                  </a:lnTo>
                  <a:lnTo>
                    <a:pt x="5913" y="7538"/>
                  </a:lnTo>
                  <a:lnTo>
                    <a:pt x="6003" y="7628"/>
                  </a:lnTo>
                  <a:lnTo>
                    <a:pt x="6048" y="7673"/>
                  </a:lnTo>
                  <a:lnTo>
                    <a:pt x="6229" y="7673"/>
                  </a:lnTo>
                  <a:lnTo>
                    <a:pt x="6319" y="7583"/>
                  </a:lnTo>
                  <a:lnTo>
                    <a:pt x="6364" y="7538"/>
                  </a:lnTo>
                  <a:lnTo>
                    <a:pt x="6364" y="7448"/>
                  </a:lnTo>
                  <a:lnTo>
                    <a:pt x="6364" y="7357"/>
                  </a:lnTo>
                  <a:lnTo>
                    <a:pt x="6184" y="6951"/>
                  </a:lnTo>
                  <a:lnTo>
                    <a:pt x="6139" y="6545"/>
                  </a:lnTo>
                  <a:lnTo>
                    <a:pt x="6184" y="6184"/>
                  </a:lnTo>
                  <a:lnTo>
                    <a:pt x="6274" y="5868"/>
                  </a:lnTo>
                  <a:lnTo>
                    <a:pt x="6455" y="5552"/>
                  </a:lnTo>
                  <a:lnTo>
                    <a:pt x="6680" y="5281"/>
                  </a:lnTo>
                  <a:lnTo>
                    <a:pt x="6906" y="5055"/>
                  </a:lnTo>
                  <a:lnTo>
                    <a:pt x="7222" y="4920"/>
                  </a:lnTo>
                  <a:lnTo>
                    <a:pt x="7538" y="4785"/>
                  </a:lnTo>
                  <a:lnTo>
                    <a:pt x="8260" y="4785"/>
                  </a:lnTo>
                  <a:lnTo>
                    <a:pt x="8576" y="4920"/>
                  </a:lnTo>
                  <a:lnTo>
                    <a:pt x="8892" y="5055"/>
                  </a:lnTo>
                  <a:lnTo>
                    <a:pt x="9163" y="5281"/>
                  </a:lnTo>
                  <a:lnTo>
                    <a:pt x="9388" y="5552"/>
                  </a:lnTo>
                  <a:lnTo>
                    <a:pt x="9524" y="5868"/>
                  </a:lnTo>
                  <a:lnTo>
                    <a:pt x="9659" y="6184"/>
                  </a:lnTo>
                  <a:lnTo>
                    <a:pt x="9659" y="6545"/>
                  </a:lnTo>
                  <a:lnTo>
                    <a:pt x="9659" y="6906"/>
                  </a:lnTo>
                  <a:lnTo>
                    <a:pt x="9524" y="7222"/>
                  </a:lnTo>
                  <a:lnTo>
                    <a:pt x="9388" y="7538"/>
                  </a:lnTo>
                  <a:lnTo>
                    <a:pt x="9163" y="7763"/>
                  </a:lnTo>
                  <a:lnTo>
                    <a:pt x="8892" y="7989"/>
                  </a:lnTo>
                  <a:lnTo>
                    <a:pt x="8576" y="8170"/>
                  </a:lnTo>
                  <a:lnTo>
                    <a:pt x="8260" y="8260"/>
                  </a:lnTo>
                  <a:lnTo>
                    <a:pt x="7899" y="8305"/>
                  </a:lnTo>
                  <a:lnTo>
                    <a:pt x="7673" y="8260"/>
                  </a:lnTo>
                  <a:lnTo>
                    <a:pt x="7402" y="8215"/>
                  </a:lnTo>
                  <a:lnTo>
                    <a:pt x="7177" y="8125"/>
                  </a:lnTo>
                  <a:lnTo>
                    <a:pt x="6951" y="8034"/>
                  </a:lnTo>
                  <a:lnTo>
                    <a:pt x="6861" y="7989"/>
                  </a:lnTo>
                  <a:lnTo>
                    <a:pt x="6770" y="7989"/>
                  </a:lnTo>
                  <a:lnTo>
                    <a:pt x="6725" y="8034"/>
                  </a:lnTo>
                  <a:lnTo>
                    <a:pt x="6635" y="8079"/>
                  </a:lnTo>
                  <a:lnTo>
                    <a:pt x="6590" y="8170"/>
                  </a:lnTo>
                  <a:lnTo>
                    <a:pt x="6635" y="8260"/>
                  </a:lnTo>
                  <a:lnTo>
                    <a:pt x="6635" y="8350"/>
                  </a:lnTo>
                  <a:lnTo>
                    <a:pt x="6725" y="8395"/>
                  </a:lnTo>
                  <a:lnTo>
                    <a:pt x="6996" y="8576"/>
                  </a:lnTo>
                  <a:lnTo>
                    <a:pt x="7267" y="8666"/>
                  </a:lnTo>
                  <a:lnTo>
                    <a:pt x="7583" y="8756"/>
                  </a:lnTo>
                  <a:lnTo>
                    <a:pt x="7899" y="8756"/>
                  </a:lnTo>
                  <a:lnTo>
                    <a:pt x="8350" y="8711"/>
                  </a:lnTo>
                  <a:lnTo>
                    <a:pt x="8756" y="8576"/>
                  </a:lnTo>
                  <a:lnTo>
                    <a:pt x="9163" y="8395"/>
                  </a:lnTo>
                  <a:lnTo>
                    <a:pt x="9479" y="8125"/>
                  </a:lnTo>
                  <a:lnTo>
                    <a:pt x="9749" y="7763"/>
                  </a:lnTo>
                  <a:lnTo>
                    <a:pt x="9975" y="7402"/>
                  </a:lnTo>
                  <a:lnTo>
                    <a:pt x="10110" y="6996"/>
                  </a:lnTo>
                  <a:lnTo>
                    <a:pt x="10156" y="6545"/>
                  </a:lnTo>
                  <a:lnTo>
                    <a:pt x="10110" y="6093"/>
                  </a:lnTo>
                  <a:lnTo>
                    <a:pt x="9975" y="5687"/>
                  </a:lnTo>
                  <a:lnTo>
                    <a:pt x="9749" y="5281"/>
                  </a:lnTo>
                  <a:lnTo>
                    <a:pt x="9479" y="4965"/>
                  </a:lnTo>
                  <a:lnTo>
                    <a:pt x="9163" y="4694"/>
                  </a:lnTo>
                  <a:lnTo>
                    <a:pt x="8756" y="4469"/>
                  </a:lnTo>
                  <a:lnTo>
                    <a:pt x="8350" y="4333"/>
                  </a:lnTo>
                  <a:lnTo>
                    <a:pt x="7899" y="4288"/>
                  </a:lnTo>
                  <a:close/>
                  <a:moveTo>
                    <a:pt x="7899" y="0"/>
                  </a:moveTo>
                  <a:lnTo>
                    <a:pt x="7809" y="45"/>
                  </a:lnTo>
                  <a:lnTo>
                    <a:pt x="7718" y="91"/>
                  </a:lnTo>
                  <a:lnTo>
                    <a:pt x="7222" y="768"/>
                  </a:lnTo>
                  <a:lnTo>
                    <a:pt x="6635" y="1625"/>
                  </a:lnTo>
                  <a:lnTo>
                    <a:pt x="6048" y="2573"/>
                  </a:lnTo>
                  <a:lnTo>
                    <a:pt x="5507" y="3611"/>
                  </a:lnTo>
                  <a:lnTo>
                    <a:pt x="5146" y="4423"/>
                  </a:lnTo>
                  <a:lnTo>
                    <a:pt x="4875" y="5191"/>
                  </a:lnTo>
                  <a:lnTo>
                    <a:pt x="4694" y="5913"/>
                  </a:lnTo>
                  <a:lnTo>
                    <a:pt x="4649" y="6229"/>
                  </a:lnTo>
                  <a:lnTo>
                    <a:pt x="4604" y="6545"/>
                  </a:lnTo>
                  <a:lnTo>
                    <a:pt x="4649" y="6861"/>
                  </a:lnTo>
                  <a:lnTo>
                    <a:pt x="4694" y="7177"/>
                  </a:lnTo>
                  <a:lnTo>
                    <a:pt x="4739" y="7493"/>
                  </a:lnTo>
                  <a:lnTo>
                    <a:pt x="4875" y="7809"/>
                  </a:lnTo>
                  <a:lnTo>
                    <a:pt x="5010" y="8125"/>
                  </a:lnTo>
                  <a:lnTo>
                    <a:pt x="5191" y="8395"/>
                  </a:lnTo>
                  <a:lnTo>
                    <a:pt x="5371" y="8621"/>
                  </a:lnTo>
                  <a:lnTo>
                    <a:pt x="5597" y="8847"/>
                  </a:lnTo>
                  <a:lnTo>
                    <a:pt x="5823" y="9072"/>
                  </a:lnTo>
                  <a:lnTo>
                    <a:pt x="6048" y="9253"/>
                  </a:lnTo>
                  <a:lnTo>
                    <a:pt x="6319" y="9433"/>
                  </a:lnTo>
                  <a:lnTo>
                    <a:pt x="6635" y="9569"/>
                  </a:lnTo>
                  <a:lnTo>
                    <a:pt x="6951" y="9659"/>
                  </a:lnTo>
                  <a:lnTo>
                    <a:pt x="7267" y="9749"/>
                  </a:lnTo>
                  <a:lnTo>
                    <a:pt x="7583" y="9795"/>
                  </a:lnTo>
                  <a:lnTo>
                    <a:pt x="7899" y="9840"/>
                  </a:lnTo>
                  <a:lnTo>
                    <a:pt x="8260" y="9795"/>
                  </a:lnTo>
                  <a:lnTo>
                    <a:pt x="8576" y="9749"/>
                  </a:lnTo>
                  <a:lnTo>
                    <a:pt x="8892" y="9659"/>
                  </a:lnTo>
                  <a:lnTo>
                    <a:pt x="9208" y="9569"/>
                  </a:lnTo>
                  <a:lnTo>
                    <a:pt x="9479" y="9433"/>
                  </a:lnTo>
                  <a:lnTo>
                    <a:pt x="9749" y="9253"/>
                  </a:lnTo>
                  <a:lnTo>
                    <a:pt x="10020" y="9072"/>
                  </a:lnTo>
                  <a:lnTo>
                    <a:pt x="10246" y="8847"/>
                  </a:lnTo>
                  <a:lnTo>
                    <a:pt x="10472" y="8621"/>
                  </a:lnTo>
                  <a:lnTo>
                    <a:pt x="10652" y="8395"/>
                  </a:lnTo>
                  <a:lnTo>
                    <a:pt x="10787" y="8125"/>
                  </a:lnTo>
                  <a:lnTo>
                    <a:pt x="10968" y="7809"/>
                  </a:lnTo>
                  <a:lnTo>
                    <a:pt x="11058" y="7493"/>
                  </a:lnTo>
                  <a:lnTo>
                    <a:pt x="11149" y="7177"/>
                  </a:lnTo>
                  <a:lnTo>
                    <a:pt x="11194" y="6861"/>
                  </a:lnTo>
                  <a:lnTo>
                    <a:pt x="11194" y="6545"/>
                  </a:lnTo>
                  <a:lnTo>
                    <a:pt x="11194" y="6229"/>
                  </a:lnTo>
                  <a:lnTo>
                    <a:pt x="11149" y="5913"/>
                  </a:lnTo>
                  <a:lnTo>
                    <a:pt x="10968" y="5236"/>
                  </a:lnTo>
                  <a:lnTo>
                    <a:pt x="10652" y="4423"/>
                  </a:lnTo>
                  <a:lnTo>
                    <a:pt x="10291" y="3566"/>
                  </a:lnTo>
                  <a:lnTo>
                    <a:pt x="10246" y="3521"/>
                  </a:lnTo>
                  <a:lnTo>
                    <a:pt x="10156" y="3476"/>
                  </a:lnTo>
                  <a:lnTo>
                    <a:pt x="10065" y="3431"/>
                  </a:lnTo>
                  <a:lnTo>
                    <a:pt x="9975" y="3476"/>
                  </a:lnTo>
                  <a:lnTo>
                    <a:pt x="9885" y="3521"/>
                  </a:lnTo>
                  <a:lnTo>
                    <a:pt x="9840" y="3611"/>
                  </a:lnTo>
                  <a:lnTo>
                    <a:pt x="9840" y="3701"/>
                  </a:lnTo>
                  <a:lnTo>
                    <a:pt x="9885" y="3792"/>
                  </a:lnTo>
                  <a:lnTo>
                    <a:pt x="10246" y="4604"/>
                  </a:lnTo>
                  <a:lnTo>
                    <a:pt x="10517" y="5371"/>
                  </a:lnTo>
                  <a:lnTo>
                    <a:pt x="10697" y="6003"/>
                  </a:lnTo>
                  <a:lnTo>
                    <a:pt x="10742" y="6545"/>
                  </a:lnTo>
                  <a:lnTo>
                    <a:pt x="10742" y="6816"/>
                  </a:lnTo>
                  <a:lnTo>
                    <a:pt x="10697" y="7086"/>
                  </a:lnTo>
                  <a:lnTo>
                    <a:pt x="10607" y="7357"/>
                  </a:lnTo>
                  <a:lnTo>
                    <a:pt x="10517" y="7628"/>
                  </a:lnTo>
                  <a:lnTo>
                    <a:pt x="10246" y="8125"/>
                  </a:lnTo>
                  <a:lnTo>
                    <a:pt x="9930" y="8531"/>
                  </a:lnTo>
                  <a:lnTo>
                    <a:pt x="9479" y="8892"/>
                  </a:lnTo>
                  <a:lnTo>
                    <a:pt x="9027" y="9163"/>
                  </a:lnTo>
                  <a:lnTo>
                    <a:pt x="8756" y="9253"/>
                  </a:lnTo>
                  <a:lnTo>
                    <a:pt x="8486" y="9298"/>
                  </a:lnTo>
                  <a:lnTo>
                    <a:pt x="8215" y="9343"/>
                  </a:lnTo>
                  <a:lnTo>
                    <a:pt x="7628" y="9343"/>
                  </a:lnTo>
                  <a:lnTo>
                    <a:pt x="7357" y="9298"/>
                  </a:lnTo>
                  <a:lnTo>
                    <a:pt x="7086" y="9253"/>
                  </a:lnTo>
                  <a:lnTo>
                    <a:pt x="6816" y="9163"/>
                  </a:lnTo>
                  <a:lnTo>
                    <a:pt x="6319" y="8892"/>
                  </a:lnTo>
                  <a:lnTo>
                    <a:pt x="5913" y="8531"/>
                  </a:lnTo>
                  <a:lnTo>
                    <a:pt x="5552" y="8125"/>
                  </a:lnTo>
                  <a:lnTo>
                    <a:pt x="5281" y="7628"/>
                  </a:lnTo>
                  <a:lnTo>
                    <a:pt x="5191" y="7357"/>
                  </a:lnTo>
                  <a:lnTo>
                    <a:pt x="5146" y="7086"/>
                  </a:lnTo>
                  <a:lnTo>
                    <a:pt x="5100" y="6816"/>
                  </a:lnTo>
                  <a:lnTo>
                    <a:pt x="5055" y="6545"/>
                  </a:lnTo>
                  <a:lnTo>
                    <a:pt x="5100" y="6274"/>
                  </a:lnTo>
                  <a:lnTo>
                    <a:pt x="5146" y="5958"/>
                  </a:lnTo>
                  <a:lnTo>
                    <a:pt x="5326" y="5281"/>
                  </a:lnTo>
                  <a:lnTo>
                    <a:pt x="5597" y="4559"/>
                  </a:lnTo>
                  <a:lnTo>
                    <a:pt x="5913" y="3792"/>
                  </a:lnTo>
                  <a:lnTo>
                    <a:pt x="6409" y="2889"/>
                  </a:lnTo>
                  <a:lnTo>
                    <a:pt x="6906" y="2031"/>
                  </a:lnTo>
                  <a:lnTo>
                    <a:pt x="7447" y="1264"/>
                  </a:lnTo>
                  <a:lnTo>
                    <a:pt x="7899" y="632"/>
                  </a:lnTo>
                  <a:lnTo>
                    <a:pt x="8531" y="1490"/>
                  </a:lnTo>
                  <a:lnTo>
                    <a:pt x="8982" y="2167"/>
                  </a:lnTo>
                  <a:lnTo>
                    <a:pt x="9388" y="2844"/>
                  </a:lnTo>
                  <a:lnTo>
                    <a:pt x="9433" y="2934"/>
                  </a:lnTo>
                  <a:lnTo>
                    <a:pt x="9524" y="2979"/>
                  </a:lnTo>
                  <a:lnTo>
                    <a:pt x="9614" y="2979"/>
                  </a:lnTo>
                  <a:lnTo>
                    <a:pt x="9704" y="2934"/>
                  </a:lnTo>
                  <a:lnTo>
                    <a:pt x="9749" y="2889"/>
                  </a:lnTo>
                  <a:lnTo>
                    <a:pt x="9795" y="2799"/>
                  </a:lnTo>
                  <a:lnTo>
                    <a:pt x="9840" y="2708"/>
                  </a:lnTo>
                  <a:lnTo>
                    <a:pt x="9795" y="2618"/>
                  </a:lnTo>
                  <a:lnTo>
                    <a:pt x="9343" y="1896"/>
                  </a:lnTo>
                  <a:lnTo>
                    <a:pt x="8937" y="1219"/>
                  </a:lnTo>
                  <a:lnTo>
                    <a:pt x="8486" y="632"/>
                  </a:lnTo>
                  <a:lnTo>
                    <a:pt x="8079" y="91"/>
                  </a:lnTo>
                  <a:lnTo>
                    <a:pt x="7989" y="45"/>
                  </a:lnTo>
                  <a:lnTo>
                    <a:pt x="7899" y="0"/>
                  </a:lnTo>
                  <a:close/>
                  <a:moveTo>
                    <a:pt x="12683" y="11239"/>
                  </a:moveTo>
                  <a:lnTo>
                    <a:pt x="12864" y="11284"/>
                  </a:lnTo>
                  <a:lnTo>
                    <a:pt x="13225" y="11465"/>
                  </a:lnTo>
                  <a:lnTo>
                    <a:pt x="13631" y="11645"/>
                  </a:lnTo>
                  <a:lnTo>
                    <a:pt x="13857" y="11690"/>
                  </a:lnTo>
                  <a:lnTo>
                    <a:pt x="14308" y="11690"/>
                  </a:lnTo>
                  <a:lnTo>
                    <a:pt x="14534" y="11645"/>
                  </a:lnTo>
                  <a:lnTo>
                    <a:pt x="14940" y="11465"/>
                  </a:lnTo>
                  <a:lnTo>
                    <a:pt x="15391" y="11284"/>
                  </a:lnTo>
                  <a:lnTo>
                    <a:pt x="15391" y="12728"/>
                  </a:lnTo>
                  <a:lnTo>
                    <a:pt x="15075" y="12864"/>
                  </a:lnTo>
                  <a:lnTo>
                    <a:pt x="14759" y="12999"/>
                  </a:lnTo>
                  <a:lnTo>
                    <a:pt x="14398" y="13135"/>
                  </a:lnTo>
                  <a:lnTo>
                    <a:pt x="14218" y="13180"/>
                  </a:lnTo>
                  <a:lnTo>
                    <a:pt x="13902" y="13180"/>
                  </a:lnTo>
                  <a:lnTo>
                    <a:pt x="13766" y="13135"/>
                  </a:lnTo>
                  <a:lnTo>
                    <a:pt x="13405" y="12999"/>
                  </a:lnTo>
                  <a:lnTo>
                    <a:pt x="12954" y="12819"/>
                  </a:lnTo>
                  <a:lnTo>
                    <a:pt x="12773" y="12728"/>
                  </a:lnTo>
                  <a:lnTo>
                    <a:pt x="12322" y="12728"/>
                  </a:lnTo>
                  <a:lnTo>
                    <a:pt x="12096" y="12819"/>
                  </a:lnTo>
                  <a:lnTo>
                    <a:pt x="11690" y="12999"/>
                  </a:lnTo>
                  <a:lnTo>
                    <a:pt x="11329" y="13135"/>
                  </a:lnTo>
                  <a:lnTo>
                    <a:pt x="11149" y="13180"/>
                  </a:lnTo>
                  <a:lnTo>
                    <a:pt x="10833" y="13180"/>
                  </a:lnTo>
                  <a:lnTo>
                    <a:pt x="10652" y="13135"/>
                  </a:lnTo>
                  <a:lnTo>
                    <a:pt x="10336" y="12999"/>
                  </a:lnTo>
                  <a:lnTo>
                    <a:pt x="9885" y="12819"/>
                  </a:lnTo>
                  <a:lnTo>
                    <a:pt x="9704" y="12728"/>
                  </a:lnTo>
                  <a:lnTo>
                    <a:pt x="9253" y="12728"/>
                  </a:lnTo>
                  <a:lnTo>
                    <a:pt x="9027" y="12819"/>
                  </a:lnTo>
                  <a:lnTo>
                    <a:pt x="8576" y="12999"/>
                  </a:lnTo>
                  <a:lnTo>
                    <a:pt x="8260" y="13135"/>
                  </a:lnTo>
                  <a:lnTo>
                    <a:pt x="8079" y="13180"/>
                  </a:lnTo>
                  <a:lnTo>
                    <a:pt x="7763" y="13180"/>
                  </a:lnTo>
                  <a:lnTo>
                    <a:pt x="7583" y="13135"/>
                  </a:lnTo>
                  <a:lnTo>
                    <a:pt x="7267" y="12999"/>
                  </a:lnTo>
                  <a:lnTo>
                    <a:pt x="6816" y="12819"/>
                  </a:lnTo>
                  <a:lnTo>
                    <a:pt x="6590" y="12728"/>
                  </a:lnTo>
                  <a:lnTo>
                    <a:pt x="6139" y="12728"/>
                  </a:lnTo>
                  <a:lnTo>
                    <a:pt x="5958" y="12819"/>
                  </a:lnTo>
                  <a:lnTo>
                    <a:pt x="5507" y="12999"/>
                  </a:lnTo>
                  <a:lnTo>
                    <a:pt x="5191" y="13135"/>
                  </a:lnTo>
                  <a:lnTo>
                    <a:pt x="5010" y="13180"/>
                  </a:lnTo>
                  <a:lnTo>
                    <a:pt x="4694" y="13180"/>
                  </a:lnTo>
                  <a:lnTo>
                    <a:pt x="4514" y="13135"/>
                  </a:lnTo>
                  <a:lnTo>
                    <a:pt x="4198" y="12999"/>
                  </a:lnTo>
                  <a:lnTo>
                    <a:pt x="3746" y="12819"/>
                  </a:lnTo>
                  <a:lnTo>
                    <a:pt x="3521" y="12728"/>
                  </a:lnTo>
                  <a:lnTo>
                    <a:pt x="3069" y="12728"/>
                  </a:lnTo>
                  <a:lnTo>
                    <a:pt x="2889" y="12819"/>
                  </a:lnTo>
                  <a:lnTo>
                    <a:pt x="2438" y="12999"/>
                  </a:lnTo>
                  <a:lnTo>
                    <a:pt x="2122" y="13135"/>
                  </a:lnTo>
                  <a:lnTo>
                    <a:pt x="1941" y="13180"/>
                  </a:lnTo>
                  <a:lnTo>
                    <a:pt x="1625" y="13180"/>
                  </a:lnTo>
                  <a:lnTo>
                    <a:pt x="1445" y="13135"/>
                  </a:lnTo>
                  <a:lnTo>
                    <a:pt x="1083" y="12999"/>
                  </a:lnTo>
                  <a:lnTo>
                    <a:pt x="813" y="12864"/>
                  </a:lnTo>
                  <a:lnTo>
                    <a:pt x="452" y="12728"/>
                  </a:lnTo>
                  <a:lnTo>
                    <a:pt x="452" y="11284"/>
                  </a:lnTo>
                  <a:lnTo>
                    <a:pt x="903" y="11465"/>
                  </a:lnTo>
                  <a:lnTo>
                    <a:pt x="1354" y="11645"/>
                  </a:lnTo>
                  <a:lnTo>
                    <a:pt x="1535" y="11690"/>
                  </a:lnTo>
                  <a:lnTo>
                    <a:pt x="1986" y="11690"/>
                  </a:lnTo>
                  <a:lnTo>
                    <a:pt x="2212" y="11645"/>
                  </a:lnTo>
                  <a:lnTo>
                    <a:pt x="2618" y="11465"/>
                  </a:lnTo>
                  <a:lnTo>
                    <a:pt x="2979" y="11284"/>
                  </a:lnTo>
                  <a:lnTo>
                    <a:pt x="3160" y="11239"/>
                  </a:lnTo>
                  <a:lnTo>
                    <a:pt x="3476" y="11239"/>
                  </a:lnTo>
                  <a:lnTo>
                    <a:pt x="3656" y="11284"/>
                  </a:lnTo>
                  <a:lnTo>
                    <a:pt x="3972" y="11465"/>
                  </a:lnTo>
                  <a:lnTo>
                    <a:pt x="4423" y="11645"/>
                  </a:lnTo>
                  <a:lnTo>
                    <a:pt x="4604" y="11690"/>
                  </a:lnTo>
                  <a:lnTo>
                    <a:pt x="5055" y="11690"/>
                  </a:lnTo>
                  <a:lnTo>
                    <a:pt x="5281" y="11645"/>
                  </a:lnTo>
                  <a:lnTo>
                    <a:pt x="5732" y="11465"/>
                  </a:lnTo>
                  <a:lnTo>
                    <a:pt x="6048" y="11284"/>
                  </a:lnTo>
                  <a:lnTo>
                    <a:pt x="6229" y="11239"/>
                  </a:lnTo>
                  <a:lnTo>
                    <a:pt x="6545" y="11239"/>
                  </a:lnTo>
                  <a:lnTo>
                    <a:pt x="6725" y="11284"/>
                  </a:lnTo>
                  <a:lnTo>
                    <a:pt x="7041" y="11465"/>
                  </a:lnTo>
                  <a:lnTo>
                    <a:pt x="7493" y="11645"/>
                  </a:lnTo>
                  <a:lnTo>
                    <a:pt x="7718" y="11690"/>
                  </a:lnTo>
                  <a:lnTo>
                    <a:pt x="8170" y="11690"/>
                  </a:lnTo>
                  <a:lnTo>
                    <a:pt x="8350" y="11645"/>
                  </a:lnTo>
                  <a:lnTo>
                    <a:pt x="8802" y="11465"/>
                  </a:lnTo>
                  <a:lnTo>
                    <a:pt x="9117" y="11284"/>
                  </a:lnTo>
                  <a:lnTo>
                    <a:pt x="9298" y="11239"/>
                  </a:lnTo>
                  <a:lnTo>
                    <a:pt x="9614" y="11239"/>
                  </a:lnTo>
                  <a:lnTo>
                    <a:pt x="9795" y="11284"/>
                  </a:lnTo>
                  <a:lnTo>
                    <a:pt x="10110" y="11465"/>
                  </a:lnTo>
                  <a:lnTo>
                    <a:pt x="10562" y="11645"/>
                  </a:lnTo>
                  <a:lnTo>
                    <a:pt x="10787" y="11690"/>
                  </a:lnTo>
                  <a:lnTo>
                    <a:pt x="11239" y="11690"/>
                  </a:lnTo>
                  <a:lnTo>
                    <a:pt x="11419" y="11645"/>
                  </a:lnTo>
                  <a:lnTo>
                    <a:pt x="11871" y="11465"/>
                  </a:lnTo>
                  <a:lnTo>
                    <a:pt x="12187" y="11284"/>
                  </a:lnTo>
                  <a:lnTo>
                    <a:pt x="12367" y="11239"/>
                  </a:lnTo>
                  <a:close/>
                  <a:moveTo>
                    <a:pt x="136" y="10788"/>
                  </a:moveTo>
                  <a:lnTo>
                    <a:pt x="90" y="10833"/>
                  </a:lnTo>
                  <a:lnTo>
                    <a:pt x="45" y="10923"/>
                  </a:lnTo>
                  <a:lnTo>
                    <a:pt x="0" y="11013"/>
                  </a:lnTo>
                  <a:lnTo>
                    <a:pt x="0" y="15617"/>
                  </a:lnTo>
                  <a:lnTo>
                    <a:pt x="45" y="15707"/>
                  </a:lnTo>
                  <a:lnTo>
                    <a:pt x="90" y="15797"/>
                  </a:lnTo>
                  <a:lnTo>
                    <a:pt x="136" y="15843"/>
                  </a:lnTo>
                  <a:lnTo>
                    <a:pt x="7493" y="15843"/>
                  </a:lnTo>
                  <a:lnTo>
                    <a:pt x="7583" y="15752"/>
                  </a:lnTo>
                  <a:lnTo>
                    <a:pt x="7628" y="15662"/>
                  </a:lnTo>
                  <a:lnTo>
                    <a:pt x="7628" y="15572"/>
                  </a:lnTo>
                  <a:lnTo>
                    <a:pt x="7583" y="15482"/>
                  </a:lnTo>
                  <a:lnTo>
                    <a:pt x="7538" y="15436"/>
                  </a:lnTo>
                  <a:lnTo>
                    <a:pt x="7402" y="15391"/>
                  </a:lnTo>
                  <a:lnTo>
                    <a:pt x="452" y="15391"/>
                  </a:lnTo>
                  <a:lnTo>
                    <a:pt x="452" y="13225"/>
                  </a:lnTo>
                  <a:lnTo>
                    <a:pt x="903" y="13405"/>
                  </a:lnTo>
                  <a:lnTo>
                    <a:pt x="1354" y="13586"/>
                  </a:lnTo>
                  <a:lnTo>
                    <a:pt x="1535" y="13631"/>
                  </a:lnTo>
                  <a:lnTo>
                    <a:pt x="1760" y="13676"/>
                  </a:lnTo>
                  <a:lnTo>
                    <a:pt x="1986" y="13631"/>
                  </a:lnTo>
                  <a:lnTo>
                    <a:pt x="2212" y="13586"/>
                  </a:lnTo>
                  <a:lnTo>
                    <a:pt x="2618" y="13405"/>
                  </a:lnTo>
                  <a:lnTo>
                    <a:pt x="2979" y="13270"/>
                  </a:lnTo>
                  <a:lnTo>
                    <a:pt x="3160" y="13225"/>
                  </a:lnTo>
                  <a:lnTo>
                    <a:pt x="3295" y="13180"/>
                  </a:lnTo>
                  <a:lnTo>
                    <a:pt x="3476" y="13225"/>
                  </a:lnTo>
                  <a:lnTo>
                    <a:pt x="3656" y="13270"/>
                  </a:lnTo>
                  <a:lnTo>
                    <a:pt x="3972" y="13405"/>
                  </a:lnTo>
                  <a:lnTo>
                    <a:pt x="4423" y="13586"/>
                  </a:lnTo>
                  <a:lnTo>
                    <a:pt x="4604" y="13631"/>
                  </a:lnTo>
                  <a:lnTo>
                    <a:pt x="4830" y="13676"/>
                  </a:lnTo>
                  <a:lnTo>
                    <a:pt x="5055" y="13631"/>
                  </a:lnTo>
                  <a:lnTo>
                    <a:pt x="5281" y="13586"/>
                  </a:lnTo>
                  <a:lnTo>
                    <a:pt x="5732" y="13405"/>
                  </a:lnTo>
                  <a:lnTo>
                    <a:pt x="6048" y="13270"/>
                  </a:lnTo>
                  <a:lnTo>
                    <a:pt x="6229" y="13225"/>
                  </a:lnTo>
                  <a:lnTo>
                    <a:pt x="6364" y="13180"/>
                  </a:lnTo>
                  <a:lnTo>
                    <a:pt x="6545" y="13225"/>
                  </a:lnTo>
                  <a:lnTo>
                    <a:pt x="6725" y="13270"/>
                  </a:lnTo>
                  <a:lnTo>
                    <a:pt x="7041" y="13405"/>
                  </a:lnTo>
                  <a:lnTo>
                    <a:pt x="7493" y="13586"/>
                  </a:lnTo>
                  <a:lnTo>
                    <a:pt x="7718" y="13631"/>
                  </a:lnTo>
                  <a:lnTo>
                    <a:pt x="7944" y="13676"/>
                  </a:lnTo>
                  <a:lnTo>
                    <a:pt x="8170" y="13631"/>
                  </a:lnTo>
                  <a:lnTo>
                    <a:pt x="8350" y="13586"/>
                  </a:lnTo>
                  <a:lnTo>
                    <a:pt x="8802" y="13405"/>
                  </a:lnTo>
                  <a:lnTo>
                    <a:pt x="9117" y="13270"/>
                  </a:lnTo>
                  <a:lnTo>
                    <a:pt x="9298" y="13225"/>
                  </a:lnTo>
                  <a:lnTo>
                    <a:pt x="9479" y="13180"/>
                  </a:lnTo>
                  <a:lnTo>
                    <a:pt x="9614" y="13225"/>
                  </a:lnTo>
                  <a:lnTo>
                    <a:pt x="9795" y="13270"/>
                  </a:lnTo>
                  <a:lnTo>
                    <a:pt x="10110" y="13405"/>
                  </a:lnTo>
                  <a:lnTo>
                    <a:pt x="10562" y="13586"/>
                  </a:lnTo>
                  <a:lnTo>
                    <a:pt x="10787" y="13631"/>
                  </a:lnTo>
                  <a:lnTo>
                    <a:pt x="11013" y="13676"/>
                  </a:lnTo>
                  <a:lnTo>
                    <a:pt x="11239" y="13631"/>
                  </a:lnTo>
                  <a:lnTo>
                    <a:pt x="11419" y="13586"/>
                  </a:lnTo>
                  <a:lnTo>
                    <a:pt x="11871" y="13405"/>
                  </a:lnTo>
                  <a:lnTo>
                    <a:pt x="12187" y="13270"/>
                  </a:lnTo>
                  <a:lnTo>
                    <a:pt x="12367" y="13225"/>
                  </a:lnTo>
                  <a:lnTo>
                    <a:pt x="12548" y="13180"/>
                  </a:lnTo>
                  <a:lnTo>
                    <a:pt x="12683" y="13225"/>
                  </a:lnTo>
                  <a:lnTo>
                    <a:pt x="12864" y="13270"/>
                  </a:lnTo>
                  <a:lnTo>
                    <a:pt x="13225" y="13405"/>
                  </a:lnTo>
                  <a:lnTo>
                    <a:pt x="13631" y="13586"/>
                  </a:lnTo>
                  <a:lnTo>
                    <a:pt x="13857" y="13631"/>
                  </a:lnTo>
                  <a:lnTo>
                    <a:pt x="14082" y="13676"/>
                  </a:lnTo>
                  <a:lnTo>
                    <a:pt x="14308" y="13631"/>
                  </a:lnTo>
                  <a:lnTo>
                    <a:pt x="14534" y="13586"/>
                  </a:lnTo>
                  <a:lnTo>
                    <a:pt x="14940" y="13405"/>
                  </a:lnTo>
                  <a:lnTo>
                    <a:pt x="15391" y="13225"/>
                  </a:lnTo>
                  <a:lnTo>
                    <a:pt x="15391" y="15391"/>
                  </a:lnTo>
                  <a:lnTo>
                    <a:pt x="8350" y="15391"/>
                  </a:lnTo>
                  <a:lnTo>
                    <a:pt x="8260" y="15482"/>
                  </a:lnTo>
                  <a:lnTo>
                    <a:pt x="8215" y="15572"/>
                  </a:lnTo>
                  <a:lnTo>
                    <a:pt x="8215" y="15662"/>
                  </a:lnTo>
                  <a:lnTo>
                    <a:pt x="8260" y="15752"/>
                  </a:lnTo>
                  <a:lnTo>
                    <a:pt x="8305" y="15797"/>
                  </a:lnTo>
                  <a:lnTo>
                    <a:pt x="8350" y="15843"/>
                  </a:lnTo>
                  <a:lnTo>
                    <a:pt x="15707" y="15843"/>
                  </a:lnTo>
                  <a:lnTo>
                    <a:pt x="15752" y="15797"/>
                  </a:lnTo>
                  <a:lnTo>
                    <a:pt x="15843" y="15707"/>
                  </a:lnTo>
                  <a:lnTo>
                    <a:pt x="15843" y="15617"/>
                  </a:lnTo>
                  <a:lnTo>
                    <a:pt x="15843" y="11013"/>
                  </a:lnTo>
                  <a:lnTo>
                    <a:pt x="15843" y="10923"/>
                  </a:lnTo>
                  <a:lnTo>
                    <a:pt x="15752" y="10833"/>
                  </a:lnTo>
                  <a:lnTo>
                    <a:pt x="15707" y="10788"/>
                  </a:lnTo>
                  <a:lnTo>
                    <a:pt x="15391" y="10788"/>
                  </a:lnTo>
                  <a:lnTo>
                    <a:pt x="15166" y="10878"/>
                  </a:lnTo>
                  <a:lnTo>
                    <a:pt x="14759" y="11058"/>
                  </a:lnTo>
                  <a:lnTo>
                    <a:pt x="14398" y="11194"/>
                  </a:lnTo>
                  <a:lnTo>
                    <a:pt x="14218" y="11239"/>
                  </a:lnTo>
                  <a:lnTo>
                    <a:pt x="13902" y="11239"/>
                  </a:lnTo>
                  <a:lnTo>
                    <a:pt x="13766" y="11194"/>
                  </a:lnTo>
                  <a:lnTo>
                    <a:pt x="13405" y="11058"/>
                  </a:lnTo>
                  <a:lnTo>
                    <a:pt x="12954" y="10878"/>
                  </a:lnTo>
                  <a:lnTo>
                    <a:pt x="12773" y="10788"/>
                  </a:lnTo>
                  <a:lnTo>
                    <a:pt x="12322" y="10788"/>
                  </a:lnTo>
                  <a:lnTo>
                    <a:pt x="12096" y="10878"/>
                  </a:lnTo>
                  <a:lnTo>
                    <a:pt x="11690" y="11058"/>
                  </a:lnTo>
                  <a:lnTo>
                    <a:pt x="11329" y="11194"/>
                  </a:lnTo>
                  <a:lnTo>
                    <a:pt x="11149" y="11239"/>
                  </a:lnTo>
                  <a:lnTo>
                    <a:pt x="10833" y="11239"/>
                  </a:lnTo>
                  <a:lnTo>
                    <a:pt x="10652" y="11194"/>
                  </a:lnTo>
                  <a:lnTo>
                    <a:pt x="10336" y="11058"/>
                  </a:lnTo>
                  <a:lnTo>
                    <a:pt x="9885" y="10878"/>
                  </a:lnTo>
                  <a:lnTo>
                    <a:pt x="9704" y="10788"/>
                  </a:lnTo>
                  <a:lnTo>
                    <a:pt x="9253" y="10788"/>
                  </a:lnTo>
                  <a:lnTo>
                    <a:pt x="9027" y="10878"/>
                  </a:lnTo>
                  <a:lnTo>
                    <a:pt x="8576" y="11058"/>
                  </a:lnTo>
                  <a:lnTo>
                    <a:pt x="8260" y="11194"/>
                  </a:lnTo>
                  <a:lnTo>
                    <a:pt x="8079" y="11239"/>
                  </a:lnTo>
                  <a:lnTo>
                    <a:pt x="7763" y="11239"/>
                  </a:lnTo>
                  <a:lnTo>
                    <a:pt x="7583" y="11194"/>
                  </a:lnTo>
                  <a:lnTo>
                    <a:pt x="7267" y="11058"/>
                  </a:lnTo>
                  <a:lnTo>
                    <a:pt x="6816" y="10878"/>
                  </a:lnTo>
                  <a:lnTo>
                    <a:pt x="6590" y="10788"/>
                  </a:lnTo>
                  <a:lnTo>
                    <a:pt x="6139" y="10788"/>
                  </a:lnTo>
                  <a:lnTo>
                    <a:pt x="5958" y="10878"/>
                  </a:lnTo>
                  <a:lnTo>
                    <a:pt x="5507" y="11058"/>
                  </a:lnTo>
                  <a:lnTo>
                    <a:pt x="5191" y="11194"/>
                  </a:lnTo>
                  <a:lnTo>
                    <a:pt x="5010" y="11239"/>
                  </a:lnTo>
                  <a:lnTo>
                    <a:pt x="4694" y="11239"/>
                  </a:lnTo>
                  <a:lnTo>
                    <a:pt x="4514" y="11194"/>
                  </a:lnTo>
                  <a:lnTo>
                    <a:pt x="4198" y="11058"/>
                  </a:lnTo>
                  <a:lnTo>
                    <a:pt x="3746" y="10878"/>
                  </a:lnTo>
                  <a:lnTo>
                    <a:pt x="3521" y="10788"/>
                  </a:lnTo>
                  <a:lnTo>
                    <a:pt x="3069" y="10788"/>
                  </a:lnTo>
                  <a:lnTo>
                    <a:pt x="2889" y="10878"/>
                  </a:lnTo>
                  <a:lnTo>
                    <a:pt x="2438" y="11058"/>
                  </a:lnTo>
                  <a:lnTo>
                    <a:pt x="2122" y="11194"/>
                  </a:lnTo>
                  <a:lnTo>
                    <a:pt x="1941" y="11239"/>
                  </a:lnTo>
                  <a:lnTo>
                    <a:pt x="1625" y="11239"/>
                  </a:lnTo>
                  <a:lnTo>
                    <a:pt x="1445" y="11194"/>
                  </a:lnTo>
                  <a:lnTo>
                    <a:pt x="1083" y="11058"/>
                  </a:lnTo>
                  <a:lnTo>
                    <a:pt x="677" y="10878"/>
                  </a:lnTo>
                  <a:lnTo>
                    <a:pt x="452" y="107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1901;p49">
            <a:extLst>
              <a:ext uri="{FF2B5EF4-FFF2-40B4-BE49-F238E27FC236}">
                <a16:creationId xmlns:a16="http://schemas.microsoft.com/office/drawing/2014/main" id="{257858ED-1FE1-A776-2620-9597AE0104BF}"/>
              </a:ext>
            </a:extLst>
          </p:cNvPr>
          <p:cNvGrpSpPr/>
          <p:nvPr/>
        </p:nvGrpSpPr>
        <p:grpSpPr>
          <a:xfrm>
            <a:off x="664582" y="2559209"/>
            <a:ext cx="515192" cy="432923"/>
            <a:chOff x="4431881" y="3278278"/>
            <a:chExt cx="398693" cy="335028"/>
          </a:xfrm>
        </p:grpSpPr>
        <p:sp>
          <p:nvSpPr>
            <p:cNvPr id="77" name="Google Shape;1902;p49">
              <a:extLst>
                <a:ext uri="{FF2B5EF4-FFF2-40B4-BE49-F238E27FC236}">
                  <a16:creationId xmlns:a16="http://schemas.microsoft.com/office/drawing/2014/main" id="{98FED3F6-CB8A-58A4-2141-F4D79E42BF6F}"/>
                </a:ext>
              </a:extLst>
            </p:cNvPr>
            <p:cNvSpPr/>
            <p:nvPr/>
          </p:nvSpPr>
          <p:spPr>
            <a:xfrm>
              <a:off x="4431881" y="3380478"/>
              <a:ext cx="398625" cy="232800"/>
            </a:xfrm>
            <a:custGeom>
              <a:avLst/>
              <a:gdLst/>
              <a:ahLst/>
              <a:cxnLst/>
              <a:rect l="l" t="t" r="r" b="b"/>
              <a:pathLst>
                <a:path w="15945" h="9312" extrusionOk="0">
                  <a:moveTo>
                    <a:pt x="1818" y="0"/>
                  </a:moveTo>
                  <a:lnTo>
                    <a:pt x="1682" y="46"/>
                  </a:lnTo>
                  <a:lnTo>
                    <a:pt x="1500" y="136"/>
                  </a:lnTo>
                  <a:lnTo>
                    <a:pt x="1364" y="273"/>
                  </a:lnTo>
                  <a:lnTo>
                    <a:pt x="1182" y="454"/>
                  </a:lnTo>
                  <a:lnTo>
                    <a:pt x="909" y="909"/>
                  </a:lnTo>
                  <a:lnTo>
                    <a:pt x="682" y="1544"/>
                  </a:lnTo>
                  <a:lnTo>
                    <a:pt x="410" y="2498"/>
                  </a:lnTo>
                  <a:lnTo>
                    <a:pt x="183" y="3452"/>
                  </a:lnTo>
                  <a:lnTo>
                    <a:pt x="46" y="4315"/>
                  </a:lnTo>
                  <a:lnTo>
                    <a:pt x="1" y="4906"/>
                  </a:lnTo>
                  <a:lnTo>
                    <a:pt x="46" y="5269"/>
                  </a:lnTo>
                  <a:lnTo>
                    <a:pt x="137" y="5632"/>
                  </a:lnTo>
                  <a:lnTo>
                    <a:pt x="319" y="5950"/>
                  </a:lnTo>
                  <a:lnTo>
                    <a:pt x="546" y="6223"/>
                  </a:lnTo>
                  <a:lnTo>
                    <a:pt x="773" y="6405"/>
                  </a:lnTo>
                  <a:lnTo>
                    <a:pt x="1046" y="6586"/>
                  </a:lnTo>
                  <a:lnTo>
                    <a:pt x="1318" y="6677"/>
                  </a:lnTo>
                  <a:lnTo>
                    <a:pt x="1591" y="6723"/>
                  </a:lnTo>
                  <a:lnTo>
                    <a:pt x="1591" y="7949"/>
                  </a:lnTo>
                  <a:lnTo>
                    <a:pt x="546" y="7949"/>
                  </a:lnTo>
                  <a:lnTo>
                    <a:pt x="410" y="7994"/>
                  </a:lnTo>
                  <a:lnTo>
                    <a:pt x="183" y="8131"/>
                  </a:lnTo>
                  <a:lnTo>
                    <a:pt x="46" y="8358"/>
                  </a:lnTo>
                  <a:lnTo>
                    <a:pt x="1" y="8494"/>
                  </a:lnTo>
                  <a:lnTo>
                    <a:pt x="1" y="8630"/>
                  </a:lnTo>
                  <a:lnTo>
                    <a:pt x="1" y="8767"/>
                  </a:lnTo>
                  <a:lnTo>
                    <a:pt x="46" y="8903"/>
                  </a:lnTo>
                  <a:lnTo>
                    <a:pt x="183" y="9130"/>
                  </a:lnTo>
                  <a:lnTo>
                    <a:pt x="319" y="9221"/>
                  </a:lnTo>
                  <a:lnTo>
                    <a:pt x="501" y="9266"/>
                  </a:lnTo>
                  <a:lnTo>
                    <a:pt x="682" y="9312"/>
                  </a:lnTo>
                  <a:lnTo>
                    <a:pt x="15399" y="9312"/>
                  </a:lnTo>
                  <a:lnTo>
                    <a:pt x="15535" y="9266"/>
                  </a:lnTo>
                  <a:lnTo>
                    <a:pt x="15762" y="9130"/>
                  </a:lnTo>
                  <a:lnTo>
                    <a:pt x="15899" y="8903"/>
                  </a:lnTo>
                  <a:lnTo>
                    <a:pt x="15944" y="8767"/>
                  </a:lnTo>
                  <a:lnTo>
                    <a:pt x="15944" y="8630"/>
                  </a:lnTo>
                  <a:lnTo>
                    <a:pt x="15944" y="8494"/>
                  </a:lnTo>
                  <a:lnTo>
                    <a:pt x="15899" y="8358"/>
                  </a:lnTo>
                  <a:lnTo>
                    <a:pt x="15762" y="8131"/>
                  </a:lnTo>
                  <a:lnTo>
                    <a:pt x="15535" y="7994"/>
                  </a:lnTo>
                  <a:lnTo>
                    <a:pt x="15399" y="7949"/>
                  </a:lnTo>
                  <a:lnTo>
                    <a:pt x="14354" y="7949"/>
                  </a:lnTo>
                  <a:lnTo>
                    <a:pt x="14354" y="6768"/>
                  </a:lnTo>
                  <a:lnTo>
                    <a:pt x="14627" y="6677"/>
                  </a:lnTo>
                  <a:lnTo>
                    <a:pt x="14899" y="6586"/>
                  </a:lnTo>
                  <a:lnTo>
                    <a:pt x="15172" y="6405"/>
                  </a:lnTo>
                  <a:lnTo>
                    <a:pt x="15399" y="6223"/>
                  </a:lnTo>
                  <a:lnTo>
                    <a:pt x="15626" y="5950"/>
                  </a:lnTo>
                  <a:lnTo>
                    <a:pt x="15808" y="5632"/>
                  </a:lnTo>
                  <a:lnTo>
                    <a:pt x="15899" y="5314"/>
                  </a:lnTo>
                  <a:lnTo>
                    <a:pt x="15944" y="4906"/>
                  </a:lnTo>
                  <a:lnTo>
                    <a:pt x="15899" y="4542"/>
                  </a:lnTo>
                  <a:lnTo>
                    <a:pt x="15853" y="4043"/>
                  </a:lnTo>
                  <a:lnTo>
                    <a:pt x="15626" y="2862"/>
                  </a:lnTo>
                  <a:lnTo>
                    <a:pt x="15581" y="2816"/>
                  </a:lnTo>
                  <a:lnTo>
                    <a:pt x="15535" y="2725"/>
                  </a:lnTo>
                  <a:lnTo>
                    <a:pt x="15354" y="2725"/>
                  </a:lnTo>
                  <a:lnTo>
                    <a:pt x="15217" y="2271"/>
                  </a:lnTo>
                  <a:lnTo>
                    <a:pt x="15172" y="2135"/>
                  </a:lnTo>
                  <a:lnTo>
                    <a:pt x="15217" y="2135"/>
                  </a:lnTo>
                  <a:lnTo>
                    <a:pt x="15263" y="2090"/>
                  </a:lnTo>
                  <a:lnTo>
                    <a:pt x="15354" y="2044"/>
                  </a:lnTo>
                  <a:lnTo>
                    <a:pt x="15354" y="1953"/>
                  </a:lnTo>
                  <a:lnTo>
                    <a:pt x="15354" y="1862"/>
                  </a:lnTo>
                  <a:lnTo>
                    <a:pt x="15127" y="1136"/>
                  </a:lnTo>
                  <a:lnTo>
                    <a:pt x="14809" y="545"/>
                  </a:lnTo>
                  <a:lnTo>
                    <a:pt x="14672" y="363"/>
                  </a:lnTo>
                  <a:lnTo>
                    <a:pt x="14491" y="182"/>
                  </a:lnTo>
                  <a:lnTo>
                    <a:pt x="14309" y="91"/>
                  </a:lnTo>
                  <a:lnTo>
                    <a:pt x="14082" y="46"/>
                  </a:lnTo>
                  <a:lnTo>
                    <a:pt x="13946" y="91"/>
                  </a:lnTo>
                  <a:lnTo>
                    <a:pt x="13764" y="136"/>
                  </a:lnTo>
                  <a:lnTo>
                    <a:pt x="13628" y="273"/>
                  </a:lnTo>
                  <a:lnTo>
                    <a:pt x="13446" y="454"/>
                  </a:lnTo>
                  <a:lnTo>
                    <a:pt x="13173" y="954"/>
                  </a:lnTo>
                  <a:lnTo>
                    <a:pt x="12946" y="1544"/>
                  </a:lnTo>
                  <a:lnTo>
                    <a:pt x="12674" y="2498"/>
                  </a:lnTo>
                  <a:lnTo>
                    <a:pt x="12447" y="3498"/>
                  </a:lnTo>
                  <a:lnTo>
                    <a:pt x="12310" y="4315"/>
                  </a:lnTo>
                  <a:lnTo>
                    <a:pt x="12265" y="4906"/>
                  </a:lnTo>
                  <a:lnTo>
                    <a:pt x="12310" y="5314"/>
                  </a:lnTo>
                  <a:lnTo>
                    <a:pt x="12401" y="5632"/>
                  </a:lnTo>
                  <a:lnTo>
                    <a:pt x="12583" y="5950"/>
                  </a:lnTo>
                  <a:lnTo>
                    <a:pt x="12810" y="6223"/>
                  </a:lnTo>
                  <a:lnTo>
                    <a:pt x="13037" y="6405"/>
                  </a:lnTo>
                  <a:lnTo>
                    <a:pt x="13264" y="6586"/>
                  </a:lnTo>
                  <a:lnTo>
                    <a:pt x="13582" y="6677"/>
                  </a:lnTo>
                  <a:lnTo>
                    <a:pt x="13855" y="6768"/>
                  </a:lnTo>
                  <a:lnTo>
                    <a:pt x="13855" y="7949"/>
                  </a:lnTo>
                  <a:lnTo>
                    <a:pt x="10448" y="7949"/>
                  </a:lnTo>
                  <a:lnTo>
                    <a:pt x="10403" y="7994"/>
                  </a:lnTo>
                  <a:lnTo>
                    <a:pt x="10357" y="8085"/>
                  </a:lnTo>
                  <a:lnTo>
                    <a:pt x="10312" y="8176"/>
                  </a:lnTo>
                  <a:lnTo>
                    <a:pt x="9721" y="8176"/>
                  </a:lnTo>
                  <a:lnTo>
                    <a:pt x="9676" y="8085"/>
                  </a:lnTo>
                  <a:lnTo>
                    <a:pt x="9630" y="8040"/>
                  </a:lnTo>
                  <a:lnTo>
                    <a:pt x="9585" y="7949"/>
                  </a:lnTo>
                  <a:lnTo>
                    <a:pt x="6133" y="7949"/>
                  </a:lnTo>
                  <a:lnTo>
                    <a:pt x="6133" y="6723"/>
                  </a:lnTo>
                  <a:lnTo>
                    <a:pt x="6451" y="6677"/>
                  </a:lnTo>
                  <a:lnTo>
                    <a:pt x="6723" y="6586"/>
                  </a:lnTo>
                  <a:lnTo>
                    <a:pt x="6996" y="6405"/>
                  </a:lnTo>
                  <a:lnTo>
                    <a:pt x="7223" y="6223"/>
                  </a:lnTo>
                  <a:lnTo>
                    <a:pt x="7450" y="5950"/>
                  </a:lnTo>
                  <a:lnTo>
                    <a:pt x="7632" y="5632"/>
                  </a:lnTo>
                  <a:lnTo>
                    <a:pt x="7723" y="5269"/>
                  </a:lnTo>
                  <a:lnTo>
                    <a:pt x="7768" y="4906"/>
                  </a:lnTo>
                  <a:lnTo>
                    <a:pt x="7723" y="4542"/>
                  </a:lnTo>
                  <a:lnTo>
                    <a:pt x="7677" y="4043"/>
                  </a:lnTo>
                  <a:lnTo>
                    <a:pt x="7450" y="2862"/>
                  </a:lnTo>
                  <a:lnTo>
                    <a:pt x="7405" y="2771"/>
                  </a:lnTo>
                  <a:lnTo>
                    <a:pt x="7359" y="2725"/>
                  </a:lnTo>
                  <a:lnTo>
                    <a:pt x="7269" y="2680"/>
                  </a:lnTo>
                  <a:lnTo>
                    <a:pt x="7178" y="2680"/>
                  </a:lnTo>
                  <a:lnTo>
                    <a:pt x="7041" y="2271"/>
                  </a:lnTo>
                  <a:lnTo>
                    <a:pt x="6996" y="2135"/>
                  </a:lnTo>
                  <a:lnTo>
                    <a:pt x="7041" y="2135"/>
                  </a:lnTo>
                  <a:lnTo>
                    <a:pt x="7087" y="2090"/>
                  </a:lnTo>
                  <a:lnTo>
                    <a:pt x="7178" y="1999"/>
                  </a:lnTo>
                  <a:lnTo>
                    <a:pt x="7178" y="1908"/>
                  </a:lnTo>
                  <a:lnTo>
                    <a:pt x="7178" y="1817"/>
                  </a:lnTo>
                  <a:lnTo>
                    <a:pt x="6951" y="1136"/>
                  </a:lnTo>
                  <a:lnTo>
                    <a:pt x="6769" y="818"/>
                  </a:lnTo>
                  <a:lnTo>
                    <a:pt x="6633" y="545"/>
                  </a:lnTo>
                  <a:lnTo>
                    <a:pt x="6496" y="318"/>
                  </a:lnTo>
                  <a:lnTo>
                    <a:pt x="6315" y="136"/>
                  </a:lnTo>
                  <a:lnTo>
                    <a:pt x="6133" y="46"/>
                  </a:lnTo>
                  <a:lnTo>
                    <a:pt x="5906" y="0"/>
                  </a:lnTo>
                  <a:lnTo>
                    <a:pt x="5770" y="46"/>
                  </a:lnTo>
                  <a:lnTo>
                    <a:pt x="5588" y="136"/>
                  </a:lnTo>
                  <a:lnTo>
                    <a:pt x="5452" y="273"/>
                  </a:lnTo>
                  <a:lnTo>
                    <a:pt x="5270" y="454"/>
                  </a:lnTo>
                  <a:lnTo>
                    <a:pt x="4997" y="909"/>
                  </a:lnTo>
                  <a:lnTo>
                    <a:pt x="4770" y="1544"/>
                  </a:lnTo>
                  <a:lnTo>
                    <a:pt x="4498" y="2498"/>
                  </a:lnTo>
                  <a:lnTo>
                    <a:pt x="4271" y="3452"/>
                  </a:lnTo>
                  <a:lnTo>
                    <a:pt x="4134" y="4315"/>
                  </a:lnTo>
                  <a:lnTo>
                    <a:pt x="4089" y="4906"/>
                  </a:lnTo>
                  <a:lnTo>
                    <a:pt x="4134" y="5269"/>
                  </a:lnTo>
                  <a:lnTo>
                    <a:pt x="4225" y="5632"/>
                  </a:lnTo>
                  <a:lnTo>
                    <a:pt x="4407" y="5950"/>
                  </a:lnTo>
                  <a:lnTo>
                    <a:pt x="4634" y="6223"/>
                  </a:lnTo>
                  <a:lnTo>
                    <a:pt x="4861" y="6405"/>
                  </a:lnTo>
                  <a:lnTo>
                    <a:pt x="5088" y="6586"/>
                  </a:lnTo>
                  <a:lnTo>
                    <a:pt x="5406" y="6677"/>
                  </a:lnTo>
                  <a:lnTo>
                    <a:pt x="5679" y="6723"/>
                  </a:lnTo>
                  <a:lnTo>
                    <a:pt x="5679" y="7949"/>
                  </a:lnTo>
                  <a:lnTo>
                    <a:pt x="2090" y="7949"/>
                  </a:lnTo>
                  <a:lnTo>
                    <a:pt x="2090" y="6723"/>
                  </a:lnTo>
                  <a:lnTo>
                    <a:pt x="2363" y="6677"/>
                  </a:lnTo>
                  <a:lnTo>
                    <a:pt x="2635" y="6586"/>
                  </a:lnTo>
                  <a:lnTo>
                    <a:pt x="2908" y="6405"/>
                  </a:lnTo>
                  <a:lnTo>
                    <a:pt x="3135" y="6223"/>
                  </a:lnTo>
                  <a:lnTo>
                    <a:pt x="3362" y="5950"/>
                  </a:lnTo>
                  <a:lnTo>
                    <a:pt x="3544" y="5632"/>
                  </a:lnTo>
                  <a:lnTo>
                    <a:pt x="3635" y="5269"/>
                  </a:lnTo>
                  <a:lnTo>
                    <a:pt x="3680" y="4906"/>
                  </a:lnTo>
                  <a:lnTo>
                    <a:pt x="3635" y="4542"/>
                  </a:lnTo>
                  <a:lnTo>
                    <a:pt x="3589" y="4043"/>
                  </a:lnTo>
                  <a:lnTo>
                    <a:pt x="3362" y="2862"/>
                  </a:lnTo>
                  <a:lnTo>
                    <a:pt x="3317" y="2771"/>
                  </a:lnTo>
                  <a:lnTo>
                    <a:pt x="3271" y="2725"/>
                  </a:lnTo>
                  <a:lnTo>
                    <a:pt x="3181" y="2680"/>
                  </a:lnTo>
                  <a:lnTo>
                    <a:pt x="3090" y="2680"/>
                  </a:lnTo>
                  <a:lnTo>
                    <a:pt x="2953" y="2271"/>
                  </a:lnTo>
                  <a:lnTo>
                    <a:pt x="2908" y="2135"/>
                  </a:lnTo>
                  <a:lnTo>
                    <a:pt x="2953" y="2135"/>
                  </a:lnTo>
                  <a:lnTo>
                    <a:pt x="2999" y="2090"/>
                  </a:lnTo>
                  <a:lnTo>
                    <a:pt x="3090" y="1999"/>
                  </a:lnTo>
                  <a:lnTo>
                    <a:pt x="3090" y="1908"/>
                  </a:lnTo>
                  <a:lnTo>
                    <a:pt x="3090" y="1817"/>
                  </a:lnTo>
                  <a:lnTo>
                    <a:pt x="2863" y="1136"/>
                  </a:lnTo>
                  <a:lnTo>
                    <a:pt x="2545" y="545"/>
                  </a:lnTo>
                  <a:lnTo>
                    <a:pt x="2408" y="318"/>
                  </a:lnTo>
                  <a:lnTo>
                    <a:pt x="2227" y="136"/>
                  </a:lnTo>
                  <a:lnTo>
                    <a:pt x="2045" y="46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903;p49">
              <a:extLst>
                <a:ext uri="{FF2B5EF4-FFF2-40B4-BE49-F238E27FC236}">
                  <a16:creationId xmlns:a16="http://schemas.microsoft.com/office/drawing/2014/main" id="{2B31B2F3-1E8F-D479-0446-54B69877A3F9}"/>
                </a:ext>
              </a:extLst>
            </p:cNvPr>
            <p:cNvSpPr/>
            <p:nvPr/>
          </p:nvSpPr>
          <p:spPr>
            <a:xfrm>
              <a:off x="4662406" y="3499703"/>
              <a:ext cx="40900" cy="59075"/>
            </a:xfrm>
            <a:custGeom>
              <a:avLst/>
              <a:gdLst/>
              <a:ahLst/>
              <a:cxnLst/>
              <a:rect l="l" t="t" r="r" b="b"/>
              <a:pathLst>
                <a:path w="1636" h="2363" extrusionOk="0">
                  <a:moveTo>
                    <a:pt x="727" y="0"/>
                  </a:moveTo>
                  <a:lnTo>
                    <a:pt x="637" y="46"/>
                  </a:lnTo>
                  <a:lnTo>
                    <a:pt x="591" y="137"/>
                  </a:lnTo>
                  <a:lnTo>
                    <a:pt x="591" y="228"/>
                  </a:lnTo>
                  <a:lnTo>
                    <a:pt x="591" y="1590"/>
                  </a:lnTo>
                  <a:lnTo>
                    <a:pt x="409" y="1409"/>
                  </a:lnTo>
                  <a:lnTo>
                    <a:pt x="319" y="1363"/>
                  </a:lnTo>
                  <a:lnTo>
                    <a:pt x="228" y="1318"/>
                  </a:lnTo>
                  <a:lnTo>
                    <a:pt x="137" y="1363"/>
                  </a:lnTo>
                  <a:lnTo>
                    <a:pt x="46" y="1409"/>
                  </a:lnTo>
                  <a:lnTo>
                    <a:pt x="1" y="1499"/>
                  </a:lnTo>
                  <a:lnTo>
                    <a:pt x="1" y="1590"/>
                  </a:lnTo>
                  <a:lnTo>
                    <a:pt x="1" y="1636"/>
                  </a:lnTo>
                  <a:lnTo>
                    <a:pt x="46" y="1726"/>
                  </a:lnTo>
                  <a:lnTo>
                    <a:pt x="637" y="2317"/>
                  </a:lnTo>
                  <a:lnTo>
                    <a:pt x="727" y="2362"/>
                  </a:lnTo>
                  <a:lnTo>
                    <a:pt x="909" y="2362"/>
                  </a:lnTo>
                  <a:lnTo>
                    <a:pt x="955" y="2317"/>
                  </a:lnTo>
                  <a:lnTo>
                    <a:pt x="1545" y="1726"/>
                  </a:lnTo>
                  <a:lnTo>
                    <a:pt x="1590" y="1636"/>
                  </a:lnTo>
                  <a:lnTo>
                    <a:pt x="1636" y="1590"/>
                  </a:lnTo>
                  <a:lnTo>
                    <a:pt x="1590" y="1499"/>
                  </a:lnTo>
                  <a:lnTo>
                    <a:pt x="1545" y="1409"/>
                  </a:lnTo>
                  <a:lnTo>
                    <a:pt x="1454" y="1363"/>
                  </a:lnTo>
                  <a:lnTo>
                    <a:pt x="1363" y="1318"/>
                  </a:lnTo>
                  <a:lnTo>
                    <a:pt x="1272" y="1363"/>
                  </a:lnTo>
                  <a:lnTo>
                    <a:pt x="1227" y="1409"/>
                  </a:lnTo>
                  <a:lnTo>
                    <a:pt x="1045" y="1590"/>
                  </a:lnTo>
                  <a:lnTo>
                    <a:pt x="1045" y="228"/>
                  </a:lnTo>
                  <a:lnTo>
                    <a:pt x="1000" y="91"/>
                  </a:lnTo>
                  <a:lnTo>
                    <a:pt x="909" y="46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904;p49">
              <a:extLst>
                <a:ext uri="{FF2B5EF4-FFF2-40B4-BE49-F238E27FC236}">
                  <a16:creationId xmlns:a16="http://schemas.microsoft.com/office/drawing/2014/main" id="{2E3B55D7-8966-708F-9087-EE154BA74153}"/>
                </a:ext>
              </a:extLst>
            </p:cNvPr>
            <p:cNvSpPr/>
            <p:nvPr/>
          </p:nvSpPr>
          <p:spPr>
            <a:xfrm>
              <a:off x="4636281" y="3278278"/>
              <a:ext cx="92025" cy="210100"/>
            </a:xfrm>
            <a:custGeom>
              <a:avLst/>
              <a:gdLst/>
              <a:ahLst/>
              <a:cxnLst/>
              <a:rect l="l" t="t" r="r" b="b"/>
              <a:pathLst>
                <a:path w="3681" h="8404" extrusionOk="0">
                  <a:moveTo>
                    <a:pt x="1863" y="0"/>
                  </a:moveTo>
                  <a:lnTo>
                    <a:pt x="1682" y="46"/>
                  </a:lnTo>
                  <a:lnTo>
                    <a:pt x="1500" y="136"/>
                  </a:lnTo>
                  <a:lnTo>
                    <a:pt x="1364" y="273"/>
                  </a:lnTo>
                  <a:lnTo>
                    <a:pt x="1182" y="454"/>
                  </a:lnTo>
                  <a:lnTo>
                    <a:pt x="909" y="954"/>
                  </a:lnTo>
                  <a:lnTo>
                    <a:pt x="682" y="1544"/>
                  </a:lnTo>
                  <a:lnTo>
                    <a:pt x="410" y="2498"/>
                  </a:lnTo>
                  <a:lnTo>
                    <a:pt x="183" y="3452"/>
                  </a:lnTo>
                  <a:lnTo>
                    <a:pt x="46" y="4315"/>
                  </a:lnTo>
                  <a:lnTo>
                    <a:pt x="1" y="4906"/>
                  </a:lnTo>
                  <a:lnTo>
                    <a:pt x="46" y="5315"/>
                  </a:lnTo>
                  <a:lnTo>
                    <a:pt x="137" y="5632"/>
                  </a:lnTo>
                  <a:lnTo>
                    <a:pt x="319" y="5950"/>
                  </a:lnTo>
                  <a:lnTo>
                    <a:pt x="546" y="6223"/>
                  </a:lnTo>
                  <a:lnTo>
                    <a:pt x="773" y="6405"/>
                  </a:lnTo>
                  <a:lnTo>
                    <a:pt x="1046" y="6586"/>
                  </a:lnTo>
                  <a:lnTo>
                    <a:pt x="1318" y="6677"/>
                  </a:lnTo>
                  <a:lnTo>
                    <a:pt x="1636" y="6768"/>
                  </a:lnTo>
                  <a:lnTo>
                    <a:pt x="1636" y="8176"/>
                  </a:lnTo>
                  <a:lnTo>
                    <a:pt x="1636" y="8312"/>
                  </a:lnTo>
                  <a:lnTo>
                    <a:pt x="1682" y="8358"/>
                  </a:lnTo>
                  <a:lnTo>
                    <a:pt x="1772" y="8403"/>
                  </a:lnTo>
                  <a:lnTo>
                    <a:pt x="1954" y="8403"/>
                  </a:lnTo>
                  <a:lnTo>
                    <a:pt x="2045" y="8358"/>
                  </a:lnTo>
                  <a:lnTo>
                    <a:pt x="2090" y="8267"/>
                  </a:lnTo>
                  <a:lnTo>
                    <a:pt x="2090" y="8176"/>
                  </a:lnTo>
                  <a:lnTo>
                    <a:pt x="2090" y="6768"/>
                  </a:lnTo>
                  <a:lnTo>
                    <a:pt x="2363" y="6677"/>
                  </a:lnTo>
                  <a:lnTo>
                    <a:pt x="2681" y="6586"/>
                  </a:lnTo>
                  <a:lnTo>
                    <a:pt x="2908" y="6405"/>
                  </a:lnTo>
                  <a:lnTo>
                    <a:pt x="3135" y="6223"/>
                  </a:lnTo>
                  <a:lnTo>
                    <a:pt x="3362" y="5950"/>
                  </a:lnTo>
                  <a:lnTo>
                    <a:pt x="3544" y="5632"/>
                  </a:lnTo>
                  <a:lnTo>
                    <a:pt x="3635" y="5315"/>
                  </a:lnTo>
                  <a:lnTo>
                    <a:pt x="3680" y="4906"/>
                  </a:lnTo>
                  <a:lnTo>
                    <a:pt x="3635" y="4315"/>
                  </a:lnTo>
                  <a:lnTo>
                    <a:pt x="3498" y="3452"/>
                  </a:lnTo>
                  <a:lnTo>
                    <a:pt x="3271" y="2498"/>
                  </a:lnTo>
                  <a:lnTo>
                    <a:pt x="2999" y="1544"/>
                  </a:lnTo>
                  <a:lnTo>
                    <a:pt x="2772" y="954"/>
                  </a:lnTo>
                  <a:lnTo>
                    <a:pt x="2499" y="454"/>
                  </a:lnTo>
                  <a:lnTo>
                    <a:pt x="2363" y="273"/>
                  </a:lnTo>
                  <a:lnTo>
                    <a:pt x="2181" y="136"/>
                  </a:lnTo>
                  <a:lnTo>
                    <a:pt x="2045" y="46"/>
                  </a:lnTo>
                  <a:lnTo>
                    <a:pt x="1863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905;p49">
              <a:extLst>
                <a:ext uri="{FF2B5EF4-FFF2-40B4-BE49-F238E27FC236}">
                  <a16:creationId xmlns:a16="http://schemas.microsoft.com/office/drawing/2014/main" id="{114A7F96-E636-3A9B-8B9C-85ABAD61A428}"/>
                </a:ext>
              </a:extLst>
            </p:cNvPr>
            <p:cNvSpPr/>
            <p:nvPr/>
          </p:nvSpPr>
          <p:spPr>
            <a:xfrm>
              <a:off x="4744244" y="3386159"/>
              <a:ext cx="80638" cy="157879"/>
            </a:xfrm>
            <a:custGeom>
              <a:avLst/>
              <a:gdLst/>
              <a:ahLst/>
              <a:cxnLst/>
              <a:rect l="l" t="t" r="r" b="b"/>
              <a:pathLst>
                <a:path w="3205" h="6275" extrusionOk="0">
                  <a:moveTo>
                    <a:pt x="1580" y="1"/>
                  </a:moveTo>
                  <a:lnTo>
                    <a:pt x="1580" y="1"/>
                  </a:lnTo>
                  <a:lnTo>
                    <a:pt x="1445" y="46"/>
                  </a:lnTo>
                  <a:lnTo>
                    <a:pt x="1264" y="182"/>
                  </a:lnTo>
                  <a:lnTo>
                    <a:pt x="1129" y="362"/>
                  </a:lnTo>
                  <a:lnTo>
                    <a:pt x="993" y="633"/>
                  </a:lnTo>
                  <a:lnTo>
                    <a:pt x="723" y="1265"/>
                  </a:lnTo>
                  <a:lnTo>
                    <a:pt x="452" y="2032"/>
                  </a:lnTo>
                  <a:lnTo>
                    <a:pt x="271" y="2799"/>
                  </a:lnTo>
                  <a:lnTo>
                    <a:pt x="136" y="3567"/>
                  </a:lnTo>
                  <a:lnTo>
                    <a:pt x="46" y="4199"/>
                  </a:lnTo>
                  <a:lnTo>
                    <a:pt x="0" y="4650"/>
                  </a:lnTo>
                  <a:lnTo>
                    <a:pt x="0" y="4650"/>
                  </a:lnTo>
                  <a:lnTo>
                    <a:pt x="46" y="4966"/>
                  </a:lnTo>
                  <a:lnTo>
                    <a:pt x="136" y="5282"/>
                  </a:lnTo>
                  <a:lnTo>
                    <a:pt x="271" y="5553"/>
                  </a:lnTo>
                  <a:lnTo>
                    <a:pt x="452" y="5778"/>
                  </a:lnTo>
                  <a:lnTo>
                    <a:pt x="723" y="6004"/>
                  </a:lnTo>
                  <a:lnTo>
                    <a:pt x="993" y="6139"/>
                  </a:lnTo>
                  <a:lnTo>
                    <a:pt x="1264" y="6230"/>
                  </a:lnTo>
                  <a:lnTo>
                    <a:pt x="1580" y="6275"/>
                  </a:lnTo>
                  <a:lnTo>
                    <a:pt x="1580" y="6275"/>
                  </a:lnTo>
                  <a:lnTo>
                    <a:pt x="1896" y="6230"/>
                  </a:lnTo>
                  <a:lnTo>
                    <a:pt x="2212" y="6139"/>
                  </a:lnTo>
                  <a:lnTo>
                    <a:pt x="2483" y="6004"/>
                  </a:lnTo>
                  <a:lnTo>
                    <a:pt x="2708" y="5778"/>
                  </a:lnTo>
                  <a:lnTo>
                    <a:pt x="2934" y="5553"/>
                  </a:lnTo>
                  <a:lnTo>
                    <a:pt x="3070" y="5282"/>
                  </a:lnTo>
                  <a:lnTo>
                    <a:pt x="3160" y="4966"/>
                  </a:lnTo>
                  <a:lnTo>
                    <a:pt x="3205" y="4650"/>
                  </a:lnTo>
                  <a:lnTo>
                    <a:pt x="3205" y="4650"/>
                  </a:lnTo>
                  <a:lnTo>
                    <a:pt x="3160" y="4199"/>
                  </a:lnTo>
                  <a:lnTo>
                    <a:pt x="3070" y="3567"/>
                  </a:lnTo>
                  <a:lnTo>
                    <a:pt x="2934" y="2799"/>
                  </a:lnTo>
                  <a:lnTo>
                    <a:pt x="2708" y="2032"/>
                  </a:lnTo>
                  <a:lnTo>
                    <a:pt x="2483" y="1265"/>
                  </a:lnTo>
                  <a:lnTo>
                    <a:pt x="2212" y="633"/>
                  </a:lnTo>
                  <a:lnTo>
                    <a:pt x="2077" y="362"/>
                  </a:lnTo>
                  <a:lnTo>
                    <a:pt x="1896" y="182"/>
                  </a:lnTo>
                  <a:lnTo>
                    <a:pt x="1761" y="46"/>
                  </a:lnTo>
                  <a:lnTo>
                    <a:pt x="1580" y="1"/>
                  </a:lnTo>
                  <a:lnTo>
                    <a:pt x="15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906;p49">
              <a:extLst>
                <a:ext uri="{FF2B5EF4-FFF2-40B4-BE49-F238E27FC236}">
                  <a16:creationId xmlns:a16="http://schemas.microsoft.com/office/drawing/2014/main" id="{52936493-D63C-F53F-C393-844E64600190}"/>
                </a:ext>
              </a:extLst>
            </p:cNvPr>
            <p:cNvSpPr/>
            <p:nvPr/>
          </p:nvSpPr>
          <p:spPr>
            <a:xfrm>
              <a:off x="4747641" y="3386159"/>
              <a:ext cx="77241" cy="157879"/>
            </a:xfrm>
            <a:custGeom>
              <a:avLst/>
              <a:gdLst/>
              <a:ahLst/>
              <a:cxnLst/>
              <a:rect l="l" t="t" r="r" b="b"/>
              <a:pathLst>
                <a:path w="3070" h="6275" extrusionOk="0">
                  <a:moveTo>
                    <a:pt x="1445" y="1"/>
                  </a:moveTo>
                  <a:lnTo>
                    <a:pt x="1445" y="1"/>
                  </a:lnTo>
                  <a:lnTo>
                    <a:pt x="1400" y="46"/>
                  </a:lnTo>
                  <a:lnTo>
                    <a:pt x="1400" y="46"/>
                  </a:lnTo>
                  <a:lnTo>
                    <a:pt x="1581" y="497"/>
                  </a:lnTo>
                  <a:lnTo>
                    <a:pt x="1761" y="1039"/>
                  </a:lnTo>
                  <a:lnTo>
                    <a:pt x="2077" y="2167"/>
                  </a:lnTo>
                  <a:lnTo>
                    <a:pt x="2258" y="3206"/>
                  </a:lnTo>
                  <a:lnTo>
                    <a:pt x="2303" y="3928"/>
                  </a:lnTo>
                  <a:lnTo>
                    <a:pt x="2303" y="3928"/>
                  </a:lnTo>
                  <a:lnTo>
                    <a:pt x="2258" y="4244"/>
                  </a:lnTo>
                  <a:lnTo>
                    <a:pt x="2167" y="4514"/>
                  </a:lnTo>
                  <a:lnTo>
                    <a:pt x="2032" y="4785"/>
                  </a:lnTo>
                  <a:lnTo>
                    <a:pt x="1851" y="5056"/>
                  </a:lnTo>
                  <a:lnTo>
                    <a:pt x="1581" y="5237"/>
                  </a:lnTo>
                  <a:lnTo>
                    <a:pt x="1310" y="5372"/>
                  </a:lnTo>
                  <a:lnTo>
                    <a:pt x="1039" y="5462"/>
                  </a:lnTo>
                  <a:lnTo>
                    <a:pt x="723" y="5507"/>
                  </a:lnTo>
                  <a:lnTo>
                    <a:pt x="723" y="5507"/>
                  </a:lnTo>
                  <a:lnTo>
                    <a:pt x="362" y="5462"/>
                  </a:lnTo>
                  <a:lnTo>
                    <a:pt x="1" y="5327"/>
                  </a:lnTo>
                  <a:lnTo>
                    <a:pt x="1" y="5327"/>
                  </a:lnTo>
                  <a:lnTo>
                    <a:pt x="136" y="5553"/>
                  </a:lnTo>
                  <a:lnTo>
                    <a:pt x="272" y="5733"/>
                  </a:lnTo>
                  <a:lnTo>
                    <a:pt x="407" y="5868"/>
                  </a:lnTo>
                  <a:lnTo>
                    <a:pt x="588" y="6004"/>
                  </a:lnTo>
                  <a:lnTo>
                    <a:pt x="813" y="6094"/>
                  </a:lnTo>
                  <a:lnTo>
                    <a:pt x="994" y="6184"/>
                  </a:lnTo>
                  <a:lnTo>
                    <a:pt x="1219" y="6230"/>
                  </a:lnTo>
                  <a:lnTo>
                    <a:pt x="1445" y="6275"/>
                  </a:lnTo>
                  <a:lnTo>
                    <a:pt x="1445" y="6275"/>
                  </a:lnTo>
                  <a:lnTo>
                    <a:pt x="1761" y="6230"/>
                  </a:lnTo>
                  <a:lnTo>
                    <a:pt x="2077" y="6139"/>
                  </a:lnTo>
                  <a:lnTo>
                    <a:pt x="2348" y="6004"/>
                  </a:lnTo>
                  <a:lnTo>
                    <a:pt x="2573" y="5778"/>
                  </a:lnTo>
                  <a:lnTo>
                    <a:pt x="2799" y="5553"/>
                  </a:lnTo>
                  <a:lnTo>
                    <a:pt x="2935" y="5282"/>
                  </a:lnTo>
                  <a:lnTo>
                    <a:pt x="3025" y="4966"/>
                  </a:lnTo>
                  <a:lnTo>
                    <a:pt x="3070" y="4650"/>
                  </a:lnTo>
                  <a:lnTo>
                    <a:pt x="3070" y="4650"/>
                  </a:lnTo>
                  <a:lnTo>
                    <a:pt x="3025" y="4199"/>
                  </a:lnTo>
                  <a:lnTo>
                    <a:pt x="2935" y="3567"/>
                  </a:lnTo>
                  <a:lnTo>
                    <a:pt x="2799" y="2799"/>
                  </a:lnTo>
                  <a:lnTo>
                    <a:pt x="2573" y="2032"/>
                  </a:lnTo>
                  <a:lnTo>
                    <a:pt x="2348" y="1265"/>
                  </a:lnTo>
                  <a:lnTo>
                    <a:pt x="2077" y="633"/>
                  </a:lnTo>
                  <a:lnTo>
                    <a:pt x="1942" y="362"/>
                  </a:lnTo>
                  <a:lnTo>
                    <a:pt x="1761" y="182"/>
                  </a:lnTo>
                  <a:lnTo>
                    <a:pt x="1626" y="46"/>
                  </a:lnTo>
                  <a:lnTo>
                    <a:pt x="1445" y="1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907;p49">
              <a:extLst>
                <a:ext uri="{FF2B5EF4-FFF2-40B4-BE49-F238E27FC236}">
                  <a16:creationId xmlns:a16="http://schemas.microsoft.com/office/drawing/2014/main" id="{244DD731-509E-6253-603C-B51D32BFD63C}"/>
                </a:ext>
              </a:extLst>
            </p:cNvPr>
            <p:cNvSpPr/>
            <p:nvPr/>
          </p:nvSpPr>
          <p:spPr>
            <a:xfrm>
              <a:off x="4642046" y="3285093"/>
              <a:ext cx="80638" cy="156747"/>
            </a:xfrm>
            <a:custGeom>
              <a:avLst/>
              <a:gdLst/>
              <a:ahLst/>
              <a:cxnLst/>
              <a:rect l="l" t="t" r="r" b="b"/>
              <a:pathLst>
                <a:path w="3205" h="6230" extrusionOk="0">
                  <a:moveTo>
                    <a:pt x="1580" y="1"/>
                  </a:moveTo>
                  <a:lnTo>
                    <a:pt x="1580" y="1"/>
                  </a:lnTo>
                  <a:lnTo>
                    <a:pt x="1445" y="46"/>
                  </a:lnTo>
                  <a:lnTo>
                    <a:pt x="1264" y="136"/>
                  </a:lnTo>
                  <a:lnTo>
                    <a:pt x="1129" y="317"/>
                  </a:lnTo>
                  <a:lnTo>
                    <a:pt x="993" y="588"/>
                  </a:lnTo>
                  <a:lnTo>
                    <a:pt x="722" y="1220"/>
                  </a:lnTo>
                  <a:lnTo>
                    <a:pt x="452" y="1987"/>
                  </a:lnTo>
                  <a:lnTo>
                    <a:pt x="271" y="2754"/>
                  </a:lnTo>
                  <a:lnTo>
                    <a:pt x="136" y="3521"/>
                  </a:lnTo>
                  <a:lnTo>
                    <a:pt x="45" y="4153"/>
                  </a:lnTo>
                  <a:lnTo>
                    <a:pt x="0" y="4605"/>
                  </a:lnTo>
                  <a:lnTo>
                    <a:pt x="0" y="4605"/>
                  </a:lnTo>
                  <a:lnTo>
                    <a:pt x="45" y="4966"/>
                  </a:lnTo>
                  <a:lnTo>
                    <a:pt x="136" y="5237"/>
                  </a:lnTo>
                  <a:lnTo>
                    <a:pt x="271" y="5507"/>
                  </a:lnTo>
                  <a:lnTo>
                    <a:pt x="452" y="5733"/>
                  </a:lnTo>
                  <a:lnTo>
                    <a:pt x="722" y="5959"/>
                  </a:lnTo>
                  <a:lnTo>
                    <a:pt x="993" y="6094"/>
                  </a:lnTo>
                  <a:lnTo>
                    <a:pt x="1264" y="6184"/>
                  </a:lnTo>
                  <a:lnTo>
                    <a:pt x="1580" y="6230"/>
                  </a:lnTo>
                  <a:lnTo>
                    <a:pt x="1580" y="6230"/>
                  </a:lnTo>
                  <a:lnTo>
                    <a:pt x="1941" y="6184"/>
                  </a:lnTo>
                  <a:lnTo>
                    <a:pt x="2212" y="6094"/>
                  </a:lnTo>
                  <a:lnTo>
                    <a:pt x="2483" y="5959"/>
                  </a:lnTo>
                  <a:lnTo>
                    <a:pt x="2708" y="5733"/>
                  </a:lnTo>
                  <a:lnTo>
                    <a:pt x="2934" y="5507"/>
                  </a:lnTo>
                  <a:lnTo>
                    <a:pt x="3069" y="5237"/>
                  </a:lnTo>
                  <a:lnTo>
                    <a:pt x="3160" y="4966"/>
                  </a:lnTo>
                  <a:lnTo>
                    <a:pt x="3205" y="4605"/>
                  </a:lnTo>
                  <a:lnTo>
                    <a:pt x="3205" y="4605"/>
                  </a:lnTo>
                  <a:lnTo>
                    <a:pt x="3160" y="4153"/>
                  </a:lnTo>
                  <a:lnTo>
                    <a:pt x="3069" y="3521"/>
                  </a:lnTo>
                  <a:lnTo>
                    <a:pt x="2934" y="2754"/>
                  </a:lnTo>
                  <a:lnTo>
                    <a:pt x="2708" y="1987"/>
                  </a:lnTo>
                  <a:lnTo>
                    <a:pt x="2483" y="1220"/>
                  </a:lnTo>
                  <a:lnTo>
                    <a:pt x="2212" y="588"/>
                  </a:lnTo>
                  <a:lnTo>
                    <a:pt x="2076" y="317"/>
                  </a:lnTo>
                  <a:lnTo>
                    <a:pt x="1941" y="136"/>
                  </a:lnTo>
                  <a:lnTo>
                    <a:pt x="1760" y="46"/>
                  </a:lnTo>
                  <a:lnTo>
                    <a:pt x="1580" y="1"/>
                  </a:lnTo>
                  <a:lnTo>
                    <a:pt x="15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908;p49">
              <a:extLst>
                <a:ext uri="{FF2B5EF4-FFF2-40B4-BE49-F238E27FC236}">
                  <a16:creationId xmlns:a16="http://schemas.microsoft.com/office/drawing/2014/main" id="{B267EAB9-73B8-20A7-5278-B2586430E1B8}"/>
                </a:ext>
              </a:extLst>
            </p:cNvPr>
            <p:cNvSpPr/>
            <p:nvPr/>
          </p:nvSpPr>
          <p:spPr>
            <a:xfrm>
              <a:off x="4646575" y="3285093"/>
              <a:ext cx="76109" cy="156747"/>
            </a:xfrm>
            <a:custGeom>
              <a:avLst/>
              <a:gdLst/>
              <a:ahLst/>
              <a:cxnLst/>
              <a:rect l="l" t="t" r="r" b="b"/>
              <a:pathLst>
                <a:path w="3025" h="6230" extrusionOk="0">
                  <a:moveTo>
                    <a:pt x="1400" y="1"/>
                  </a:moveTo>
                  <a:lnTo>
                    <a:pt x="1400" y="1"/>
                  </a:lnTo>
                  <a:lnTo>
                    <a:pt x="1355" y="1"/>
                  </a:lnTo>
                  <a:lnTo>
                    <a:pt x="1355" y="1"/>
                  </a:lnTo>
                  <a:lnTo>
                    <a:pt x="1535" y="452"/>
                  </a:lnTo>
                  <a:lnTo>
                    <a:pt x="1716" y="994"/>
                  </a:lnTo>
                  <a:lnTo>
                    <a:pt x="2032" y="2122"/>
                  </a:lnTo>
                  <a:lnTo>
                    <a:pt x="2212" y="3160"/>
                  </a:lnTo>
                  <a:lnTo>
                    <a:pt x="2258" y="3883"/>
                  </a:lnTo>
                  <a:lnTo>
                    <a:pt x="2258" y="3883"/>
                  </a:lnTo>
                  <a:lnTo>
                    <a:pt x="2212" y="4199"/>
                  </a:lnTo>
                  <a:lnTo>
                    <a:pt x="2122" y="4514"/>
                  </a:lnTo>
                  <a:lnTo>
                    <a:pt x="1987" y="4785"/>
                  </a:lnTo>
                  <a:lnTo>
                    <a:pt x="1806" y="5011"/>
                  </a:lnTo>
                  <a:lnTo>
                    <a:pt x="1580" y="5191"/>
                  </a:lnTo>
                  <a:lnTo>
                    <a:pt x="1310" y="5327"/>
                  </a:lnTo>
                  <a:lnTo>
                    <a:pt x="994" y="5417"/>
                  </a:lnTo>
                  <a:lnTo>
                    <a:pt x="678" y="5462"/>
                  </a:lnTo>
                  <a:lnTo>
                    <a:pt x="678" y="5462"/>
                  </a:lnTo>
                  <a:lnTo>
                    <a:pt x="317" y="5417"/>
                  </a:lnTo>
                  <a:lnTo>
                    <a:pt x="1" y="5327"/>
                  </a:lnTo>
                  <a:lnTo>
                    <a:pt x="1" y="5327"/>
                  </a:lnTo>
                  <a:lnTo>
                    <a:pt x="91" y="5507"/>
                  </a:lnTo>
                  <a:lnTo>
                    <a:pt x="226" y="5688"/>
                  </a:lnTo>
                  <a:lnTo>
                    <a:pt x="362" y="5823"/>
                  </a:lnTo>
                  <a:lnTo>
                    <a:pt x="542" y="5959"/>
                  </a:lnTo>
                  <a:lnTo>
                    <a:pt x="768" y="6094"/>
                  </a:lnTo>
                  <a:lnTo>
                    <a:pt x="949" y="6139"/>
                  </a:lnTo>
                  <a:lnTo>
                    <a:pt x="1174" y="6184"/>
                  </a:lnTo>
                  <a:lnTo>
                    <a:pt x="1400" y="6230"/>
                  </a:lnTo>
                  <a:lnTo>
                    <a:pt x="1400" y="6230"/>
                  </a:lnTo>
                  <a:lnTo>
                    <a:pt x="1761" y="6184"/>
                  </a:lnTo>
                  <a:lnTo>
                    <a:pt x="2032" y="6094"/>
                  </a:lnTo>
                  <a:lnTo>
                    <a:pt x="2303" y="5959"/>
                  </a:lnTo>
                  <a:lnTo>
                    <a:pt x="2528" y="5733"/>
                  </a:lnTo>
                  <a:lnTo>
                    <a:pt x="2754" y="5507"/>
                  </a:lnTo>
                  <a:lnTo>
                    <a:pt x="2889" y="5237"/>
                  </a:lnTo>
                  <a:lnTo>
                    <a:pt x="2980" y="4966"/>
                  </a:lnTo>
                  <a:lnTo>
                    <a:pt x="3025" y="4605"/>
                  </a:lnTo>
                  <a:lnTo>
                    <a:pt x="3025" y="4605"/>
                  </a:lnTo>
                  <a:lnTo>
                    <a:pt x="2980" y="4153"/>
                  </a:lnTo>
                  <a:lnTo>
                    <a:pt x="2889" y="3521"/>
                  </a:lnTo>
                  <a:lnTo>
                    <a:pt x="2754" y="2754"/>
                  </a:lnTo>
                  <a:lnTo>
                    <a:pt x="2528" y="1987"/>
                  </a:lnTo>
                  <a:lnTo>
                    <a:pt x="2303" y="1220"/>
                  </a:lnTo>
                  <a:lnTo>
                    <a:pt x="2032" y="588"/>
                  </a:lnTo>
                  <a:lnTo>
                    <a:pt x="1896" y="317"/>
                  </a:lnTo>
                  <a:lnTo>
                    <a:pt x="1761" y="136"/>
                  </a:lnTo>
                  <a:lnTo>
                    <a:pt x="1580" y="46"/>
                  </a:lnTo>
                  <a:lnTo>
                    <a:pt x="1400" y="1"/>
                  </a:lnTo>
                  <a:lnTo>
                    <a:pt x="1400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909;p49">
              <a:extLst>
                <a:ext uri="{FF2B5EF4-FFF2-40B4-BE49-F238E27FC236}">
                  <a16:creationId xmlns:a16="http://schemas.microsoft.com/office/drawing/2014/main" id="{77975CAC-4C4E-E639-DE05-B1D9F9AB17FA}"/>
                </a:ext>
              </a:extLst>
            </p:cNvPr>
            <p:cNvSpPr/>
            <p:nvPr/>
          </p:nvSpPr>
          <p:spPr>
            <a:xfrm>
              <a:off x="4539848" y="3386159"/>
              <a:ext cx="80638" cy="157879"/>
            </a:xfrm>
            <a:custGeom>
              <a:avLst/>
              <a:gdLst/>
              <a:ahLst/>
              <a:cxnLst/>
              <a:rect l="l" t="t" r="r" b="b"/>
              <a:pathLst>
                <a:path w="3205" h="6275" extrusionOk="0">
                  <a:moveTo>
                    <a:pt x="1580" y="1"/>
                  </a:moveTo>
                  <a:lnTo>
                    <a:pt x="1580" y="1"/>
                  </a:lnTo>
                  <a:lnTo>
                    <a:pt x="1444" y="46"/>
                  </a:lnTo>
                  <a:lnTo>
                    <a:pt x="1264" y="182"/>
                  </a:lnTo>
                  <a:lnTo>
                    <a:pt x="1128" y="362"/>
                  </a:lnTo>
                  <a:lnTo>
                    <a:pt x="993" y="633"/>
                  </a:lnTo>
                  <a:lnTo>
                    <a:pt x="722" y="1265"/>
                  </a:lnTo>
                  <a:lnTo>
                    <a:pt x="451" y="2032"/>
                  </a:lnTo>
                  <a:lnTo>
                    <a:pt x="271" y="2799"/>
                  </a:lnTo>
                  <a:lnTo>
                    <a:pt x="135" y="3567"/>
                  </a:lnTo>
                  <a:lnTo>
                    <a:pt x="45" y="4199"/>
                  </a:lnTo>
                  <a:lnTo>
                    <a:pt x="0" y="4650"/>
                  </a:lnTo>
                  <a:lnTo>
                    <a:pt x="0" y="4650"/>
                  </a:lnTo>
                  <a:lnTo>
                    <a:pt x="45" y="4966"/>
                  </a:lnTo>
                  <a:lnTo>
                    <a:pt x="135" y="5282"/>
                  </a:lnTo>
                  <a:lnTo>
                    <a:pt x="271" y="5553"/>
                  </a:lnTo>
                  <a:lnTo>
                    <a:pt x="451" y="5778"/>
                  </a:lnTo>
                  <a:lnTo>
                    <a:pt x="722" y="6004"/>
                  </a:lnTo>
                  <a:lnTo>
                    <a:pt x="993" y="6139"/>
                  </a:lnTo>
                  <a:lnTo>
                    <a:pt x="1264" y="6230"/>
                  </a:lnTo>
                  <a:lnTo>
                    <a:pt x="1580" y="6275"/>
                  </a:lnTo>
                  <a:lnTo>
                    <a:pt x="1580" y="6275"/>
                  </a:lnTo>
                  <a:lnTo>
                    <a:pt x="1941" y="6230"/>
                  </a:lnTo>
                  <a:lnTo>
                    <a:pt x="2212" y="6139"/>
                  </a:lnTo>
                  <a:lnTo>
                    <a:pt x="2482" y="6004"/>
                  </a:lnTo>
                  <a:lnTo>
                    <a:pt x="2708" y="5778"/>
                  </a:lnTo>
                  <a:lnTo>
                    <a:pt x="2934" y="5553"/>
                  </a:lnTo>
                  <a:lnTo>
                    <a:pt x="3069" y="5282"/>
                  </a:lnTo>
                  <a:lnTo>
                    <a:pt x="3160" y="4966"/>
                  </a:lnTo>
                  <a:lnTo>
                    <a:pt x="3205" y="4650"/>
                  </a:lnTo>
                  <a:lnTo>
                    <a:pt x="3205" y="4650"/>
                  </a:lnTo>
                  <a:lnTo>
                    <a:pt x="3160" y="4199"/>
                  </a:lnTo>
                  <a:lnTo>
                    <a:pt x="3069" y="3567"/>
                  </a:lnTo>
                  <a:lnTo>
                    <a:pt x="2934" y="2799"/>
                  </a:lnTo>
                  <a:lnTo>
                    <a:pt x="2708" y="2032"/>
                  </a:lnTo>
                  <a:lnTo>
                    <a:pt x="2482" y="1265"/>
                  </a:lnTo>
                  <a:lnTo>
                    <a:pt x="2212" y="633"/>
                  </a:lnTo>
                  <a:lnTo>
                    <a:pt x="2076" y="362"/>
                  </a:lnTo>
                  <a:lnTo>
                    <a:pt x="1941" y="182"/>
                  </a:lnTo>
                  <a:lnTo>
                    <a:pt x="1760" y="46"/>
                  </a:lnTo>
                  <a:lnTo>
                    <a:pt x="1580" y="1"/>
                  </a:lnTo>
                  <a:lnTo>
                    <a:pt x="15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910;p49">
              <a:extLst>
                <a:ext uri="{FF2B5EF4-FFF2-40B4-BE49-F238E27FC236}">
                  <a16:creationId xmlns:a16="http://schemas.microsoft.com/office/drawing/2014/main" id="{B2908F4E-9F5A-683B-8F92-35C2EB7D223C}"/>
                </a:ext>
              </a:extLst>
            </p:cNvPr>
            <p:cNvSpPr/>
            <p:nvPr/>
          </p:nvSpPr>
          <p:spPr>
            <a:xfrm>
              <a:off x="4544377" y="3386159"/>
              <a:ext cx="76109" cy="157879"/>
            </a:xfrm>
            <a:custGeom>
              <a:avLst/>
              <a:gdLst/>
              <a:ahLst/>
              <a:cxnLst/>
              <a:rect l="l" t="t" r="r" b="b"/>
              <a:pathLst>
                <a:path w="3025" h="6275" extrusionOk="0">
                  <a:moveTo>
                    <a:pt x="1400" y="1"/>
                  </a:moveTo>
                  <a:lnTo>
                    <a:pt x="1400" y="1"/>
                  </a:lnTo>
                  <a:lnTo>
                    <a:pt x="1355" y="46"/>
                  </a:lnTo>
                  <a:lnTo>
                    <a:pt x="1355" y="46"/>
                  </a:lnTo>
                  <a:lnTo>
                    <a:pt x="1535" y="497"/>
                  </a:lnTo>
                  <a:lnTo>
                    <a:pt x="1716" y="1039"/>
                  </a:lnTo>
                  <a:lnTo>
                    <a:pt x="2032" y="2167"/>
                  </a:lnTo>
                  <a:lnTo>
                    <a:pt x="2212" y="3206"/>
                  </a:lnTo>
                  <a:lnTo>
                    <a:pt x="2257" y="3928"/>
                  </a:lnTo>
                  <a:lnTo>
                    <a:pt x="2257" y="3928"/>
                  </a:lnTo>
                  <a:lnTo>
                    <a:pt x="2212" y="4244"/>
                  </a:lnTo>
                  <a:lnTo>
                    <a:pt x="2122" y="4514"/>
                  </a:lnTo>
                  <a:lnTo>
                    <a:pt x="1987" y="4785"/>
                  </a:lnTo>
                  <a:lnTo>
                    <a:pt x="1806" y="5056"/>
                  </a:lnTo>
                  <a:lnTo>
                    <a:pt x="1580" y="5237"/>
                  </a:lnTo>
                  <a:lnTo>
                    <a:pt x="1310" y="5372"/>
                  </a:lnTo>
                  <a:lnTo>
                    <a:pt x="994" y="5462"/>
                  </a:lnTo>
                  <a:lnTo>
                    <a:pt x="678" y="5507"/>
                  </a:lnTo>
                  <a:lnTo>
                    <a:pt x="678" y="5507"/>
                  </a:lnTo>
                  <a:lnTo>
                    <a:pt x="317" y="5462"/>
                  </a:lnTo>
                  <a:lnTo>
                    <a:pt x="1" y="5327"/>
                  </a:lnTo>
                  <a:lnTo>
                    <a:pt x="1" y="5327"/>
                  </a:lnTo>
                  <a:lnTo>
                    <a:pt x="91" y="5553"/>
                  </a:lnTo>
                  <a:lnTo>
                    <a:pt x="226" y="5733"/>
                  </a:lnTo>
                  <a:lnTo>
                    <a:pt x="362" y="5868"/>
                  </a:lnTo>
                  <a:lnTo>
                    <a:pt x="542" y="6004"/>
                  </a:lnTo>
                  <a:lnTo>
                    <a:pt x="768" y="6094"/>
                  </a:lnTo>
                  <a:lnTo>
                    <a:pt x="948" y="6184"/>
                  </a:lnTo>
                  <a:lnTo>
                    <a:pt x="1174" y="6230"/>
                  </a:lnTo>
                  <a:lnTo>
                    <a:pt x="1400" y="6275"/>
                  </a:lnTo>
                  <a:lnTo>
                    <a:pt x="1400" y="6275"/>
                  </a:lnTo>
                  <a:lnTo>
                    <a:pt x="1761" y="6230"/>
                  </a:lnTo>
                  <a:lnTo>
                    <a:pt x="2032" y="6139"/>
                  </a:lnTo>
                  <a:lnTo>
                    <a:pt x="2302" y="6004"/>
                  </a:lnTo>
                  <a:lnTo>
                    <a:pt x="2528" y="5778"/>
                  </a:lnTo>
                  <a:lnTo>
                    <a:pt x="2754" y="5553"/>
                  </a:lnTo>
                  <a:lnTo>
                    <a:pt x="2889" y="5282"/>
                  </a:lnTo>
                  <a:lnTo>
                    <a:pt x="2980" y="4966"/>
                  </a:lnTo>
                  <a:lnTo>
                    <a:pt x="3025" y="4650"/>
                  </a:lnTo>
                  <a:lnTo>
                    <a:pt x="3025" y="4650"/>
                  </a:lnTo>
                  <a:lnTo>
                    <a:pt x="2980" y="4199"/>
                  </a:lnTo>
                  <a:lnTo>
                    <a:pt x="2889" y="3567"/>
                  </a:lnTo>
                  <a:lnTo>
                    <a:pt x="2754" y="2799"/>
                  </a:lnTo>
                  <a:lnTo>
                    <a:pt x="2528" y="2032"/>
                  </a:lnTo>
                  <a:lnTo>
                    <a:pt x="2302" y="1265"/>
                  </a:lnTo>
                  <a:lnTo>
                    <a:pt x="2032" y="633"/>
                  </a:lnTo>
                  <a:lnTo>
                    <a:pt x="1896" y="362"/>
                  </a:lnTo>
                  <a:lnTo>
                    <a:pt x="1761" y="182"/>
                  </a:lnTo>
                  <a:lnTo>
                    <a:pt x="1580" y="46"/>
                  </a:lnTo>
                  <a:lnTo>
                    <a:pt x="1400" y="1"/>
                  </a:lnTo>
                  <a:lnTo>
                    <a:pt x="1400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911;p49">
              <a:extLst>
                <a:ext uri="{FF2B5EF4-FFF2-40B4-BE49-F238E27FC236}">
                  <a16:creationId xmlns:a16="http://schemas.microsoft.com/office/drawing/2014/main" id="{47CF923A-E5D2-4B0A-220A-0302234D8B4B}"/>
                </a:ext>
              </a:extLst>
            </p:cNvPr>
            <p:cNvSpPr/>
            <p:nvPr/>
          </p:nvSpPr>
          <p:spPr>
            <a:xfrm>
              <a:off x="4437625" y="3386159"/>
              <a:ext cx="80663" cy="157879"/>
            </a:xfrm>
            <a:custGeom>
              <a:avLst/>
              <a:gdLst/>
              <a:ahLst/>
              <a:cxnLst/>
              <a:rect l="l" t="t" r="r" b="b"/>
              <a:pathLst>
                <a:path w="3206" h="6275" extrusionOk="0">
                  <a:moveTo>
                    <a:pt x="1581" y="1"/>
                  </a:moveTo>
                  <a:lnTo>
                    <a:pt x="1581" y="1"/>
                  </a:lnTo>
                  <a:lnTo>
                    <a:pt x="1445" y="46"/>
                  </a:lnTo>
                  <a:lnTo>
                    <a:pt x="1265" y="182"/>
                  </a:lnTo>
                  <a:lnTo>
                    <a:pt x="1129" y="362"/>
                  </a:lnTo>
                  <a:lnTo>
                    <a:pt x="994" y="633"/>
                  </a:lnTo>
                  <a:lnTo>
                    <a:pt x="723" y="1265"/>
                  </a:lnTo>
                  <a:lnTo>
                    <a:pt x="497" y="2032"/>
                  </a:lnTo>
                  <a:lnTo>
                    <a:pt x="272" y="2799"/>
                  </a:lnTo>
                  <a:lnTo>
                    <a:pt x="136" y="3567"/>
                  </a:lnTo>
                  <a:lnTo>
                    <a:pt x="46" y="4199"/>
                  </a:lnTo>
                  <a:lnTo>
                    <a:pt x="1" y="4650"/>
                  </a:lnTo>
                  <a:lnTo>
                    <a:pt x="1" y="4650"/>
                  </a:lnTo>
                  <a:lnTo>
                    <a:pt x="46" y="4966"/>
                  </a:lnTo>
                  <a:lnTo>
                    <a:pt x="136" y="5282"/>
                  </a:lnTo>
                  <a:lnTo>
                    <a:pt x="272" y="5553"/>
                  </a:lnTo>
                  <a:lnTo>
                    <a:pt x="497" y="5778"/>
                  </a:lnTo>
                  <a:lnTo>
                    <a:pt x="723" y="6004"/>
                  </a:lnTo>
                  <a:lnTo>
                    <a:pt x="994" y="6139"/>
                  </a:lnTo>
                  <a:lnTo>
                    <a:pt x="1265" y="6230"/>
                  </a:lnTo>
                  <a:lnTo>
                    <a:pt x="1581" y="6275"/>
                  </a:lnTo>
                  <a:lnTo>
                    <a:pt x="1581" y="6275"/>
                  </a:lnTo>
                  <a:lnTo>
                    <a:pt x="1942" y="6230"/>
                  </a:lnTo>
                  <a:lnTo>
                    <a:pt x="2213" y="6139"/>
                  </a:lnTo>
                  <a:lnTo>
                    <a:pt x="2483" y="6004"/>
                  </a:lnTo>
                  <a:lnTo>
                    <a:pt x="2709" y="5778"/>
                  </a:lnTo>
                  <a:lnTo>
                    <a:pt x="2935" y="5553"/>
                  </a:lnTo>
                  <a:lnTo>
                    <a:pt x="3070" y="5282"/>
                  </a:lnTo>
                  <a:lnTo>
                    <a:pt x="3160" y="4966"/>
                  </a:lnTo>
                  <a:lnTo>
                    <a:pt x="3206" y="4650"/>
                  </a:lnTo>
                  <a:lnTo>
                    <a:pt x="3206" y="4650"/>
                  </a:lnTo>
                  <a:lnTo>
                    <a:pt x="3160" y="4199"/>
                  </a:lnTo>
                  <a:lnTo>
                    <a:pt x="3070" y="3567"/>
                  </a:lnTo>
                  <a:lnTo>
                    <a:pt x="2935" y="2799"/>
                  </a:lnTo>
                  <a:lnTo>
                    <a:pt x="2709" y="2032"/>
                  </a:lnTo>
                  <a:lnTo>
                    <a:pt x="2483" y="1265"/>
                  </a:lnTo>
                  <a:lnTo>
                    <a:pt x="2213" y="633"/>
                  </a:lnTo>
                  <a:lnTo>
                    <a:pt x="2077" y="362"/>
                  </a:lnTo>
                  <a:lnTo>
                    <a:pt x="1942" y="182"/>
                  </a:lnTo>
                  <a:lnTo>
                    <a:pt x="1761" y="46"/>
                  </a:lnTo>
                  <a:lnTo>
                    <a:pt x="1581" y="1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912;p49">
              <a:extLst>
                <a:ext uri="{FF2B5EF4-FFF2-40B4-BE49-F238E27FC236}">
                  <a16:creationId xmlns:a16="http://schemas.microsoft.com/office/drawing/2014/main" id="{615B21E4-F8D4-9BC8-C93B-B8D9F2E7C6B4}"/>
                </a:ext>
              </a:extLst>
            </p:cNvPr>
            <p:cNvSpPr/>
            <p:nvPr/>
          </p:nvSpPr>
          <p:spPr>
            <a:xfrm>
              <a:off x="4442179" y="3386159"/>
              <a:ext cx="76109" cy="157879"/>
            </a:xfrm>
            <a:custGeom>
              <a:avLst/>
              <a:gdLst/>
              <a:ahLst/>
              <a:cxnLst/>
              <a:rect l="l" t="t" r="r" b="b"/>
              <a:pathLst>
                <a:path w="3025" h="6275" extrusionOk="0">
                  <a:moveTo>
                    <a:pt x="1400" y="1"/>
                  </a:moveTo>
                  <a:lnTo>
                    <a:pt x="1400" y="1"/>
                  </a:lnTo>
                  <a:lnTo>
                    <a:pt x="1355" y="46"/>
                  </a:lnTo>
                  <a:lnTo>
                    <a:pt x="1355" y="46"/>
                  </a:lnTo>
                  <a:lnTo>
                    <a:pt x="1580" y="497"/>
                  </a:lnTo>
                  <a:lnTo>
                    <a:pt x="1716" y="1039"/>
                  </a:lnTo>
                  <a:lnTo>
                    <a:pt x="2032" y="2167"/>
                  </a:lnTo>
                  <a:lnTo>
                    <a:pt x="2212" y="3206"/>
                  </a:lnTo>
                  <a:lnTo>
                    <a:pt x="2257" y="3928"/>
                  </a:lnTo>
                  <a:lnTo>
                    <a:pt x="2257" y="3928"/>
                  </a:lnTo>
                  <a:lnTo>
                    <a:pt x="2212" y="4244"/>
                  </a:lnTo>
                  <a:lnTo>
                    <a:pt x="2122" y="4514"/>
                  </a:lnTo>
                  <a:lnTo>
                    <a:pt x="1986" y="4785"/>
                  </a:lnTo>
                  <a:lnTo>
                    <a:pt x="1806" y="5056"/>
                  </a:lnTo>
                  <a:lnTo>
                    <a:pt x="1580" y="5237"/>
                  </a:lnTo>
                  <a:lnTo>
                    <a:pt x="1309" y="5372"/>
                  </a:lnTo>
                  <a:lnTo>
                    <a:pt x="993" y="5462"/>
                  </a:lnTo>
                  <a:lnTo>
                    <a:pt x="677" y="5507"/>
                  </a:lnTo>
                  <a:lnTo>
                    <a:pt x="677" y="5507"/>
                  </a:lnTo>
                  <a:lnTo>
                    <a:pt x="316" y="5462"/>
                  </a:lnTo>
                  <a:lnTo>
                    <a:pt x="0" y="5327"/>
                  </a:lnTo>
                  <a:lnTo>
                    <a:pt x="0" y="5327"/>
                  </a:lnTo>
                  <a:lnTo>
                    <a:pt x="91" y="5553"/>
                  </a:lnTo>
                  <a:lnTo>
                    <a:pt x="226" y="5733"/>
                  </a:lnTo>
                  <a:lnTo>
                    <a:pt x="362" y="5868"/>
                  </a:lnTo>
                  <a:lnTo>
                    <a:pt x="542" y="6004"/>
                  </a:lnTo>
                  <a:lnTo>
                    <a:pt x="768" y="6094"/>
                  </a:lnTo>
                  <a:lnTo>
                    <a:pt x="948" y="6184"/>
                  </a:lnTo>
                  <a:lnTo>
                    <a:pt x="1174" y="6230"/>
                  </a:lnTo>
                  <a:lnTo>
                    <a:pt x="1400" y="6275"/>
                  </a:lnTo>
                  <a:lnTo>
                    <a:pt x="1400" y="6275"/>
                  </a:lnTo>
                  <a:lnTo>
                    <a:pt x="1761" y="6230"/>
                  </a:lnTo>
                  <a:lnTo>
                    <a:pt x="2032" y="6139"/>
                  </a:lnTo>
                  <a:lnTo>
                    <a:pt x="2302" y="6004"/>
                  </a:lnTo>
                  <a:lnTo>
                    <a:pt x="2528" y="5778"/>
                  </a:lnTo>
                  <a:lnTo>
                    <a:pt x="2754" y="5553"/>
                  </a:lnTo>
                  <a:lnTo>
                    <a:pt x="2889" y="5282"/>
                  </a:lnTo>
                  <a:lnTo>
                    <a:pt x="2979" y="4966"/>
                  </a:lnTo>
                  <a:lnTo>
                    <a:pt x="3025" y="4650"/>
                  </a:lnTo>
                  <a:lnTo>
                    <a:pt x="3025" y="4650"/>
                  </a:lnTo>
                  <a:lnTo>
                    <a:pt x="2979" y="4199"/>
                  </a:lnTo>
                  <a:lnTo>
                    <a:pt x="2889" y="3567"/>
                  </a:lnTo>
                  <a:lnTo>
                    <a:pt x="2754" y="2799"/>
                  </a:lnTo>
                  <a:lnTo>
                    <a:pt x="2528" y="2032"/>
                  </a:lnTo>
                  <a:lnTo>
                    <a:pt x="2302" y="1265"/>
                  </a:lnTo>
                  <a:lnTo>
                    <a:pt x="2032" y="633"/>
                  </a:lnTo>
                  <a:lnTo>
                    <a:pt x="1896" y="362"/>
                  </a:lnTo>
                  <a:lnTo>
                    <a:pt x="1761" y="182"/>
                  </a:lnTo>
                  <a:lnTo>
                    <a:pt x="1580" y="46"/>
                  </a:lnTo>
                  <a:lnTo>
                    <a:pt x="1400" y="1"/>
                  </a:lnTo>
                  <a:lnTo>
                    <a:pt x="1400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913;p49">
              <a:extLst>
                <a:ext uri="{FF2B5EF4-FFF2-40B4-BE49-F238E27FC236}">
                  <a16:creationId xmlns:a16="http://schemas.microsoft.com/office/drawing/2014/main" id="{E184AA48-4C1A-FA70-8C3D-2D0F8F7426F0}"/>
                </a:ext>
              </a:extLst>
            </p:cNvPr>
            <p:cNvSpPr/>
            <p:nvPr/>
          </p:nvSpPr>
          <p:spPr>
            <a:xfrm>
              <a:off x="4438783" y="3584894"/>
              <a:ext cx="384973" cy="22745"/>
            </a:xfrm>
            <a:custGeom>
              <a:avLst/>
              <a:gdLst/>
              <a:ahLst/>
              <a:cxnLst/>
              <a:rect l="l" t="t" r="r" b="b"/>
              <a:pathLst>
                <a:path w="15301" h="904" extrusionOk="0">
                  <a:moveTo>
                    <a:pt x="15301" y="497"/>
                  </a:moveTo>
                  <a:lnTo>
                    <a:pt x="15301" y="497"/>
                  </a:lnTo>
                  <a:lnTo>
                    <a:pt x="15256" y="632"/>
                  </a:lnTo>
                  <a:lnTo>
                    <a:pt x="15165" y="768"/>
                  </a:lnTo>
                  <a:lnTo>
                    <a:pt x="14985" y="858"/>
                  </a:lnTo>
                  <a:lnTo>
                    <a:pt x="14849" y="903"/>
                  </a:lnTo>
                  <a:lnTo>
                    <a:pt x="451" y="903"/>
                  </a:lnTo>
                  <a:lnTo>
                    <a:pt x="451" y="903"/>
                  </a:lnTo>
                  <a:lnTo>
                    <a:pt x="271" y="858"/>
                  </a:lnTo>
                  <a:lnTo>
                    <a:pt x="135" y="768"/>
                  </a:lnTo>
                  <a:lnTo>
                    <a:pt x="0" y="58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45" y="271"/>
                  </a:lnTo>
                  <a:lnTo>
                    <a:pt x="135" y="136"/>
                  </a:lnTo>
                  <a:lnTo>
                    <a:pt x="271" y="46"/>
                  </a:lnTo>
                  <a:lnTo>
                    <a:pt x="451" y="1"/>
                  </a:lnTo>
                  <a:lnTo>
                    <a:pt x="14849" y="1"/>
                  </a:lnTo>
                  <a:lnTo>
                    <a:pt x="14849" y="1"/>
                  </a:lnTo>
                  <a:lnTo>
                    <a:pt x="15030" y="46"/>
                  </a:lnTo>
                  <a:lnTo>
                    <a:pt x="15211" y="136"/>
                  </a:lnTo>
                  <a:lnTo>
                    <a:pt x="15301" y="317"/>
                  </a:lnTo>
                  <a:lnTo>
                    <a:pt x="15301" y="497"/>
                  </a:lnTo>
                  <a:lnTo>
                    <a:pt x="15301" y="49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914;p49">
              <a:extLst>
                <a:ext uri="{FF2B5EF4-FFF2-40B4-BE49-F238E27FC236}">
                  <a16:creationId xmlns:a16="http://schemas.microsoft.com/office/drawing/2014/main" id="{4C2ECF5F-37C8-BABE-1FEE-57D99CC91347}"/>
                </a:ext>
              </a:extLst>
            </p:cNvPr>
            <p:cNvSpPr/>
            <p:nvPr/>
          </p:nvSpPr>
          <p:spPr>
            <a:xfrm>
              <a:off x="4431964" y="3278300"/>
              <a:ext cx="398610" cy="335005"/>
            </a:xfrm>
            <a:custGeom>
              <a:avLst/>
              <a:gdLst/>
              <a:ahLst/>
              <a:cxnLst/>
              <a:rect l="l" t="t" r="r" b="b"/>
              <a:pathLst>
                <a:path w="15843" h="13315" extrusionOk="0">
                  <a:moveTo>
                    <a:pt x="9975" y="451"/>
                  </a:moveTo>
                  <a:lnTo>
                    <a:pt x="10065" y="497"/>
                  </a:lnTo>
                  <a:lnTo>
                    <a:pt x="10156" y="542"/>
                  </a:lnTo>
                  <a:lnTo>
                    <a:pt x="10336" y="813"/>
                  </a:lnTo>
                  <a:lnTo>
                    <a:pt x="10517" y="1174"/>
                  </a:lnTo>
                  <a:lnTo>
                    <a:pt x="10652" y="1670"/>
                  </a:lnTo>
                  <a:lnTo>
                    <a:pt x="10923" y="2573"/>
                  </a:lnTo>
                  <a:lnTo>
                    <a:pt x="11149" y="3521"/>
                  </a:lnTo>
                  <a:lnTo>
                    <a:pt x="11284" y="4333"/>
                  </a:lnTo>
                  <a:lnTo>
                    <a:pt x="11329" y="4875"/>
                  </a:lnTo>
                  <a:lnTo>
                    <a:pt x="11284" y="5146"/>
                  </a:lnTo>
                  <a:lnTo>
                    <a:pt x="11239" y="5416"/>
                  </a:lnTo>
                  <a:lnTo>
                    <a:pt x="11103" y="5642"/>
                  </a:lnTo>
                  <a:lnTo>
                    <a:pt x="10923" y="5823"/>
                  </a:lnTo>
                  <a:lnTo>
                    <a:pt x="10788" y="5958"/>
                  </a:lnTo>
                  <a:lnTo>
                    <a:pt x="10607" y="6093"/>
                  </a:lnTo>
                  <a:lnTo>
                    <a:pt x="10381" y="6184"/>
                  </a:lnTo>
                  <a:lnTo>
                    <a:pt x="10201" y="6229"/>
                  </a:lnTo>
                  <a:lnTo>
                    <a:pt x="10201" y="3972"/>
                  </a:lnTo>
                  <a:lnTo>
                    <a:pt x="10156" y="3837"/>
                  </a:lnTo>
                  <a:lnTo>
                    <a:pt x="10065" y="3791"/>
                  </a:lnTo>
                  <a:lnTo>
                    <a:pt x="10020" y="3746"/>
                  </a:lnTo>
                  <a:lnTo>
                    <a:pt x="9885" y="3746"/>
                  </a:lnTo>
                  <a:lnTo>
                    <a:pt x="9795" y="3791"/>
                  </a:lnTo>
                  <a:lnTo>
                    <a:pt x="9749" y="3882"/>
                  </a:lnTo>
                  <a:lnTo>
                    <a:pt x="9749" y="3972"/>
                  </a:lnTo>
                  <a:lnTo>
                    <a:pt x="9749" y="6229"/>
                  </a:lnTo>
                  <a:lnTo>
                    <a:pt x="9524" y="6184"/>
                  </a:lnTo>
                  <a:lnTo>
                    <a:pt x="9343" y="6093"/>
                  </a:lnTo>
                  <a:lnTo>
                    <a:pt x="9163" y="5958"/>
                  </a:lnTo>
                  <a:lnTo>
                    <a:pt x="8982" y="5823"/>
                  </a:lnTo>
                  <a:lnTo>
                    <a:pt x="8847" y="5642"/>
                  </a:lnTo>
                  <a:lnTo>
                    <a:pt x="8711" y="5416"/>
                  </a:lnTo>
                  <a:lnTo>
                    <a:pt x="8621" y="5146"/>
                  </a:lnTo>
                  <a:lnTo>
                    <a:pt x="8576" y="4875"/>
                  </a:lnTo>
                  <a:lnTo>
                    <a:pt x="8666" y="4333"/>
                  </a:lnTo>
                  <a:lnTo>
                    <a:pt x="8756" y="3521"/>
                  </a:lnTo>
                  <a:lnTo>
                    <a:pt x="8982" y="2573"/>
                  </a:lnTo>
                  <a:lnTo>
                    <a:pt x="9253" y="1670"/>
                  </a:lnTo>
                  <a:lnTo>
                    <a:pt x="9433" y="1174"/>
                  </a:lnTo>
                  <a:lnTo>
                    <a:pt x="9614" y="813"/>
                  </a:lnTo>
                  <a:lnTo>
                    <a:pt x="9795" y="542"/>
                  </a:lnTo>
                  <a:lnTo>
                    <a:pt x="9885" y="497"/>
                  </a:lnTo>
                  <a:lnTo>
                    <a:pt x="9975" y="451"/>
                  </a:lnTo>
                  <a:close/>
                  <a:moveTo>
                    <a:pt x="9975" y="0"/>
                  </a:moveTo>
                  <a:lnTo>
                    <a:pt x="9795" y="45"/>
                  </a:lnTo>
                  <a:lnTo>
                    <a:pt x="9614" y="136"/>
                  </a:lnTo>
                  <a:lnTo>
                    <a:pt x="9479" y="271"/>
                  </a:lnTo>
                  <a:lnTo>
                    <a:pt x="9298" y="451"/>
                  </a:lnTo>
                  <a:lnTo>
                    <a:pt x="9027" y="948"/>
                  </a:lnTo>
                  <a:lnTo>
                    <a:pt x="8802" y="1535"/>
                  </a:lnTo>
                  <a:lnTo>
                    <a:pt x="8531" y="2483"/>
                  </a:lnTo>
                  <a:lnTo>
                    <a:pt x="8305" y="3430"/>
                  </a:lnTo>
                  <a:lnTo>
                    <a:pt x="8170" y="4288"/>
                  </a:lnTo>
                  <a:lnTo>
                    <a:pt x="8125" y="4875"/>
                  </a:lnTo>
                  <a:lnTo>
                    <a:pt x="8170" y="5281"/>
                  </a:lnTo>
                  <a:lnTo>
                    <a:pt x="8260" y="5597"/>
                  </a:lnTo>
                  <a:lnTo>
                    <a:pt x="8440" y="5913"/>
                  </a:lnTo>
                  <a:lnTo>
                    <a:pt x="8666" y="6184"/>
                  </a:lnTo>
                  <a:lnTo>
                    <a:pt x="8892" y="6364"/>
                  </a:lnTo>
                  <a:lnTo>
                    <a:pt x="9163" y="6545"/>
                  </a:lnTo>
                  <a:lnTo>
                    <a:pt x="9433" y="6635"/>
                  </a:lnTo>
                  <a:lnTo>
                    <a:pt x="9749" y="6725"/>
                  </a:lnTo>
                  <a:lnTo>
                    <a:pt x="9749" y="8124"/>
                  </a:lnTo>
                  <a:lnTo>
                    <a:pt x="9749" y="8260"/>
                  </a:lnTo>
                  <a:lnTo>
                    <a:pt x="9795" y="8305"/>
                  </a:lnTo>
                  <a:lnTo>
                    <a:pt x="9885" y="8350"/>
                  </a:lnTo>
                  <a:lnTo>
                    <a:pt x="10065" y="8350"/>
                  </a:lnTo>
                  <a:lnTo>
                    <a:pt x="10156" y="8305"/>
                  </a:lnTo>
                  <a:lnTo>
                    <a:pt x="10201" y="8215"/>
                  </a:lnTo>
                  <a:lnTo>
                    <a:pt x="10201" y="8124"/>
                  </a:lnTo>
                  <a:lnTo>
                    <a:pt x="10201" y="6725"/>
                  </a:lnTo>
                  <a:lnTo>
                    <a:pt x="10472" y="6635"/>
                  </a:lnTo>
                  <a:lnTo>
                    <a:pt x="10788" y="6545"/>
                  </a:lnTo>
                  <a:lnTo>
                    <a:pt x="11013" y="6364"/>
                  </a:lnTo>
                  <a:lnTo>
                    <a:pt x="11239" y="6184"/>
                  </a:lnTo>
                  <a:lnTo>
                    <a:pt x="11465" y="5913"/>
                  </a:lnTo>
                  <a:lnTo>
                    <a:pt x="11645" y="5597"/>
                  </a:lnTo>
                  <a:lnTo>
                    <a:pt x="11735" y="5281"/>
                  </a:lnTo>
                  <a:lnTo>
                    <a:pt x="11780" y="4875"/>
                  </a:lnTo>
                  <a:lnTo>
                    <a:pt x="11735" y="4288"/>
                  </a:lnTo>
                  <a:lnTo>
                    <a:pt x="11600" y="3430"/>
                  </a:lnTo>
                  <a:lnTo>
                    <a:pt x="11374" y="2483"/>
                  </a:lnTo>
                  <a:lnTo>
                    <a:pt x="11103" y="1535"/>
                  </a:lnTo>
                  <a:lnTo>
                    <a:pt x="10878" y="948"/>
                  </a:lnTo>
                  <a:lnTo>
                    <a:pt x="10607" y="451"/>
                  </a:lnTo>
                  <a:lnTo>
                    <a:pt x="10472" y="271"/>
                  </a:lnTo>
                  <a:lnTo>
                    <a:pt x="10291" y="136"/>
                  </a:lnTo>
                  <a:lnTo>
                    <a:pt x="10156" y="45"/>
                  </a:lnTo>
                  <a:lnTo>
                    <a:pt x="9975" y="0"/>
                  </a:lnTo>
                  <a:close/>
                  <a:moveTo>
                    <a:pt x="9885" y="8801"/>
                  </a:moveTo>
                  <a:lnTo>
                    <a:pt x="9795" y="8847"/>
                  </a:lnTo>
                  <a:lnTo>
                    <a:pt x="9749" y="8937"/>
                  </a:lnTo>
                  <a:lnTo>
                    <a:pt x="9749" y="9027"/>
                  </a:lnTo>
                  <a:lnTo>
                    <a:pt x="9749" y="10381"/>
                  </a:lnTo>
                  <a:lnTo>
                    <a:pt x="9569" y="10201"/>
                  </a:lnTo>
                  <a:lnTo>
                    <a:pt x="9479" y="10155"/>
                  </a:lnTo>
                  <a:lnTo>
                    <a:pt x="9388" y="10110"/>
                  </a:lnTo>
                  <a:lnTo>
                    <a:pt x="9298" y="10155"/>
                  </a:lnTo>
                  <a:lnTo>
                    <a:pt x="9208" y="10201"/>
                  </a:lnTo>
                  <a:lnTo>
                    <a:pt x="9163" y="10291"/>
                  </a:lnTo>
                  <a:lnTo>
                    <a:pt x="9163" y="10381"/>
                  </a:lnTo>
                  <a:lnTo>
                    <a:pt x="9163" y="10426"/>
                  </a:lnTo>
                  <a:lnTo>
                    <a:pt x="9208" y="10517"/>
                  </a:lnTo>
                  <a:lnTo>
                    <a:pt x="9795" y="11103"/>
                  </a:lnTo>
                  <a:lnTo>
                    <a:pt x="9885" y="11148"/>
                  </a:lnTo>
                  <a:lnTo>
                    <a:pt x="10065" y="11148"/>
                  </a:lnTo>
                  <a:lnTo>
                    <a:pt x="10110" y="11103"/>
                  </a:lnTo>
                  <a:lnTo>
                    <a:pt x="10697" y="10517"/>
                  </a:lnTo>
                  <a:lnTo>
                    <a:pt x="10742" y="10426"/>
                  </a:lnTo>
                  <a:lnTo>
                    <a:pt x="10788" y="10381"/>
                  </a:lnTo>
                  <a:lnTo>
                    <a:pt x="10742" y="10291"/>
                  </a:lnTo>
                  <a:lnTo>
                    <a:pt x="10697" y="10201"/>
                  </a:lnTo>
                  <a:lnTo>
                    <a:pt x="10607" y="10155"/>
                  </a:lnTo>
                  <a:lnTo>
                    <a:pt x="10517" y="10110"/>
                  </a:lnTo>
                  <a:lnTo>
                    <a:pt x="10426" y="10155"/>
                  </a:lnTo>
                  <a:lnTo>
                    <a:pt x="10381" y="10201"/>
                  </a:lnTo>
                  <a:lnTo>
                    <a:pt x="10201" y="10381"/>
                  </a:lnTo>
                  <a:lnTo>
                    <a:pt x="10201" y="9027"/>
                  </a:lnTo>
                  <a:lnTo>
                    <a:pt x="10156" y="8892"/>
                  </a:lnTo>
                  <a:lnTo>
                    <a:pt x="10065" y="8847"/>
                  </a:lnTo>
                  <a:lnTo>
                    <a:pt x="10020" y="8801"/>
                  </a:lnTo>
                  <a:close/>
                  <a:moveTo>
                    <a:pt x="1806" y="4062"/>
                  </a:moveTo>
                  <a:lnTo>
                    <a:pt x="1670" y="4107"/>
                  </a:lnTo>
                  <a:lnTo>
                    <a:pt x="1490" y="4198"/>
                  </a:lnTo>
                  <a:lnTo>
                    <a:pt x="1354" y="4333"/>
                  </a:lnTo>
                  <a:lnTo>
                    <a:pt x="1174" y="4514"/>
                  </a:lnTo>
                  <a:lnTo>
                    <a:pt x="903" y="4965"/>
                  </a:lnTo>
                  <a:lnTo>
                    <a:pt x="677" y="5597"/>
                  </a:lnTo>
                  <a:lnTo>
                    <a:pt x="406" y="6545"/>
                  </a:lnTo>
                  <a:lnTo>
                    <a:pt x="181" y="7493"/>
                  </a:lnTo>
                  <a:lnTo>
                    <a:pt x="45" y="8350"/>
                  </a:lnTo>
                  <a:lnTo>
                    <a:pt x="0" y="8937"/>
                  </a:lnTo>
                  <a:lnTo>
                    <a:pt x="45" y="9298"/>
                  </a:lnTo>
                  <a:lnTo>
                    <a:pt x="136" y="9659"/>
                  </a:lnTo>
                  <a:lnTo>
                    <a:pt x="316" y="9975"/>
                  </a:lnTo>
                  <a:lnTo>
                    <a:pt x="542" y="10246"/>
                  </a:lnTo>
                  <a:lnTo>
                    <a:pt x="768" y="10426"/>
                  </a:lnTo>
                  <a:lnTo>
                    <a:pt x="1038" y="10607"/>
                  </a:lnTo>
                  <a:lnTo>
                    <a:pt x="1309" y="10697"/>
                  </a:lnTo>
                  <a:lnTo>
                    <a:pt x="1580" y="10742"/>
                  </a:lnTo>
                  <a:lnTo>
                    <a:pt x="1580" y="11961"/>
                  </a:lnTo>
                  <a:lnTo>
                    <a:pt x="542" y="11961"/>
                  </a:lnTo>
                  <a:lnTo>
                    <a:pt x="406" y="12006"/>
                  </a:lnTo>
                  <a:lnTo>
                    <a:pt x="181" y="12141"/>
                  </a:lnTo>
                  <a:lnTo>
                    <a:pt x="45" y="12367"/>
                  </a:lnTo>
                  <a:lnTo>
                    <a:pt x="0" y="12503"/>
                  </a:lnTo>
                  <a:lnTo>
                    <a:pt x="0" y="12638"/>
                  </a:lnTo>
                  <a:lnTo>
                    <a:pt x="0" y="12773"/>
                  </a:lnTo>
                  <a:lnTo>
                    <a:pt x="45" y="12909"/>
                  </a:lnTo>
                  <a:lnTo>
                    <a:pt x="181" y="13134"/>
                  </a:lnTo>
                  <a:lnTo>
                    <a:pt x="316" y="13225"/>
                  </a:lnTo>
                  <a:lnTo>
                    <a:pt x="497" y="13270"/>
                  </a:lnTo>
                  <a:lnTo>
                    <a:pt x="677" y="13315"/>
                  </a:lnTo>
                  <a:lnTo>
                    <a:pt x="15301" y="13315"/>
                  </a:lnTo>
                  <a:lnTo>
                    <a:pt x="15436" y="13270"/>
                  </a:lnTo>
                  <a:lnTo>
                    <a:pt x="15662" y="13134"/>
                  </a:lnTo>
                  <a:lnTo>
                    <a:pt x="15798" y="12909"/>
                  </a:lnTo>
                  <a:lnTo>
                    <a:pt x="15843" y="12773"/>
                  </a:lnTo>
                  <a:lnTo>
                    <a:pt x="15843" y="12638"/>
                  </a:lnTo>
                  <a:lnTo>
                    <a:pt x="15843" y="12503"/>
                  </a:lnTo>
                  <a:lnTo>
                    <a:pt x="15798" y="12367"/>
                  </a:lnTo>
                  <a:lnTo>
                    <a:pt x="15662" y="12141"/>
                  </a:lnTo>
                  <a:lnTo>
                    <a:pt x="15436" y="12006"/>
                  </a:lnTo>
                  <a:lnTo>
                    <a:pt x="15301" y="11961"/>
                  </a:lnTo>
                  <a:lnTo>
                    <a:pt x="14263" y="11961"/>
                  </a:lnTo>
                  <a:lnTo>
                    <a:pt x="14263" y="10787"/>
                  </a:lnTo>
                  <a:lnTo>
                    <a:pt x="14534" y="10697"/>
                  </a:lnTo>
                  <a:lnTo>
                    <a:pt x="14805" y="10607"/>
                  </a:lnTo>
                  <a:lnTo>
                    <a:pt x="15075" y="10426"/>
                  </a:lnTo>
                  <a:lnTo>
                    <a:pt x="15301" y="10246"/>
                  </a:lnTo>
                  <a:lnTo>
                    <a:pt x="15527" y="9975"/>
                  </a:lnTo>
                  <a:lnTo>
                    <a:pt x="15707" y="9659"/>
                  </a:lnTo>
                  <a:lnTo>
                    <a:pt x="15798" y="9343"/>
                  </a:lnTo>
                  <a:lnTo>
                    <a:pt x="15843" y="8937"/>
                  </a:lnTo>
                  <a:lnTo>
                    <a:pt x="15798" y="8576"/>
                  </a:lnTo>
                  <a:lnTo>
                    <a:pt x="15752" y="8079"/>
                  </a:lnTo>
                  <a:lnTo>
                    <a:pt x="15527" y="6906"/>
                  </a:lnTo>
                  <a:lnTo>
                    <a:pt x="15482" y="6861"/>
                  </a:lnTo>
                  <a:lnTo>
                    <a:pt x="15436" y="6770"/>
                  </a:lnTo>
                  <a:lnTo>
                    <a:pt x="15166" y="6770"/>
                  </a:lnTo>
                  <a:lnTo>
                    <a:pt x="15120" y="6861"/>
                  </a:lnTo>
                  <a:lnTo>
                    <a:pt x="15075" y="6951"/>
                  </a:lnTo>
                  <a:lnTo>
                    <a:pt x="15075" y="7041"/>
                  </a:lnTo>
                  <a:lnTo>
                    <a:pt x="15301" y="8124"/>
                  </a:lnTo>
                  <a:lnTo>
                    <a:pt x="15391" y="8937"/>
                  </a:lnTo>
                  <a:lnTo>
                    <a:pt x="15346" y="9253"/>
                  </a:lnTo>
                  <a:lnTo>
                    <a:pt x="15256" y="9478"/>
                  </a:lnTo>
                  <a:lnTo>
                    <a:pt x="15166" y="9704"/>
                  </a:lnTo>
                  <a:lnTo>
                    <a:pt x="14985" y="9930"/>
                  </a:lnTo>
                  <a:lnTo>
                    <a:pt x="14805" y="10065"/>
                  </a:lnTo>
                  <a:lnTo>
                    <a:pt x="14624" y="10155"/>
                  </a:lnTo>
                  <a:lnTo>
                    <a:pt x="14443" y="10246"/>
                  </a:lnTo>
                  <a:lnTo>
                    <a:pt x="14263" y="10291"/>
                  </a:lnTo>
                  <a:lnTo>
                    <a:pt x="14263" y="8079"/>
                  </a:lnTo>
                  <a:lnTo>
                    <a:pt x="14218" y="7944"/>
                  </a:lnTo>
                  <a:lnTo>
                    <a:pt x="14173" y="7899"/>
                  </a:lnTo>
                  <a:lnTo>
                    <a:pt x="14082" y="7854"/>
                  </a:lnTo>
                  <a:lnTo>
                    <a:pt x="13902" y="7854"/>
                  </a:lnTo>
                  <a:lnTo>
                    <a:pt x="13812" y="7944"/>
                  </a:lnTo>
                  <a:lnTo>
                    <a:pt x="13766" y="8079"/>
                  </a:lnTo>
                  <a:lnTo>
                    <a:pt x="13766" y="10291"/>
                  </a:lnTo>
                  <a:lnTo>
                    <a:pt x="13586" y="10246"/>
                  </a:lnTo>
                  <a:lnTo>
                    <a:pt x="13360" y="10155"/>
                  </a:lnTo>
                  <a:lnTo>
                    <a:pt x="13225" y="10065"/>
                  </a:lnTo>
                  <a:lnTo>
                    <a:pt x="13044" y="9930"/>
                  </a:lnTo>
                  <a:lnTo>
                    <a:pt x="12864" y="9704"/>
                  </a:lnTo>
                  <a:lnTo>
                    <a:pt x="12773" y="9478"/>
                  </a:lnTo>
                  <a:lnTo>
                    <a:pt x="12683" y="9253"/>
                  </a:lnTo>
                  <a:lnTo>
                    <a:pt x="12638" y="8937"/>
                  </a:lnTo>
                  <a:lnTo>
                    <a:pt x="12683" y="8395"/>
                  </a:lnTo>
                  <a:lnTo>
                    <a:pt x="12819" y="7583"/>
                  </a:lnTo>
                  <a:lnTo>
                    <a:pt x="13044" y="6680"/>
                  </a:lnTo>
                  <a:lnTo>
                    <a:pt x="13315" y="5732"/>
                  </a:lnTo>
                  <a:lnTo>
                    <a:pt x="13496" y="5281"/>
                  </a:lnTo>
                  <a:lnTo>
                    <a:pt x="13676" y="4920"/>
                  </a:lnTo>
                  <a:lnTo>
                    <a:pt x="13857" y="4649"/>
                  </a:lnTo>
                  <a:lnTo>
                    <a:pt x="13947" y="4604"/>
                  </a:lnTo>
                  <a:lnTo>
                    <a:pt x="13992" y="4559"/>
                  </a:lnTo>
                  <a:lnTo>
                    <a:pt x="14082" y="4604"/>
                  </a:lnTo>
                  <a:lnTo>
                    <a:pt x="14173" y="4649"/>
                  </a:lnTo>
                  <a:lnTo>
                    <a:pt x="14353" y="4875"/>
                  </a:lnTo>
                  <a:lnTo>
                    <a:pt x="14579" y="5371"/>
                  </a:lnTo>
                  <a:lnTo>
                    <a:pt x="14805" y="6048"/>
                  </a:lnTo>
                  <a:lnTo>
                    <a:pt x="14850" y="6093"/>
                  </a:lnTo>
                  <a:lnTo>
                    <a:pt x="14940" y="6184"/>
                  </a:lnTo>
                  <a:lnTo>
                    <a:pt x="15120" y="6184"/>
                  </a:lnTo>
                  <a:lnTo>
                    <a:pt x="15166" y="6138"/>
                  </a:lnTo>
                  <a:lnTo>
                    <a:pt x="15256" y="6093"/>
                  </a:lnTo>
                  <a:lnTo>
                    <a:pt x="15256" y="6003"/>
                  </a:lnTo>
                  <a:lnTo>
                    <a:pt x="15256" y="5913"/>
                  </a:lnTo>
                  <a:lnTo>
                    <a:pt x="15030" y="5191"/>
                  </a:lnTo>
                  <a:lnTo>
                    <a:pt x="14714" y="4604"/>
                  </a:lnTo>
                  <a:lnTo>
                    <a:pt x="14579" y="4423"/>
                  </a:lnTo>
                  <a:lnTo>
                    <a:pt x="14398" y="4243"/>
                  </a:lnTo>
                  <a:lnTo>
                    <a:pt x="14218" y="4153"/>
                  </a:lnTo>
                  <a:lnTo>
                    <a:pt x="13992" y="4107"/>
                  </a:lnTo>
                  <a:lnTo>
                    <a:pt x="13857" y="4153"/>
                  </a:lnTo>
                  <a:lnTo>
                    <a:pt x="13676" y="4198"/>
                  </a:lnTo>
                  <a:lnTo>
                    <a:pt x="13541" y="4333"/>
                  </a:lnTo>
                  <a:lnTo>
                    <a:pt x="13360" y="4514"/>
                  </a:lnTo>
                  <a:lnTo>
                    <a:pt x="13089" y="5010"/>
                  </a:lnTo>
                  <a:lnTo>
                    <a:pt x="12864" y="5597"/>
                  </a:lnTo>
                  <a:lnTo>
                    <a:pt x="12593" y="6545"/>
                  </a:lnTo>
                  <a:lnTo>
                    <a:pt x="12367" y="7538"/>
                  </a:lnTo>
                  <a:lnTo>
                    <a:pt x="12232" y="8350"/>
                  </a:lnTo>
                  <a:lnTo>
                    <a:pt x="12187" y="8937"/>
                  </a:lnTo>
                  <a:lnTo>
                    <a:pt x="12232" y="9343"/>
                  </a:lnTo>
                  <a:lnTo>
                    <a:pt x="12322" y="9659"/>
                  </a:lnTo>
                  <a:lnTo>
                    <a:pt x="12503" y="9975"/>
                  </a:lnTo>
                  <a:lnTo>
                    <a:pt x="12728" y="10246"/>
                  </a:lnTo>
                  <a:lnTo>
                    <a:pt x="12954" y="10426"/>
                  </a:lnTo>
                  <a:lnTo>
                    <a:pt x="13180" y="10607"/>
                  </a:lnTo>
                  <a:lnTo>
                    <a:pt x="13496" y="10697"/>
                  </a:lnTo>
                  <a:lnTo>
                    <a:pt x="13766" y="10787"/>
                  </a:lnTo>
                  <a:lnTo>
                    <a:pt x="13766" y="11961"/>
                  </a:lnTo>
                  <a:lnTo>
                    <a:pt x="10381" y="11961"/>
                  </a:lnTo>
                  <a:lnTo>
                    <a:pt x="10336" y="12006"/>
                  </a:lnTo>
                  <a:lnTo>
                    <a:pt x="10291" y="12096"/>
                  </a:lnTo>
                  <a:lnTo>
                    <a:pt x="10246" y="12187"/>
                  </a:lnTo>
                  <a:lnTo>
                    <a:pt x="10246" y="12277"/>
                  </a:lnTo>
                  <a:lnTo>
                    <a:pt x="10291" y="12367"/>
                  </a:lnTo>
                  <a:lnTo>
                    <a:pt x="10381" y="12412"/>
                  </a:lnTo>
                  <a:lnTo>
                    <a:pt x="15166" y="12412"/>
                  </a:lnTo>
                  <a:lnTo>
                    <a:pt x="15256" y="12457"/>
                  </a:lnTo>
                  <a:lnTo>
                    <a:pt x="15301" y="12503"/>
                  </a:lnTo>
                  <a:lnTo>
                    <a:pt x="15346" y="12548"/>
                  </a:lnTo>
                  <a:lnTo>
                    <a:pt x="15391" y="12638"/>
                  </a:lnTo>
                  <a:lnTo>
                    <a:pt x="15346" y="12728"/>
                  </a:lnTo>
                  <a:lnTo>
                    <a:pt x="15301" y="12818"/>
                  </a:lnTo>
                  <a:lnTo>
                    <a:pt x="15256" y="12864"/>
                  </a:lnTo>
                  <a:lnTo>
                    <a:pt x="587" y="12864"/>
                  </a:lnTo>
                  <a:lnTo>
                    <a:pt x="542" y="12818"/>
                  </a:lnTo>
                  <a:lnTo>
                    <a:pt x="497" y="12728"/>
                  </a:lnTo>
                  <a:lnTo>
                    <a:pt x="452" y="12638"/>
                  </a:lnTo>
                  <a:lnTo>
                    <a:pt x="497" y="12548"/>
                  </a:lnTo>
                  <a:lnTo>
                    <a:pt x="542" y="12503"/>
                  </a:lnTo>
                  <a:lnTo>
                    <a:pt x="587" y="12457"/>
                  </a:lnTo>
                  <a:lnTo>
                    <a:pt x="677" y="12412"/>
                  </a:lnTo>
                  <a:lnTo>
                    <a:pt x="9433" y="12412"/>
                  </a:lnTo>
                  <a:lnTo>
                    <a:pt x="9524" y="12367"/>
                  </a:lnTo>
                  <a:lnTo>
                    <a:pt x="9614" y="12277"/>
                  </a:lnTo>
                  <a:lnTo>
                    <a:pt x="9659" y="12187"/>
                  </a:lnTo>
                  <a:lnTo>
                    <a:pt x="9614" y="12096"/>
                  </a:lnTo>
                  <a:lnTo>
                    <a:pt x="9569" y="12051"/>
                  </a:lnTo>
                  <a:lnTo>
                    <a:pt x="9524" y="11961"/>
                  </a:lnTo>
                  <a:lnTo>
                    <a:pt x="6093" y="11961"/>
                  </a:lnTo>
                  <a:lnTo>
                    <a:pt x="6093" y="10742"/>
                  </a:lnTo>
                  <a:lnTo>
                    <a:pt x="6409" y="10697"/>
                  </a:lnTo>
                  <a:lnTo>
                    <a:pt x="6680" y="10607"/>
                  </a:lnTo>
                  <a:lnTo>
                    <a:pt x="6951" y="10426"/>
                  </a:lnTo>
                  <a:lnTo>
                    <a:pt x="7177" y="10246"/>
                  </a:lnTo>
                  <a:lnTo>
                    <a:pt x="7402" y="9975"/>
                  </a:lnTo>
                  <a:lnTo>
                    <a:pt x="7583" y="9659"/>
                  </a:lnTo>
                  <a:lnTo>
                    <a:pt x="7673" y="9298"/>
                  </a:lnTo>
                  <a:lnTo>
                    <a:pt x="7718" y="8937"/>
                  </a:lnTo>
                  <a:lnTo>
                    <a:pt x="7673" y="8576"/>
                  </a:lnTo>
                  <a:lnTo>
                    <a:pt x="7628" y="8079"/>
                  </a:lnTo>
                  <a:lnTo>
                    <a:pt x="7402" y="6906"/>
                  </a:lnTo>
                  <a:lnTo>
                    <a:pt x="7357" y="6816"/>
                  </a:lnTo>
                  <a:lnTo>
                    <a:pt x="7312" y="6770"/>
                  </a:lnTo>
                  <a:lnTo>
                    <a:pt x="7222" y="6725"/>
                  </a:lnTo>
                  <a:lnTo>
                    <a:pt x="7132" y="6725"/>
                  </a:lnTo>
                  <a:lnTo>
                    <a:pt x="7041" y="6770"/>
                  </a:lnTo>
                  <a:lnTo>
                    <a:pt x="6996" y="6816"/>
                  </a:lnTo>
                  <a:lnTo>
                    <a:pt x="6951" y="6906"/>
                  </a:lnTo>
                  <a:lnTo>
                    <a:pt x="6951" y="6996"/>
                  </a:lnTo>
                  <a:lnTo>
                    <a:pt x="7177" y="8124"/>
                  </a:lnTo>
                  <a:lnTo>
                    <a:pt x="7267" y="8937"/>
                  </a:lnTo>
                  <a:lnTo>
                    <a:pt x="7222" y="9208"/>
                  </a:lnTo>
                  <a:lnTo>
                    <a:pt x="7132" y="9478"/>
                  </a:lnTo>
                  <a:lnTo>
                    <a:pt x="6996" y="9704"/>
                  </a:lnTo>
                  <a:lnTo>
                    <a:pt x="6861" y="9930"/>
                  </a:lnTo>
                  <a:lnTo>
                    <a:pt x="6680" y="10065"/>
                  </a:lnTo>
                  <a:lnTo>
                    <a:pt x="6500" y="10155"/>
                  </a:lnTo>
                  <a:lnTo>
                    <a:pt x="6319" y="10246"/>
                  </a:lnTo>
                  <a:lnTo>
                    <a:pt x="6093" y="10291"/>
                  </a:lnTo>
                  <a:lnTo>
                    <a:pt x="6093" y="8034"/>
                  </a:lnTo>
                  <a:lnTo>
                    <a:pt x="6093" y="7944"/>
                  </a:lnTo>
                  <a:lnTo>
                    <a:pt x="6048" y="7899"/>
                  </a:lnTo>
                  <a:lnTo>
                    <a:pt x="5958" y="7854"/>
                  </a:lnTo>
                  <a:lnTo>
                    <a:pt x="5868" y="7808"/>
                  </a:lnTo>
                  <a:lnTo>
                    <a:pt x="5823" y="7854"/>
                  </a:lnTo>
                  <a:lnTo>
                    <a:pt x="5732" y="7944"/>
                  </a:lnTo>
                  <a:lnTo>
                    <a:pt x="5687" y="8034"/>
                  </a:lnTo>
                  <a:lnTo>
                    <a:pt x="5687" y="10291"/>
                  </a:lnTo>
                  <a:lnTo>
                    <a:pt x="5371" y="10155"/>
                  </a:lnTo>
                  <a:lnTo>
                    <a:pt x="5146" y="10065"/>
                  </a:lnTo>
                  <a:lnTo>
                    <a:pt x="4920" y="9930"/>
                  </a:lnTo>
                  <a:lnTo>
                    <a:pt x="4739" y="9704"/>
                  </a:lnTo>
                  <a:lnTo>
                    <a:pt x="4649" y="9478"/>
                  </a:lnTo>
                  <a:lnTo>
                    <a:pt x="4559" y="9208"/>
                  </a:lnTo>
                  <a:lnTo>
                    <a:pt x="4514" y="8937"/>
                  </a:lnTo>
                  <a:lnTo>
                    <a:pt x="4559" y="8395"/>
                  </a:lnTo>
                  <a:lnTo>
                    <a:pt x="4694" y="7583"/>
                  </a:lnTo>
                  <a:lnTo>
                    <a:pt x="4920" y="6635"/>
                  </a:lnTo>
                  <a:lnTo>
                    <a:pt x="5191" y="5732"/>
                  </a:lnTo>
                  <a:lnTo>
                    <a:pt x="5371" y="5236"/>
                  </a:lnTo>
                  <a:lnTo>
                    <a:pt x="5552" y="4875"/>
                  </a:lnTo>
                  <a:lnTo>
                    <a:pt x="5732" y="4649"/>
                  </a:lnTo>
                  <a:lnTo>
                    <a:pt x="5823" y="4559"/>
                  </a:lnTo>
                  <a:lnTo>
                    <a:pt x="5958" y="4559"/>
                  </a:lnTo>
                  <a:lnTo>
                    <a:pt x="6048" y="4604"/>
                  </a:lnTo>
                  <a:lnTo>
                    <a:pt x="6229" y="4830"/>
                  </a:lnTo>
                  <a:lnTo>
                    <a:pt x="6455" y="5371"/>
                  </a:lnTo>
                  <a:lnTo>
                    <a:pt x="6680" y="6003"/>
                  </a:lnTo>
                  <a:lnTo>
                    <a:pt x="6725" y="6093"/>
                  </a:lnTo>
                  <a:lnTo>
                    <a:pt x="6816" y="6138"/>
                  </a:lnTo>
                  <a:lnTo>
                    <a:pt x="6906" y="6184"/>
                  </a:lnTo>
                  <a:lnTo>
                    <a:pt x="6996" y="6184"/>
                  </a:lnTo>
                  <a:lnTo>
                    <a:pt x="7041" y="6138"/>
                  </a:lnTo>
                  <a:lnTo>
                    <a:pt x="7132" y="6048"/>
                  </a:lnTo>
                  <a:lnTo>
                    <a:pt x="7132" y="5958"/>
                  </a:lnTo>
                  <a:lnTo>
                    <a:pt x="7132" y="5868"/>
                  </a:lnTo>
                  <a:lnTo>
                    <a:pt x="6906" y="5191"/>
                  </a:lnTo>
                  <a:lnTo>
                    <a:pt x="6725" y="4875"/>
                  </a:lnTo>
                  <a:lnTo>
                    <a:pt x="6590" y="4604"/>
                  </a:lnTo>
                  <a:lnTo>
                    <a:pt x="6455" y="4378"/>
                  </a:lnTo>
                  <a:lnTo>
                    <a:pt x="6274" y="4198"/>
                  </a:lnTo>
                  <a:lnTo>
                    <a:pt x="6093" y="4107"/>
                  </a:lnTo>
                  <a:lnTo>
                    <a:pt x="5868" y="4062"/>
                  </a:lnTo>
                  <a:lnTo>
                    <a:pt x="5732" y="4107"/>
                  </a:lnTo>
                  <a:lnTo>
                    <a:pt x="5552" y="4198"/>
                  </a:lnTo>
                  <a:lnTo>
                    <a:pt x="5416" y="4333"/>
                  </a:lnTo>
                  <a:lnTo>
                    <a:pt x="5236" y="4514"/>
                  </a:lnTo>
                  <a:lnTo>
                    <a:pt x="4965" y="4965"/>
                  </a:lnTo>
                  <a:lnTo>
                    <a:pt x="4739" y="5597"/>
                  </a:lnTo>
                  <a:lnTo>
                    <a:pt x="4469" y="6545"/>
                  </a:lnTo>
                  <a:lnTo>
                    <a:pt x="4243" y="7493"/>
                  </a:lnTo>
                  <a:lnTo>
                    <a:pt x="4108" y="8350"/>
                  </a:lnTo>
                  <a:lnTo>
                    <a:pt x="4062" y="8937"/>
                  </a:lnTo>
                  <a:lnTo>
                    <a:pt x="4108" y="9298"/>
                  </a:lnTo>
                  <a:lnTo>
                    <a:pt x="4198" y="9659"/>
                  </a:lnTo>
                  <a:lnTo>
                    <a:pt x="4378" y="9975"/>
                  </a:lnTo>
                  <a:lnTo>
                    <a:pt x="4604" y="10246"/>
                  </a:lnTo>
                  <a:lnTo>
                    <a:pt x="4830" y="10426"/>
                  </a:lnTo>
                  <a:lnTo>
                    <a:pt x="5055" y="10607"/>
                  </a:lnTo>
                  <a:lnTo>
                    <a:pt x="5371" y="10697"/>
                  </a:lnTo>
                  <a:lnTo>
                    <a:pt x="5642" y="10742"/>
                  </a:lnTo>
                  <a:lnTo>
                    <a:pt x="5642" y="11961"/>
                  </a:lnTo>
                  <a:lnTo>
                    <a:pt x="2076" y="11961"/>
                  </a:lnTo>
                  <a:lnTo>
                    <a:pt x="2076" y="10742"/>
                  </a:lnTo>
                  <a:lnTo>
                    <a:pt x="2347" y="10697"/>
                  </a:lnTo>
                  <a:lnTo>
                    <a:pt x="2618" y="10607"/>
                  </a:lnTo>
                  <a:lnTo>
                    <a:pt x="2889" y="10426"/>
                  </a:lnTo>
                  <a:lnTo>
                    <a:pt x="3115" y="10246"/>
                  </a:lnTo>
                  <a:lnTo>
                    <a:pt x="3340" y="9975"/>
                  </a:lnTo>
                  <a:lnTo>
                    <a:pt x="3521" y="9659"/>
                  </a:lnTo>
                  <a:lnTo>
                    <a:pt x="3611" y="9298"/>
                  </a:lnTo>
                  <a:lnTo>
                    <a:pt x="3656" y="8937"/>
                  </a:lnTo>
                  <a:lnTo>
                    <a:pt x="3611" y="8576"/>
                  </a:lnTo>
                  <a:lnTo>
                    <a:pt x="3566" y="8079"/>
                  </a:lnTo>
                  <a:lnTo>
                    <a:pt x="3340" y="6906"/>
                  </a:lnTo>
                  <a:lnTo>
                    <a:pt x="3295" y="6816"/>
                  </a:lnTo>
                  <a:lnTo>
                    <a:pt x="3250" y="6770"/>
                  </a:lnTo>
                  <a:lnTo>
                    <a:pt x="3160" y="6725"/>
                  </a:lnTo>
                  <a:lnTo>
                    <a:pt x="3069" y="6725"/>
                  </a:lnTo>
                  <a:lnTo>
                    <a:pt x="2979" y="6770"/>
                  </a:lnTo>
                  <a:lnTo>
                    <a:pt x="2934" y="6816"/>
                  </a:lnTo>
                  <a:lnTo>
                    <a:pt x="2889" y="6906"/>
                  </a:lnTo>
                  <a:lnTo>
                    <a:pt x="2889" y="6996"/>
                  </a:lnTo>
                  <a:lnTo>
                    <a:pt x="3115" y="8124"/>
                  </a:lnTo>
                  <a:lnTo>
                    <a:pt x="3205" y="8937"/>
                  </a:lnTo>
                  <a:lnTo>
                    <a:pt x="3160" y="9208"/>
                  </a:lnTo>
                  <a:lnTo>
                    <a:pt x="3069" y="9478"/>
                  </a:lnTo>
                  <a:lnTo>
                    <a:pt x="2979" y="9704"/>
                  </a:lnTo>
                  <a:lnTo>
                    <a:pt x="2799" y="9930"/>
                  </a:lnTo>
                  <a:lnTo>
                    <a:pt x="2618" y="10065"/>
                  </a:lnTo>
                  <a:lnTo>
                    <a:pt x="2438" y="10155"/>
                  </a:lnTo>
                  <a:lnTo>
                    <a:pt x="2257" y="10246"/>
                  </a:lnTo>
                  <a:lnTo>
                    <a:pt x="2076" y="10291"/>
                  </a:lnTo>
                  <a:lnTo>
                    <a:pt x="2076" y="8034"/>
                  </a:lnTo>
                  <a:lnTo>
                    <a:pt x="2031" y="7944"/>
                  </a:lnTo>
                  <a:lnTo>
                    <a:pt x="1986" y="7899"/>
                  </a:lnTo>
                  <a:lnTo>
                    <a:pt x="1896" y="7854"/>
                  </a:lnTo>
                  <a:lnTo>
                    <a:pt x="1806" y="7808"/>
                  </a:lnTo>
                  <a:lnTo>
                    <a:pt x="1761" y="7854"/>
                  </a:lnTo>
                  <a:lnTo>
                    <a:pt x="1670" y="7944"/>
                  </a:lnTo>
                  <a:lnTo>
                    <a:pt x="1625" y="8034"/>
                  </a:lnTo>
                  <a:lnTo>
                    <a:pt x="1625" y="10291"/>
                  </a:lnTo>
                  <a:lnTo>
                    <a:pt x="1309" y="10155"/>
                  </a:lnTo>
                  <a:lnTo>
                    <a:pt x="1083" y="10065"/>
                  </a:lnTo>
                  <a:lnTo>
                    <a:pt x="858" y="9930"/>
                  </a:lnTo>
                  <a:lnTo>
                    <a:pt x="677" y="9704"/>
                  </a:lnTo>
                  <a:lnTo>
                    <a:pt x="587" y="9478"/>
                  </a:lnTo>
                  <a:lnTo>
                    <a:pt x="497" y="9208"/>
                  </a:lnTo>
                  <a:lnTo>
                    <a:pt x="452" y="8937"/>
                  </a:lnTo>
                  <a:lnTo>
                    <a:pt x="497" y="8395"/>
                  </a:lnTo>
                  <a:lnTo>
                    <a:pt x="632" y="7583"/>
                  </a:lnTo>
                  <a:lnTo>
                    <a:pt x="858" y="6635"/>
                  </a:lnTo>
                  <a:lnTo>
                    <a:pt x="1129" y="5732"/>
                  </a:lnTo>
                  <a:lnTo>
                    <a:pt x="1309" y="5236"/>
                  </a:lnTo>
                  <a:lnTo>
                    <a:pt x="1490" y="4875"/>
                  </a:lnTo>
                  <a:lnTo>
                    <a:pt x="1670" y="4649"/>
                  </a:lnTo>
                  <a:lnTo>
                    <a:pt x="1761" y="4559"/>
                  </a:lnTo>
                  <a:lnTo>
                    <a:pt x="1896" y="4559"/>
                  </a:lnTo>
                  <a:lnTo>
                    <a:pt x="1986" y="4604"/>
                  </a:lnTo>
                  <a:lnTo>
                    <a:pt x="2167" y="4830"/>
                  </a:lnTo>
                  <a:lnTo>
                    <a:pt x="2392" y="5371"/>
                  </a:lnTo>
                  <a:lnTo>
                    <a:pt x="2618" y="6003"/>
                  </a:lnTo>
                  <a:lnTo>
                    <a:pt x="2663" y="6093"/>
                  </a:lnTo>
                  <a:lnTo>
                    <a:pt x="2753" y="6138"/>
                  </a:lnTo>
                  <a:lnTo>
                    <a:pt x="2844" y="6184"/>
                  </a:lnTo>
                  <a:lnTo>
                    <a:pt x="2934" y="6184"/>
                  </a:lnTo>
                  <a:lnTo>
                    <a:pt x="2979" y="6138"/>
                  </a:lnTo>
                  <a:lnTo>
                    <a:pt x="3069" y="6048"/>
                  </a:lnTo>
                  <a:lnTo>
                    <a:pt x="3069" y="5958"/>
                  </a:lnTo>
                  <a:lnTo>
                    <a:pt x="3069" y="5868"/>
                  </a:lnTo>
                  <a:lnTo>
                    <a:pt x="2844" y="5191"/>
                  </a:lnTo>
                  <a:lnTo>
                    <a:pt x="2528" y="4604"/>
                  </a:lnTo>
                  <a:lnTo>
                    <a:pt x="2392" y="4378"/>
                  </a:lnTo>
                  <a:lnTo>
                    <a:pt x="2212" y="4198"/>
                  </a:lnTo>
                  <a:lnTo>
                    <a:pt x="2031" y="4107"/>
                  </a:lnTo>
                  <a:lnTo>
                    <a:pt x="1806" y="40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806;p49">
            <a:extLst>
              <a:ext uri="{FF2B5EF4-FFF2-40B4-BE49-F238E27FC236}">
                <a16:creationId xmlns:a16="http://schemas.microsoft.com/office/drawing/2014/main" id="{5BE6D905-4F90-6B34-36AE-78B3272AB30E}"/>
              </a:ext>
            </a:extLst>
          </p:cNvPr>
          <p:cNvGrpSpPr/>
          <p:nvPr/>
        </p:nvGrpSpPr>
        <p:grpSpPr>
          <a:xfrm>
            <a:off x="677075" y="4267178"/>
            <a:ext cx="542282" cy="545349"/>
            <a:chOff x="5998056" y="3879853"/>
            <a:chExt cx="396434" cy="398676"/>
          </a:xfrm>
        </p:grpSpPr>
        <p:sp>
          <p:nvSpPr>
            <p:cNvPr id="126" name="Google Shape;1807;p49">
              <a:extLst>
                <a:ext uri="{FF2B5EF4-FFF2-40B4-BE49-F238E27FC236}">
                  <a16:creationId xmlns:a16="http://schemas.microsoft.com/office/drawing/2014/main" id="{F3E9032E-2948-F117-C440-B81D09C98409}"/>
                </a:ext>
              </a:extLst>
            </p:cNvPr>
            <p:cNvSpPr/>
            <p:nvPr/>
          </p:nvSpPr>
          <p:spPr>
            <a:xfrm>
              <a:off x="5998056" y="3879853"/>
              <a:ext cx="191925" cy="398600"/>
            </a:xfrm>
            <a:custGeom>
              <a:avLst/>
              <a:gdLst/>
              <a:ahLst/>
              <a:cxnLst/>
              <a:rect l="l" t="t" r="r" b="b"/>
              <a:pathLst>
                <a:path w="7677" h="15944" extrusionOk="0">
                  <a:moveTo>
                    <a:pt x="227" y="1"/>
                  </a:moveTo>
                  <a:lnTo>
                    <a:pt x="136" y="92"/>
                  </a:lnTo>
                  <a:lnTo>
                    <a:pt x="46" y="183"/>
                  </a:lnTo>
                  <a:lnTo>
                    <a:pt x="0" y="273"/>
                  </a:lnTo>
                  <a:lnTo>
                    <a:pt x="46" y="728"/>
                  </a:lnTo>
                  <a:lnTo>
                    <a:pt x="91" y="1182"/>
                  </a:lnTo>
                  <a:lnTo>
                    <a:pt x="182" y="1591"/>
                  </a:lnTo>
                  <a:lnTo>
                    <a:pt x="318" y="1999"/>
                  </a:lnTo>
                  <a:lnTo>
                    <a:pt x="454" y="2363"/>
                  </a:lnTo>
                  <a:lnTo>
                    <a:pt x="636" y="2726"/>
                  </a:lnTo>
                  <a:lnTo>
                    <a:pt x="863" y="3044"/>
                  </a:lnTo>
                  <a:lnTo>
                    <a:pt x="1090" y="3362"/>
                  </a:lnTo>
                  <a:lnTo>
                    <a:pt x="1499" y="3771"/>
                  </a:lnTo>
                  <a:lnTo>
                    <a:pt x="1908" y="4134"/>
                  </a:lnTo>
                  <a:lnTo>
                    <a:pt x="1726" y="4316"/>
                  </a:lnTo>
                  <a:lnTo>
                    <a:pt x="1317" y="4679"/>
                  </a:lnTo>
                  <a:lnTo>
                    <a:pt x="1227" y="4770"/>
                  </a:lnTo>
                  <a:lnTo>
                    <a:pt x="1227" y="4861"/>
                  </a:lnTo>
                  <a:lnTo>
                    <a:pt x="1272" y="4952"/>
                  </a:lnTo>
                  <a:lnTo>
                    <a:pt x="1317" y="4997"/>
                  </a:lnTo>
                  <a:lnTo>
                    <a:pt x="1272" y="5088"/>
                  </a:lnTo>
                  <a:lnTo>
                    <a:pt x="1045" y="5361"/>
                  </a:lnTo>
                  <a:lnTo>
                    <a:pt x="954" y="5497"/>
                  </a:lnTo>
                  <a:lnTo>
                    <a:pt x="909" y="5497"/>
                  </a:lnTo>
                  <a:lnTo>
                    <a:pt x="863" y="5452"/>
                  </a:lnTo>
                  <a:lnTo>
                    <a:pt x="772" y="5452"/>
                  </a:lnTo>
                  <a:lnTo>
                    <a:pt x="681" y="5497"/>
                  </a:lnTo>
                  <a:lnTo>
                    <a:pt x="636" y="5588"/>
                  </a:lnTo>
                  <a:lnTo>
                    <a:pt x="364" y="6087"/>
                  </a:lnTo>
                  <a:lnTo>
                    <a:pt x="182" y="6678"/>
                  </a:lnTo>
                  <a:lnTo>
                    <a:pt x="46" y="7314"/>
                  </a:lnTo>
                  <a:lnTo>
                    <a:pt x="0" y="7995"/>
                  </a:lnTo>
                  <a:lnTo>
                    <a:pt x="46" y="8495"/>
                  </a:lnTo>
                  <a:lnTo>
                    <a:pt x="91" y="8949"/>
                  </a:lnTo>
                  <a:lnTo>
                    <a:pt x="182" y="9358"/>
                  </a:lnTo>
                  <a:lnTo>
                    <a:pt x="318" y="9767"/>
                  </a:lnTo>
                  <a:lnTo>
                    <a:pt x="454" y="10130"/>
                  </a:lnTo>
                  <a:lnTo>
                    <a:pt x="636" y="10448"/>
                  </a:lnTo>
                  <a:lnTo>
                    <a:pt x="863" y="10766"/>
                  </a:lnTo>
                  <a:lnTo>
                    <a:pt x="1090" y="11084"/>
                  </a:lnTo>
                  <a:lnTo>
                    <a:pt x="1499" y="11493"/>
                  </a:lnTo>
                  <a:lnTo>
                    <a:pt x="1908" y="11856"/>
                  </a:lnTo>
                  <a:lnTo>
                    <a:pt x="1590" y="12129"/>
                  </a:lnTo>
                  <a:lnTo>
                    <a:pt x="1317" y="12401"/>
                  </a:lnTo>
                  <a:lnTo>
                    <a:pt x="1090" y="12674"/>
                  </a:lnTo>
                  <a:lnTo>
                    <a:pt x="863" y="12946"/>
                  </a:lnTo>
                  <a:lnTo>
                    <a:pt x="636" y="13264"/>
                  </a:lnTo>
                  <a:lnTo>
                    <a:pt x="454" y="13627"/>
                  </a:lnTo>
                  <a:lnTo>
                    <a:pt x="318" y="13991"/>
                  </a:lnTo>
                  <a:lnTo>
                    <a:pt x="182" y="14400"/>
                  </a:lnTo>
                  <a:lnTo>
                    <a:pt x="91" y="14808"/>
                  </a:lnTo>
                  <a:lnTo>
                    <a:pt x="46" y="15263"/>
                  </a:lnTo>
                  <a:lnTo>
                    <a:pt x="0" y="15762"/>
                  </a:lnTo>
                  <a:lnTo>
                    <a:pt x="46" y="15808"/>
                  </a:lnTo>
                  <a:lnTo>
                    <a:pt x="136" y="15899"/>
                  </a:lnTo>
                  <a:lnTo>
                    <a:pt x="227" y="15944"/>
                  </a:lnTo>
                  <a:lnTo>
                    <a:pt x="1862" y="15944"/>
                  </a:lnTo>
                  <a:lnTo>
                    <a:pt x="1908" y="15899"/>
                  </a:lnTo>
                  <a:lnTo>
                    <a:pt x="1953" y="15808"/>
                  </a:lnTo>
                  <a:lnTo>
                    <a:pt x="1999" y="15717"/>
                  </a:lnTo>
                  <a:lnTo>
                    <a:pt x="1999" y="15354"/>
                  </a:lnTo>
                  <a:lnTo>
                    <a:pt x="2044" y="15036"/>
                  </a:lnTo>
                  <a:lnTo>
                    <a:pt x="5632" y="15036"/>
                  </a:lnTo>
                  <a:lnTo>
                    <a:pt x="5678" y="15354"/>
                  </a:lnTo>
                  <a:lnTo>
                    <a:pt x="5723" y="15717"/>
                  </a:lnTo>
                  <a:lnTo>
                    <a:pt x="5723" y="15808"/>
                  </a:lnTo>
                  <a:lnTo>
                    <a:pt x="5769" y="15899"/>
                  </a:lnTo>
                  <a:lnTo>
                    <a:pt x="5860" y="15944"/>
                  </a:lnTo>
                  <a:lnTo>
                    <a:pt x="7449" y="15944"/>
                  </a:lnTo>
                  <a:lnTo>
                    <a:pt x="7586" y="15899"/>
                  </a:lnTo>
                  <a:lnTo>
                    <a:pt x="7631" y="15808"/>
                  </a:lnTo>
                  <a:lnTo>
                    <a:pt x="7676" y="15762"/>
                  </a:lnTo>
                  <a:lnTo>
                    <a:pt x="7676" y="15263"/>
                  </a:lnTo>
                  <a:lnTo>
                    <a:pt x="7586" y="14808"/>
                  </a:lnTo>
                  <a:lnTo>
                    <a:pt x="7495" y="14354"/>
                  </a:lnTo>
                  <a:lnTo>
                    <a:pt x="7358" y="13945"/>
                  </a:lnTo>
                  <a:lnTo>
                    <a:pt x="7313" y="13855"/>
                  </a:lnTo>
                  <a:lnTo>
                    <a:pt x="7268" y="13809"/>
                  </a:lnTo>
                  <a:lnTo>
                    <a:pt x="7041" y="13809"/>
                  </a:lnTo>
                  <a:lnTo>
                    <a:pt x="6995" y="13673"/>
                  </a:lnTo>
                  <a:lnTo>
                    <a:pt x="6813" y="13355"/>
                  </a:lnTo>
                  <a:lnTo>
                    <a:pt x="6768" y="13264"/>
                  </a:lnTo>
                  <a:lnTo>
                    <a:pt x="6813" y="13264"/>
                  </a:lnTo>
                  <a:lnTo>
                    <a:pt x="6859" y="13219"/>
                  </a:lnTo>
                  <a:lnTo>
                    <a:pt x="6904" y="13128"/>
                  </a:lnTo>
                  <a:lnTo>
                    <a:pt x="6904" y="13037"/>
                  </a:lnTo>
                  <a:lnTo>
                    <a:pt x="6859" y="12946"/>
                  </a:lnTo>
                  <a:lnTo>
                    <a:pt x="6586" y="12674"/>
                  </a:lnTo>
                  <a:lnTo>
                    <a:pt x="6223" y="12219"/>
                  </a:lnTo>
                  <a:lnTo>
                    <a:pt x="5769" y="11856"/>
                  </a:lnTo>
                  <a:lnTo>
                    <a:pt x="6087" y="11629"/>
                  </a:lnTo>
                  <a:lnTo>
                    <a:pt x="6359" y="11356"/>
                  </a:lnTo>
                  <a:lnTo>
                    <a:pt x="6586" y="11084"/>
                  </a:lnTo>
                  <a:lnTo>
                    <a:pt x="6859" y="10766"/>
                  </a:lnTo>
                  <a:lnTo>
                    <a:pt x="7041" y="10448"/>
                  </a:lnTo>
                  <a:lnTo>
                    <a:pt x="7222" y="10130"/>
                  </a:lnTo>
                  <a:lnTo>
                    <a:pt x="7404" y="9767"/>
                  </a:lnTo>
                  <a:lnTo>
                    <a:pt x="7495" y="9358"/>
                  </a:lnTo>
                  <a:lnTo>
                    <a:pt x="7586" y="8949"/>
                  </a:lnTo>
                  <a:lnTo>
                    <a:pt x="7676" y="8495"/>
                  </a:lnTo>
                  <a:lnTo>
                    <a:pt x="7676" y="7995"/>
                  </a:lnTo>
                  <a:lnTo>
                    <a:pt x="7676" y="7541"/>
                  </a:lnTo>
                  <a:lnTo>
                    <a:pt x="7586" y="7087"/>
                  </a:lnTo>
                  <a:lnTo>
                    <a:pt x="7495" y="6632"/>
                  </a:lnTo>
                  <a:lnTo>
                    <a:pt x="7404" y="6269"/>
                  </a:lnTo>
                  <a:lnTo>
                    <a:pt x="7222" y="5906"/>
                  </a:lnTo>
                  <a:lnTo>
                    <a:pt x="7041" y="5542"/>
                  </a:lnTo>
                  <a:lnTo>
                    <a:pt x="6859" y="5224"/>
                  </a:lnTo>
                  <a:lnTo>
                    <a:pt x="6586" y="4906"/>
                  </a:lnTo>
                  <a:lnTo>
                    <a:pt x="6223" y="4498"/>
                  </a:lnTo>
                  <a:lnTo>
                    <a:pt x="5769" y="4134"/>
                  </a:lnTo>
                  <a:lnTo>
                    <a:pt x="6087" y="3862"/>
                  </a:lnTo>
                  <a:lnTo>
                    <a:pt x="6586" y="3362"/>
                  </a:lnTo>
                  <a:lnTo>
                    <a:pt x="6723" y="3226"/>
                  </a:lnTo>
                  <a:lnTo>
                    <a:pt x="6768" y="3135"/>
                  </a:lnTo>
                  <a:lnTo>
                    <a:pt x="6768" y="3044"/>
                  </a:lnTo>
                  <a:lnTo>
                    <a:pt x="6723" y="2999"/>
                  </a:lnTo>
                  <a:lnTo>
                    <a:pt x="6677" y="2908"/>
                  </a:lnTo>
                  <a:lnTo>
                    <a:pt x="6813" y="2681"/>
                  </a:lnTo>
                  <a:lnTo>
                    <a:pt x="6995" y="2408"/>
                  </a:lnTo>
                  <a:lnTo>
                    <a:pt x="7177" y="2408"/>
                  </a:lnTo>
                  <a:lnTo>
                    <a:pt x="7222" y="2363"/>
                  </a:lnTo>
                  <a:lnTo>
                    <a:pt x="7268" y="2272"/>
                  </a:lnTo>
                  <a:lnTo>
                    <a:pt x="7449" y="1818"/>
                  </a:lnTo>
                  <a:lnTo>
                    <a:pt x="7586" y="1364"/>
                  </a:lnTo>
                  <a:lnTo>
                    <a:pt x="7631" y="818"/>
                  </a:lnTo>
                  <a:lnTo>
                    <a:pt x="7676" y="273"/>
                  </a:lnTo>
                  <a:lnTo>
                    <a:pt x="7631" y="183"/>
                  </a:lnTo>
                  <a:lnTo>
                    <a:pt x="7586" y="92"/>
                  </a:lnTo>
                  <a:lnTo>
                    <a:pt x="7449" y="1"/>
                  </a:lnTo>
                  <a:lnTo>
                    <a:pt x="5950" y="1"/>
                  </a:lnTo>
                  <a:lnTo>
                    <a:pt x="5860" y="46"/>
                  </a:lnTo>
                  <a:lnTo>
                    <a:pt x="5769" y="92"/>
                  </a:lnTo>
                  <a:lnTo>
                    <a:pt x="5723" y="183"/>
                  </a:lnTo>
                  <a:lnTo>
                    <a:pt x="5723" y="228"/>
                  </a:lnTo>
                  <a:lnTo>
                    <a:pt x="5678" y="637"/>
                  </a:lnTo>
                  <a:lnTo>
                    <a:pt x="5632" y="955"/>
                  </a:lnTo>
                  <a:lnTo>
                    <a:pt x="2044" y="955"/>
                  </a:lnTo>
                  <a:lnTo>
                    <a:pt x="1999" y="637"/>
                  </a:lnTo>
                  <a:lnTo>
                    <a:pt x="1999" y="228"/>
                  </a:lnTo>
                  <a:lnTo>
                    <a:pt x="1953" y="183"/>
                  </a:lnTo>
                  <a:lnTo>
                    <a:pt x="1908" y="92"/>
                  </a:lnTo>
                  <a:lnTo>
                    <a:pt x="1862" y="46"/>
                  </a:lnTo>
                  <a:lnTo>
                    <a:pt x="1772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808;p49">
              <a:extLst>
                <a:ext uri="{FF2B5EF4-FFF2-40B4-BE49-F238E27FC236}">
                  <a16:creationId xmlns:a16="http://schemas.microsoft.com/office/drawing/2014/main" id="{CA359987-A753-3836-3839-9D7C707EF8C6}"/>
                </a:ext>
              </a:extLst>
            </p:cNvPr>
            <p:cNvSpPr/>
            <p:nvPr/>
          </p:nvSpPr>
          <p:spPr>
            <a:xfrm>
              <a:off x="6204706" y="4002503"/>
              <a:ext cx="189675" cy="154450"/>
            </a:xfrm>
            <a:custGeom>
              <a:avLst/>
              <a:gdLst/>
              <a:ahLst/>
              <a:cxnLst/>
              <a:rect l="l" t="t" r="r" b="b"/>
              <a:pathLst>
                <a:path w="7587" h="6178" extrusionOk="0">
                  <a:moveTo>
                    <a:pt x="4498" y="0"/>
                  </a:moveTo>
                  <a:lnTo>
                    <a:pt x="3953" y="46"/>
                  </a:lnTo>
                  <a:lnTo>
                    <a:pt x="3498" y="182"/>
                  </a:lnTo>
                  <a:lnTo>
                    <a:pt x="3044" y="364"/>
                  </a:lnTo>
                  <a:lnTo>
                    <a:pt x="2635" y="636"/>
                  </a:lnTo>
                  <a:lnTo>
                    <a:pt x="2272" y="954"/>
                  </a:lnTo>
                  <a:lnTo>
                    <a:pt x="1954" y="1318"/>
                  </a:lnTo>
                  <a:lnTo>
                    <a:pt x="1727" y="1726"/>
                  </a:lnTo>
                  <a:lnTo>
                    <a:pt x="1545" y="2135"/>
                  </a:lnTo>
                  <a:lnTo>
                    <a:pt x="137" y="2907"/>
                  </a:lnTo>
                  <a:lnTo>
                    <a:pt x="92" y="2953"/>
                  </a:lnTo>
                  <a:lnTo>
                    <a:pt x="46" y="3044"/>
                  </a:lnTo>
                  <a:lnTo>
                    <a:pt x="1" y="3135"/>
                  </a:lnTo>
                  <a:lnTo>
                    <a:pt x="46" y="3225"/>
                  </a:lnTo>
                  <a:lnTo>
                    <a:pt x="137" y="3316"/>
                  </a:lnTo>
                  <a:lnTo>
                    <a:pt x="1545" y="4043"/>
                  </a:lnTo>
                  <a:lnTo>
                    <a:pt x="1727" y="4497"/>
                  </a:lnTo>
                  <a:lnTo>
                    <a:pt x="1954" y="4906"/>
                  </a:lnTo>
                  <a:lnTo>
                    <a:pt x="2272" y="5269"/>
                  </a:lnTo>
                  <a:lnTo>
                    <a:pt x="2635" y="5587"/>
                  </a:lnTo>
                  <a:lnTo>
                    <a:pt x="3044" y="5814"/>
                  </a:lnTo>
                  <a:lnTo>
                    <a:pt x="3498" y="6042"/>
                  </a:lnTo>
                  <a:lnTo>
                    <a:pt x="3953" y="6132"/>
                  </a:lnTo>
                  <a:lnTo>
                    <a:pt x="4498" y="6178"/>
                  </a:lnTo>
                  <a:lnTo>
                    <a:pt x="4952" y="6178"/>
                  </a:lnTo>
                  <a:lnTo>
                    <a:pt x="5406" y="6042"/>
                  </a:lnTo>
                  <a:lnTo>
                    <a:pt x="5815" y="5905"/>
                  </a:lnTo>
                  <a:lnTo>
                    <a:pt x="6224" y="5633"/>
                  </a:lnTo>
                  <a:lnTo>
                    <a:pt x="6315" y="5587"/>
                  </a:lnTo>
                  <a:lnTo>
                    <a:pt x="6315" y="5497"/>
                  </a:lnTo>
                  <a:lnTo>
                    <a:pt x="6315" y="5406"/>
                  </a:lnTo>
                  <a:lnTo>
                    <a:pt x="6269" y="5360"/>
                  </a:lnTo>
                  <a:lnTo>
                    <a:pt x="6269" y="5315"/>
                  </a:lnTo>
                  <a:lnTo>
                    <a:pt x="6451" y="5133"/>
                  </a:lnTo>
                  <a:lnTo>
                    <a:pt x="6678" y="4861"/>
                  </a:lnTo>
                  <a:lnTo>
                    <a:pt x="6723" y="4906"/>
                  </a:lnTo>
                  <a:lnTo>
                    <a:pt x="6814" y="4951"/>
                  </a:lnTo>
                  <a:lnTo>
                    <a:pt x="6905" y="4951"/>
                  </a:lnTo>
                  <a:lnTo>
                    <a:pt x="6951" y="4906"/>
                  </a:lnTo>
                  <a:lnTo>
                    <a:pt x="7041" y="4861"/>
                  </a:lnTo>
                  <a:lnTo>
                    <a:pt x="7268" y="4452"/>
                  </a:lnTo>
                  <a:lnTo>
                    <a:pt x="7450" y="3998"/>
                  </a:lnTo>
                  <a:lnTo>
                    <a:pt x="7541" y="3589"/>
                  </a:lnTo>
                  <a:lnTo>
                    <a:pt x="7586" y="3089"/>
                  </a:lnTo>
                  <a:lnTo>
                    <a:pt x="7541" y="2771"/>
                  </a:lnTo>
                  <a:lnTo>
                    <a:pt x="7496" y="2453"/>
                  </a:lnTo>
                  <a:lnTo>
                    <a:pt x="7450" y="2181"/>
                  </a:lnTo>
                  <a:lnTo>
                    <a:pt x="7314" y="1908"/>
                  </a:lnTo>
                  <a:lnTo>
                    <a:pt x="7223" y="1636"/>
                  </a:lnTo>
                  <a:lnTo>
                    <a:pt x="7041" y="1363"/>
                  </a:lnTo>
                  <a:lnTo>
                    <a:pt x="6860" y="1136"/>
                  </a:lnTo>
                  <a:lnTo>
                    <a:pt x="6678" y="909"/>
                  </a:lnTo>
                  <a:lnTo>
                    <a:pt x="6451" y="727"/>
                  </a:lnTo>
                  <a:lnTo>
                    <a:pt x="6224" y="546"/>
                  </a:lnTo>
                  <a:lnTo>
                    <a:pt x="5951" y="364"/>
                  </a:lnTo>
                  <a:lnTo>
                    <a:pt x="5679" y="228"/>
                  </a:lnTo>
                  <a:lnTo>
                    <a:pt x="5406" y="137"/>
                  </a:lnTo>
                  <a:lnTo>
                    <a:pt x="5088" y="46"/>
                  </a:lnTo>
                  <a:lnTo>
                    <a:pt x="4816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809;p49">
              <a:extLst>
                <a:ext uri="{FF2B5EF4-FFF2-40B4-BE49-F238E27FC236}">
                  <a16:creationId xmlns:a16="http://schemas.microsoft.com/office/drawing/2014/main" id="{1682AC91-7497-DCBB-D92A-F6C8C844A662}"/>
                </a:ext>
              </a:extLst>
            </p:cNvPr>
            <p:cNvSpPr/>
            <p:nvPr/>
          </p:nvSpPr>
          <p:spPr>
            <a:xfrm>
              <a:off x="6003831" y="3886738"/>
              <a:ext cx="180573" cy="197607"/>
            </a:xfrm>
            <a:custGeom>
              <a:avLst/>
              <a:gdLst/>
              <a:ahLst/>
              <a:cxnLst/>
              <a:rect l="l" t="t" r="r" b="b"/>
              <a:pathLst>
                <a:path w="7177" h="7854" extrusionOk="0">
                  <a:moveTo>
                    <a:pt x="5823" y="0"/>
                  </a:moveTo>
                  <a:lnTo>
                    <a:pt x="5732" y="45"/>
                  </a:lnTo>
                  <a:lnTo>
                    <a:pt x="5687" y="90"/>
                  </a:lnTo>
                  <a:lnTo>
                    <a:pt x="5687" y="226"/>
                  </a:lnTo>
                  <a:lnTo>
                    <a:pt x="5597" y="767"/>
                  </a:lnTo>
                  <a:lnTo>
                    <a:pt x="5461" y="1219"/>
                  </a:lnTo>
                  <a:lnTo>
                    <a:pt x="5281" y="1625"/>
                  </a:lnTo>
                  <a:lnTo>
                    <a:pt x="5010" y="1941"/>
                  </a:lnTo>
                  <a:lnTo>
                    <a:pt x="4649" y="2302"/>
                  </a:lnTo>
                  <a:lnTo>
                    <a:pt x="4243" y="2618"/>
                  </a:lnTo>
                  <a:lnTo>
                    <a:pt x="3791" y="2889"/>
                  </a:lnTo>
                  <a:lnTo>
                    <a:pt x="3295" y="3160"/>
                  </a:lnTo>
                  <a:lnTo>
                    <a:pt x="2618" y="3475"/>
                  </a:lnTo>
                  <a:lnTo>
                    <a:pt x="2031" y="3882"/>
                  </a:lnTo>
                  <a:lnTo>
                    <a:pt x="1490" y="4288"/>
                  </a:lnTo>
                  <a:lnTo>
                    <a:pt x="1038" y="4784"/>
                  </a:lnTo>
                  <a:lnTo>
                    <a:pt x="813" y="5055"/>
                  </a:lnTo>
                  <a:lnTo>
                    <a:pt x="587" y="5371"/>
                  </a:lnTo>
                  <a:lnTo>
                    <a:pt x="451" y="5687"/>
                  </a:lnTo>
                  <a:lnTo>
                    <a:pt x="271" y="6048"/>
                  </a:lnTo>
                  <a:lnTo>
                    <a:pt x="181" y="6409"/>
                  </a:lnTo>
                  <a:lnTo>
                    <a:pt x="90" y="6815"/>
                  </a:lnTo>
                  <a:lnTo>
                    <a:pt x="45" y="7222"/>
                  </a:lnTo>
                  <a:lnTo>
                    <a:pt x="0" y="7673"/>
                  </a:lnTo>
                  <a:lnTo>
                    <a:pt x="767" y="7854"/>
                  </a:lnTo>
                  <a:lnTo>
                    <a:pt x="1535" y="7673"/>
                  </a:lnTo>
                  <a:lnTo>
                    <a:pt x="1580" y="7086"/>
                  </a:lnTo>
                  <a:lnTo>
                    <a:pt x="1670" y="6545"/>
                  </a:lnTo>
                  <a:lnTo>
                    <a:pt x="1896" y="6138"/>
                  </a:lnTo>
                  <a:lnTo>
                    <a:pt x="2167" y="5732"/>
                  </a:lnTo>
                  <a:lnTo>
                    <a:pt x="2528" y="5371"/>
                  </a:lnTo>
                  <a:lnTo>
                    <a:pt x="2934" y="5055"/>
                  </a:lnTo>
                  <a:lnTo>
                    <a:pt x="3430" y="4784"/>
                  </a:lnTo>
                  <a:lnTo>
                    <a:pt x="3927" y="4514"/>
                  </a:lnTo>
                  <a:lnTo>
                    <a:pt x="4559" y="4198"/>
                  </a:lnTo>
                  <a:lnTo>
                    <a:pt x="5145" y="3837"/>
                  </a:lnTo>
                  <a:lnTo>
                    <a:pt x="5687" y="3385"/>
                  </a:lnTo>
                  <a:lnTo>
                    <a:pt x="6184" y="2934"/>
                  </a:lnTo>
                  <a:lnTo>
                    <a:pt x="6364" y="2663"/>
                  </a:lnTo>
                  <a:lnTo>
                    <a:pt x="6545" y="2392"/>
                  </a:lnTo>
                  <a:lnTo>
                    <a:pt x="6725" y="2076"/>
                  </a:lnTo>
                  <a:lnTo>
                    <a:pt x="6861" y="1760"/>
                  </a:lnTo>
                  <a:lnTo>
                    <a:pt x="6996" y="1399"/>
                  </a:lnTo>
                  <a:lnTo>
                    <a:pt x="7086" y="1038"/>
                  </a:lnTo>
                  <a:lnTo>
                    <a:pt x="7131" y="677"/>
                  </a:lnTo>
                  <a:lnTo>
                    <a:pt x="7177" y="226"/>
                  </a:lnTo>
                  <a:lnTo>
                    <a:pt x="7177" y="135"/>
                  </a:lnTo>
                  <a:lnTo>
                    <a:pt x="7131" y="45"/>
                  </a:lnTo>
                  <a:lnTo>
                    <a:pt x="70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810;p49">
              <a:extLst>
                <a:ext uri="{FF2B5EF4-FFF2-40B4-BE49-F238E27FC236}">
                  <a16:creationId xmlns:a16="http://schemas.microsoft.com/office/drawing/2014/main" id="{3881050F-9117-7A1A-B493-85A2E2D262DB}"/>
                </a:ext>
              </a:extLst>
            </p:cNvPr>
            <p:cNvSpPr/>
            <p:nvPr/>
          </p:nvSpPr>
          <p:spPr>
            <a:xfrm>
              <a:off x="6023128" y="3886738"/>
              <a:ext cx="161276" cy="386105"/>
            </a:xfrm>
            <a:custGeom>
              <a:avLst/>
              <a:gdLst/>
              <a:ahLst/>
              <a:cxnLst/>
              <a:rect l="l" t="t" r="r" b="b"/>
              <a:pathLst>
                <a:path w="6410" h="15346" extrusionOk="0">
                  <a:moveTo>
                    <a:pt x="5868" y="0"/>
                  </a:moveTo>
                  <a:lnTo>
                    <a:pt x="5733" y="722"/>
                  </a:lnTo>
                  <a:lnTo>
                    <a:pt x="5507" y="1399"/>
                  </a:lnTo>
                  <a:lnTo>
                    <a:pt x="5236" y="1986"/>
                  </a:lnTo>
                  <a:lnTo>
                    <a:pt x="5101" y="2257"/>
                  </a:lnTo>
                  <a:lnTo>
                    <a:pt x="4965" y="2483"/>
                  </a:lnTo>
                  <a:lnTo>
                    <a:pt x="4694" y="2753"/>
                  </a:lnTo>
                  <a:lnTo>
                    <a:pt x="4424" y="2979"/>
                  </a:lnTo>
                  <a:lnTo>
                    <a:pt x="4108" y="3250"/>
                  </a:lnTo>
                  <a:lnTo>
                    <a:pt x="3792" y="3475"/>
                  </a:lnTo>
                  <a:lnTo>
                    <a:pt x="3070" y="3882"/>
                  </a:lnTo>
                  <a:lnTo>
                    <a:pt x="2393" y="4198"/>
                  </a:lnTo>
                  <a:lnTo>
                    <a:pt x="1896" y="4514"/>
                  </a:lnTo>
                  <a:lnTo>
                    <a:pt x="1400" y="4830"/>
                  </a:lnTo>
                  <a:lnTo>
                    <a:pt x="993" y="5145"/>
                  </a:lnTo>
                  <a:lnTo>
                    <a:pt x="632" y="5552"/>
                  </a:lnTo>
                  <a:lnTo>
                    <a:pt x="361" y="5958"/>
                  </a:lnTo>
                  <a:lnTo>
                    <a:pt x="181" y="6454"/>
                  </a:lnTo>
                  <a:lnTo>
                    <a:pt x="46" y="7041"/>
                  </a:lnTo>
                  <a:lnTo>
                    <a:pt x="0" y="7673"/>
                  </a:lnTo>
                  <a:lnTo>
                    <a:pt x="46" y="8350"/>
                  </a:lnTo>
                  <a:lnTo>
                    <a:pt x="181" y="8892"/>
                  </a:lnTo>
                  <a:lnTo>
                    <a:pt x="361" y="9388"/>
                  </a:lnTo>
                  <a:lnTo>
                    <a:pt x="632" y="9794"/>
                  </a:lnTo>
                  <a:lnTo>
                    <a:pt x="993" y="10201"/>
                  </a:lnTo>
                  <a:lnTo>
                    <a:pt x="1400" y="10562"/>
                  </a:lnTo>
                  <a:lnTo>
                    <a:pt x="1896" y="10878"/>
                  </a:lnTo>
                  <a:lnTo>
                    <a:pt x="2393" y="11148"/>
                  </a:lnTo>
                  <a:lnTo>
                    <a:pt x="3070" y="11509"/>
                  </a:lnTo>
                  <a:lnTo>
                    <a:pt x="3792" y="11916"/>
                  </a:lnTo>
                  <a:lnTo>
                    <a:pt x="4108" y="12141"/>
                  </a:lnTo>
                  <a:lnTo>
                    <a:pt x="4424" y="12367"/>
                  </a:lnTo>
                  <a:lnTo>
                    <a:pt x="4694" y="12638"/>
                  </a:lnTo>
                  <a:lnTo>
                    <a:pt x="4965" y="12909"/>
                  </a:lnTo>
                  <a:lnTo>
                    <a:pt x="5236" y="13405"/>
                  </a:lnTo>
                  <a:lnTo>
                    <a:pt x="5507" y="13992"/>
                  </a:lnTo>
                  <a:lnTo>
                    <a:pt x="5733" y="14669"/>
                  </a:lnTo>
                  <a:lnTo>
                    <a:pt x="5868" y="15346"/>
                  </a:lnTo>
                  <a:lnTo>
                    <a:pt x="6274" y="15346"/>
                  </a:lnTo>
                  <a:lnTo>
                    <a:pt x="6319" y="15301"/>
                  </a:lnTo>
                  <a:lnTo>
                    <a:pt x="6410" y="15256"/>
                  </a:lnTo>
                  <a:lnTo>
                    <a:pt x="6410" y="15120"/>
                  </a:lnTo>
                  <a:lnTo>
                    <a:pt x="6364" y="14714"/>
                  </a:lnTo>
                  <a:lnTo>
                    <a:pt x="6319" y="14308"/>
                  </a:lnTo>
                  <a:lnTo>
                    <a:pt x="6229" y="13947"/>
                  </a:lnTo>
                  <a:lnTo>
                    <a:pt x="6094" y="13631"/>
                  </a:lnTo>
                  <a:lnTo>
                    <a:pt x="5958" y="13315"/>
                  </a:lnTo>
                  <a:lnTo>
                    <a:pt x="5778" y="12999"/>
                  </a:lnTo>
                  <a:lnTo>
                    <a:pt x="5597" y="12728"/>
                  </a:lnTo>
                  <a:lnTo>
                    <a:pt x="5417" y="12457"/>
                  </a:lnTo>
                  <a:lnTo>
                    <a:pt x="4920" y="11961"/>
                  </a:lnTo>
                  <a:lnTo>
                    <a:pt x="4378" y="11555"/>
                  </a:lnTo>
                  <a:lnTo>
                    <a:pt x="3792" y="11194"/>
                  </a:lnTo>
                  <a:lnTo>
                    <a:pt x="3160" y="10832"/>
                  </a:lnTo>
                  <a:lnTo>
                    <a:pt x="2663" y="10607"/>
                  </a:lnTo>
                  <a:lnTo>
                    <a:pt x="2167" y="10291"/>
                  </a:lnTo>
                  <a:lnTo>
                    <a:pt x="1761" y="9975"/>
                  </a:lnTo>
                  <a:lnTo>
                    <a:pt x="1400" y="9614"/>
                  </a:lnTo>
                  <a:lnTo>
                    <a:pt x="1129" y="9253"/>
                  </a:lnTo>
                  <a:lnTo>
                    <a:pt x="903" y="8801"/>
                  </a:lnTo>
                  <a:lnTo>
                    <a:pt x="813" y="8305"/>
                  </a:lnTo>
                  <a:lnTo>
                    <a:pt x="768" y="7673"/>
                  </a:lnTo>
                  <a:lnTo>
                    <a:pt x="813" y="7086"/>
                  </a:lnTo>
                  <a:lnTo>
                    <a:pt x="903" y="6545"/>
                  </a:lnTo>
                  <a:lnTo>
                    <a:pt x="1129" y="6093"/>
                  </a:lnTo>
                  <a:lnTo>
                    <a:pt x="1400" y="5732"/>
                  </a:lnTo>
                  <a:lnTo>
                    <a:pt x="1761" y="5371"/>
                  </a:lnTo>
                  <a:lnTo>
                    <a:pt x="2167" y="5055"/>
                  </a:lnTo>
                  <a:lnTo>
                    <a:pt x="2663" y="4784"/>
                  </a:lnTo>
                  <a:lnTo>
                    <a:pt x="3160" y="4514"/>
                  </a:lnTo>
                  <a:lnTo>
                    <a:pt x="3792" y="4198"/>
                  </a:lnTo>
                  <a:lnTo>
                    <a:pt x="4378" y="3837"/>
                  </a:lnTo>
                  <a:lnTo>
                    <a:pt x="4920" y="3385"/>
                  </a:lnTo>
                  <a:lnTo>
                    <a:pt x="5417" y="2934"/>
                  </a:lnTo>
                  <a:lnTo>
                    <a:pt x="5597" y="2663"/>
                  </a:lnTo>
                  <a:lnTo>
                    <a:pt x="5778" y="2347"/>
                  </a:lnTo>
                  <a:lnTo>
                    <a:pt x="5958" y="2076"/>
                  </a:lnTo>
                  <a:lnTo>
                    <a:pt x="6094" y="1760"/>
                  </a:lnTo>
                  <a:lnTo>
                    <a:pt x="6229" y="1399"/>
                  </a:lnTo>
                  <a:lnTo>
                    <a:pt x="6319" y="1038"/>
                  </a:lnTo>
                  <a:lnTo>
                    <a:pt x="6364" y="677"/>
                  </a:lnTo>
                  <a:lnTo>
                    <a:pt x="6410" y="226"/>
                  </a:lnTo>
                  <a:lnTo>
                    <a:pt x="6410" y="135"/>
                  </a:lnTo>
                  <a:lnTo>
                    <a:pt x="6319" y="45"/>
                  </a:lnTo>
                  <a:lnTo>
                    <a:pt x="6274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811;p49">
              <a:extLst>
                <a:ext uri="{FF2B5EF4-FFF2-40B4-BE49-F238E27FC236}">
                  <a16:creationId xmlns:a16="http://schemas.microsoft.com/office/drawing/2014/main" id="{060C58E2-043D-A0A8-7AD0-17B5F65C1EC0}"/>
                </a:ext>
              </a:extLst>
            </p:cNvPr>
            <p:cNvSpPr/>
            <p:nvPr/>
          </p:nvSpPr>
          <p:spPr>
            <a:xfrm>
              <a:off x="6003831" y="3886738"/>
              <a:ext cx="180573" cy="386105"/>
            </a:xfrm>
            <a:custGeom>
              <a:avLst/>
              <a:gdLst/>
              <a:ahLst/>
              <a:cxnLst/>
              <a:rect l="l" t="t" r="r" b="b"/>
              <a:pathLst>
                <a:path w="7177" h="15346" extrusionOk="0">
                  <a:moveTo>
                    <a:pt x="135" y="0"/>
                  </a:moveTo>
                  <a:lnTo>
                    <a:pt x="45" y="45"/>
                  </a:lnTo>
                  <a:lnTo>
                    <a:pt x="45" y="90"/>
                  </a:lnTo>
                  <a:lnTo>
                    <a:pt x="0" y="226"/>
                  </a:lnTo>
                  <a:lnTo>
                    <a:pt x="45" y="632"/>
                  </a:lnTo>
                  <a:lnTo>
                    <a:pt x="135" y="1038"/>
                  </a:lnTo>
                  <a:lnTo>
                    <a:pt x="226" y="1399"/>
                  </a:lnTo>
                  <a:lnTo>
                    <a:pt x="316" y="1760"/>
                  </a:lnTo>
                  <a:lnTo>
                    <a:pt x="451" y="2076"/>
                  </a:lnTo>
                  <a:lnTo>
                    <a:pt x="632" y="2347"/>
                  </a:lnTo>
                  <a:lnTo>
                    <a:pt x="813" y="2663"/>
                  </a:lnTo>
                  <a:lnTo>
                    <a:pt x="1038" y="2934"/>
                  </a:lnTo>
                  <a:lnTo>
                    <a:pt x="1490" y="3385"/>
                  </a:lnTo>
                  <a:lnTo>
                    <a:pt x="2031" y="3837"/>
                  </a:lnTo>
                  <a:lnTo>
                    <a:pt x="2663" y="4198"/>
                  </a:lnTo>
                  <a:lnTo>
                    <a:pt x="3295" y="4514"/>
                  </a:lnTo>
                  <a:lnTo>
                    <a:pt x="3791" y="4784"/>
                  </a:lnTo>
                  <a:lnTo>
                    <a:pt x="4243" y="5055"/>
                  </a:lnTo>
                  <a:lnTo>
                    <a:pt x="4649" y="5371"/>
                  </a:lnTo>
                  <a:lnTo>
                    <a:pt x="5010" y="5732"/>
                  </a:lnTo>
                  <a:lnTo>
                    <a:pt x="5281" y="6093"/>
                  </a:lnTo>
                  <a:lnTo>
                    <a:pt x="5507" y="6545"/>
                  </a:lnTo>
                  <a:lnTo>
                    <a:pt x="5642" y="7086"/>
                  </a:lnTo>
                  <a:lnTo>
                    <a:pt x="5687" y="7673"/>
                  </a:lnTo>
                  <a:lnTo>
                    <a:pt x="5642" y="8305"/>
                  </a:lnTo>
                  <a:lnTo>
                    <a:pt x="5507" y="8801"/>
                  </a:lnTo>
                  <a:lnTo>
                    <a:pt x="5281" y="9253"/>
                  </a:lnTo>
                  <a:lnTo>
                    <a:pt x="5010" y="9614"/>
                  </a:lnTo>
                  <a:lnTo>
                    <a:pt x="4649" y="9975"/>
                  </a:lnTo>
                  <a:lnTo>
                    <a:pt x="4243" y="10291"/>
                  </a:lnTo>
                  <a:lnTo>
                    <a:pt x="3791" y="10607"/>
                  </a:lnTo>
                  <a:lnTo>
                    <a:pt x="3295" y="10832"/>
                  </a:lnTo>
                  <a:lnTo>
                    <a:pt x="2663" y="11194"/>
                  </a:lnTo>
                  <a:lnTo>
                    <a:pt x="2031" y="11555"/>
                  </a:lnTo>
                  <a:lnTo>
                    <a:pt x="1490" y="11961"/>
                  </a:lnTo>
                  <a:lnTo>
                    <a:pt x="1038" y="12457"/>
                  </a:lnTo>
                  <a:lnTo>
                    <a:pt x="813" y="12728"/>
                  </a:lnTo>
                  <a:lnTo>
                    <a:pt x="632" y="12999"/>
                  </a:lnTo>
                  <a:lnTo>
                    <a:pt x="451" y="13315"/>
                  </a:lnTo>
                  <a:lnTo>
                    <a:pt x="316" y="13631"/>
                  </a:lnTo>
                  <a:lnTo>
                    <a:pt x="226" y="13947"/>
                  </a:lnTo>
                  <a:lnTo>
                    <a:pt x="135" y="14308"/>
                  </a:lnTo>
                  <a:lnTo>
                    <a:pt x="45" y="14714"/>
                  </a:lnTo>
                  <a:lnTo>
                    <a:pt x="0" y="15120"/>
                  </a:lnTo>
                  <a:lnTo>
                    <a:pt x="45" y="15256"/>
                  </a:lnTo>
                  <a:lnTo>
                    <a:pt x="90" y="15346"/>
                  </a:lnTo>
                  <a:lnTo>
                    <a:pt x="1444" y="15346"/>
                  </a:lnTo>
                  <a:lnTo>
                    <a:pt x="1490" y="15256"/>
                  </a:lnTo>
                  <a:lnTo>
                    <a:pt x="1535" y="15120"/>
                  </a:lnTo>
                  <a:lnTo>
                    <a:pt x="1580" y="14624"/>
                  </a:lnTo>
                  <a:lnTo>
                    <a:pt x="1715" y="14172"/>
                  </a:lnTo>
                  <a:lnTo>
                    <a:pt x="1896" y="13766"/>
                  </a:lnTo>
                  <a:lnTo>
                    <a:pt x="2167" y="13405"/>
                  </a:lnTo>
                  <a:lnTo>
                    <a:pt x="2528" y="13044"/>
                  </a:lnTo>
                  <a:lnTo>
                    <a:pt x="2934" y="12728"/>
                  </a:lnTo>
                  <a:lnTo>
                    <a:pt x="3430" y="12457"/>
                  </a:lnTo>
                  <a:lnTo>
                    <a:pt x="3927" y="12186"/>
                  </a:lnTo>
                  <a:lnTo>
                    <a:pt x="4559" y="11871"/>
                  </a:lnTo>
                  <a:lnTo>
                    <a:pt x="5145" y="11509"/>
                  </a:lnTo>
                  <a:lnTo>
                    <a:pt x="5687" y="11103"/>
                  </a:lnTo>
                  <a:lnTo>
                    <a:pt x="6184" y="10607"/>
                  </a:lnTo>
                  <a:lnTo>
                    <a:pt x="6409" y="10336"/>
                  </a:lnTo>
                  <a:lnTo>
                    <a:pt x="6590" y="10020"/>
                  </a:lnTo>
                  <a:lnTo>
                    <a:pt x="6770" y="9704"/>
                  </a:lnTo>
                  <a:lnTo>
                    <a:pt x="6906" y="9343"/>
                  </a:lnTo>
                  <a:lnTo>
                    <a:pt x="7041" y="8982"/>
                  </a:lnTo>
                  <a:lnTo>
                    <a:pt x="7086" y="8576"/>
                  </a:lnTo>
                  <a:lnTo>
                    <a:pt x="7177" y="8124"/>
                  </a:lnTo>
                  <a:lnTo>
                    <a:pt x="7177" y="7673"/>
                  </a:lnTo>
                  <a:lnTo>
                    <a:pt x="7177" y="7222"/>
                  </a:lnTo>
                  <a:lnTo>
                    <a:pt x="7086" y="6815"/>
                  </a:lnTo>
                  <a:lnTo>
                    <a:pt x="7041" y="6409"/>
                  </a:lnTo>
                  <a:lnTo>
                    <a:pt x="6906" y="6003"/>
                  </a:lnTo>
                  <a:lnTo>
                    <a:pt x="6770" y="5687"/>
                  </a:lnTo>
                  <a:lnTo>
                    <a:pt x="6590" y="5371"/>
                  </a:lnTo>
                  <a:lnTo>
                    <a:pt x="6409" y="5055"/>
                  </a:lnTo>
                  <a:lnTo>
                    <a:pt x="6184" y="4739"/>
                  </a:lnTo>
                  <a:lnTo>
                    <a:pt x="5687" y="4288"/>
                  </a:lnTo>
                  <a:lnTo>
                    <a:pt x="5145" y="3837"/>
                  </a:lnTo>
                  <a:lnTo>
                    <a:pt x="4559" y="3475"/>
                  </a:lnTo>
                  <a:lnTo>
                    <a:pt x="3927" y="3160"/>
                  </a:lnTo>
                  <a:lnTo>
                    <a:pt x="3430" y="2889"/>
                  </a:lnTo>
                  <a:lnTo>
                    <a:pt x="2934" y="2618"/>
                  </a:lnTo>
                  <a:lnTo>
                    <a:pt x="2528" y="2302"/>
                  </a:lnTo>
                  <a:lnTo>
                    <a:pt x="2167" y="1941"/>
                  </a:lnTo>
                  <a:lnTo>
                    <a:pt x="1896" y="1625"/>
                  </a:lnTo>
                  <a:lnTo>
                    <a:pt x="1715" y="1219"/>
                  </a:lnTo>
                  <a:lnTo>
                    <a:pt x="1580" y="767"/>
                  </a:lnTo>
                  <a:lnTo>
                    <a:pt x="1535" y="226"/>
                  </a:lnTo>
                  <a:lnTo>
                    <a:pt x="1490" y="90"/>
                  </a:lnTo>
                  <a:lnTo>
                    <a:pt x="1444" y="45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812;p49">
              <a:extLst>
                <a:ext uri="{FF2B5EF4-FFF2-40B4-BE49-F238E27FC236}">
                  <a16:creationId xmlns:a16="http://schemas.microsoft.com/office/drawing/2014/main" id="{F1CA9A8F-8CCD-BC93-81B2-D2560C0FAFE7}"/>
                </a:ext>
              </a:extLst>
            </p:cNvPr>
            <p:cNvSpPr/>
            <p:nvPr/>
          </p:nvSpPr>
          <p:spPr>
            <a:xfrm>
              <a:off x="6024260" y="3886738"/>
              <a:ext cx="160143" cy="386105"/>
            </a:xfrm>
            <a:custGeom>
              <a:avLst/>
              <a:gdLst/>
              <a:ahLst/>
              <a:cxnLst/>
              <a:rect l="l" t="t" r="r" b="b"/>
              <a:pathLst>
                <a:path w="6365" h="15346" extrusionOk="0">
                  <a:moveTo>
                    <a:pt x="1" y="0"/>
                  </a:moveTo>
                  <a:lnTo>
                    <a:pt x="91" y="542"/>
                  </a:lnTo>
                  <a:lnTo>
                    <a:pt x="226" y="1083"/>
                  </a:lnTo>
                  <a:lnTo>
                    <a:pt x="407" y="1535"/>
                  </a:lnTo>
                  <a:lnTo>
                    <a:pt x="632" y="1986"/>
                  </a:lnTo>
                  <a:lnTo>
                    <a:pt x="948" y="2347"/>
                  </a:lnTo>
                  <a:lnTo>
                    <a:pt x="1355" y="2708"/>
                  </a:lnTo>
                  <a:lnTo>
                    <a:pt x="1806" y="3069"/>
                  </a:lnTo>
                  <a:lnTo>
                    <a:pt x="2348" y="3385"/>
                  </a:lnTo>
                  <a:lnTo>
                    <a:pt x="2979" y="3701"/>
                  </a:lnTo>
                  <a:lnTo>
                    <a:pt x="3566" y="4062"/>
                  </a:lnTo>
                  <a:lnTo>
                    <a:pt x="4108" y="4423"/>
                  </a:lnTo>
                  <a:lnTo>
                    <a:pt x="4604" y="4920"/>
                  </a:lnTo>
                  <a:lnTo>
                    <a:pt x="4830" y="5191"/>
                  </a:lnTo>
                  <a:lnTo>
                    <a:pt x="5011" y="5461"/>
                  </a:lnTo>
                  <a:lnTo>
                    <a:pt x="5191" y="5777"/>
                  </a:lnTo>
                  <a:lnTo>
                    <a:pt x="5326" y="6093"/>
                  </a:lnTo>
                  <a:lnTo>
                    <a:pt x="5462" y="6454"/>
                  </a:lnTo>
                  <a:lnTo>
                    <a:pt x="5552" y="6861"/>
                  </a:lnTo>
                  <a:lnTo>
                    <a:pt x="5597" y="7267"/>
                  </a:lnTo>
                  <a:lnTo>
                    <a:pt x="5597" y="7673"/>
                  </a:lnTo>
                  <a:lnTo>
                    <a:pt x="5597" y="8124"/>
                  </a:lnTo>
                  <a:lnTo>
                    <a:pt x="5552" y="8531"/>
                  </a:lnTo>
                  <a:lnTo>
                    <a:pt x="5462" y="8892"/>
                  </a:lnTo>
                  <a:lnTo>
                    <a:pt x="5326" y="9253"/>
                  </a:lnTo>
                  <a:lnTo>
                    <a:pt x="5191" y="9569"/>
                  </a:lnTo>
                  <a:lnTo>
                    <a:pt x="5011" y="9885"/>
                  </a:lnTo>
                  <a:lnTo>
                    <a:pt x="4830" y="10201"/>
                  </a:lnTo>
                  <a:lnTo>
                    <a:pt x="4604" y="10471"/>
                  </a:lnTo>
                  <a:lnTo>
                    <a:pt x="4108" y="10923"/>
                  </a:lnTo>
                  <a:lnTo>
                    <a:pt x="3566" y="11329"/>
                  </a:lnTo>
                  <a:lnTo>
                    <a:pt x="2979" y="11645"/>
                  </a:lnTo>
                  <a:lnTo>
                    <a:pt x="2348" y="11961"/>
                  </a:lnTo>
                  <a:lnTo>
                    <a:pt x="1806" y="12277"/>
                  </a:lnTo>
                  <a:lnTo>
                    <a:pt x="1355" y="12593"/>
                  </a:lnTo>
                  <a:lnTo>
                    <a:pt x="993" y="12954"/>
                  </a:lnTo>
                  <a:lnTo>
                    <a:pt x="678" y="13360"/>
                  </a:lnTo>
                  <a:lnTo>
                    <a:pt x="407" y="13811"/>
                  </a:lnTo>
                  <a:lnTo>
                    <a:pt x="226" y="14308"/>
                  </a:lnTo>
                  <a:lnTo>
                    <a:pt x="91" y="14804"/>
                  </a:lnTo>
                  <a:lnTo>
                    <a:pt x="1" y="15346"/>
                  </a:lnTo>
                  <a:lnTo>
                    <a:pt x="632" y="15346"/>
                  </a:lnTo>
                  <a:lnTo>
                    <a:pt x="678" y="15256"/>
                  </a:lnTo>
                  <a:lnTo>
                    <a:pt x="723" y="15120"/>
                  </a:lnTo>
                  <a:lnTo>
                    <a:pt x="768" y="14624"/>
                  </a:lnTo>
                  <a:lnTo>
                    <a:pt x="903" y="14172"/>
                  </a:lnTo>
                  <a:lnTo>
                    <a:pt x="1084" y="13766"/>
                  </a:lnTo>
                  <a:lnTo>
                    <a:pt x="1355" y="13405"/>
                  </a:lnTo>
                  <a:lnTo>
                    <a:pt x="1716" y="13044"/>
                  </a:lnTo>
                  <a:lnTo>
                    <a:pt x="2122" y="12728"/>
                  </a:lnTo>
                  <a:lnTo>
                    <a:pt x="2618" y="12457"/>
                  </a:lnTo>
                  <a:lnTo>
                    <a:pt x="3115" y="12186"/>
                  </a:lnTo>
                  <a:lnTo>
                    <a:pt x="3747" y="11871"/>
                  </a:lnTo>
                  <a:lnTo>
                    <a:pt x="4333" y="11509"/>
                  </a:lnTo>
                  <a:lnTo>
                    <a:pt x="4875" y="11103"/>
                  </a:lnTo>
                  <a:lnTo>
                    <a:pt x="5372" y="10607"/>
                  </a:lnTo>
                  <a:lnTo>
                    <a:pt x="5597" y="10336"/>
                  </a:lnTo>
                  <a:lnTo>
                    <a:pt x="5778" y="10020"/>
                  </a:lnTo>
                  <a:lnTo>
                    <a:pt x="5958" y="9704"/>
                  </a:lnTo>
                  <a:lnTo>
                    <a:pt x="6094" y="9343"/>
                  </a:lnTo>
                  <a:lnTo>
                    <a:pt x="6229" y="8982"/>
                  </a:lnTo>
                  <a:lnTo>
                    <a:pt x="6274" y="8576"/>
                  </a:lnTo>
                  <a:lnTo>
                    <a:pt x="6365" y="8124"/>
                  </a:lnTo>
                  <a:lnTo>
                    <a:pt x="6365" y="7673"/>
                  </a:lnTo>
                  <a:lnTo>
                    <a:pt x="6365" y="7222"/>
                  </a:lnTo>
                  <a:lnTo>
                    <a:pt x="6274" y="6815"/>
                  </a:lnTo>
                  <a:lnTo>
                    <a:pt x="6229" y="6409"/>
                  </a:lnTo>
                  <a:lnTo>
                    <a:pt x="6094" y="6003"/>
                  </a:lnTo>
                  <a:lnTo>
                    <a:pt x="5958" y="5687"/>
                  </a:lnTo>
                  <a:lnTo>
                    <a:pt x="5778" y="5371"/>
                  </a:lnTo>
                  <a:lnTo>
                    <a:pt x="5597" y="5055"/>
                  </a:lnTo>
                  <a:lnTo>
                    <a:pt x="5372" y="4739"/>
                  </a:lnTo>
                  <a:lnTo>
                    <a:pt x="4875" y="4288"/>
                  </a:lnTo>
                  <a:lnTo>
                    <a:pt x="4333" y="3837"/>
                  </a:lnTo>
                  <a:lnTo>
                    <a:pt x="3747" y="3475"/>
                  </a:lnTo>
                  <a:lnTo>
                    <a:pt x="3115" y="3160"/>
                  </a:lnTo>
                  <a:lnTo>
                    <a:pt x="2618" y="2889"/>
                  </a:lnTo>
                  <a:lnTo>
                    <a:pt x="2122" y="2618"/>
                  </a:lnTo>
                  <a:lnTo>
                    <a:pt x="1716" y="2302"/>
                  </a:lnTo>
                  <a:lnTo>
                    <a:pt x="1355" y="1941"/>
                  </a:lnTo>
                  <a:lnTo>
                    <a:pt x="1084" y="1625"/>
                  </a:lnTo>
                  <a:lnTo>
                    <a:pt x="903" y="1219"/>
                  </a:lnTo>
                  <a:lnTo>
                    <a:pt x="768" y="767"/>
                  </a:lnTo>
                  <a:lnTo>
                    <a:pt x="723" y="226"/>
                  </a:lnTo>
                  <a:lnTo>
                    <a:pt x="678" y="90"/>
                  </a:lnTo>
                  <a:lnTo>
                    <a:pt x="632" y="45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813;p49">
              <a:extLst>
                <a:ext uri="{FF2B5EF4-FFF2-40B4-BE49-F238E27FC236}">
                  <a16:creationId xmlns:a16="http://schemas.microsoft.com/office/drawing/2014/main" id="{3697907A-67E5-D72A-1E33-F32A177B189A}"/>
                </a:ext>
              </a:extLst>
            </p:cNvPr>
            <p:cNvSpPr/>
            <p:nvPr/>
          </p:nvSpPr>
          <p:spPr>
            <a:xfrm>
              <a:off x="6003831" y="4079787"/>
              <a:ext cx="180573" cy="193053"/>
            </a:xfrm>
            <a:custGeom>
              <a:avLst/>
              <a:gdLst/>
              <a:ahLst/>
              <a:cxnLst/>
              <a:rect l="l" t="t" r="r" b="b"/>
              <a:pathLst>
                <a:path w="7177" h="7673" extrusionOk="0">
                  <a:moveTo>
                    <a:pt x="0" y="0"/>
                  </a:moveTo>
                  <a:lnTo>
                    <a:pt x="45" y="451"/>
                  </a:lnTo>
                  <a:lnTo>
                    <a:pt x="90" y="858"/>
                  </a:lnTo>
                  <a:lnTo>
                    <a:pt x="181" y="1264"/>
                  </a:lnTo>
                  <a:lnTo>
                    <a:pt x="271" y="1670"/>
                  </a:lnTo>
                  <a:lnTo>
                    <a:pt x="406" y="1986"/>
                  </a:lnTo>
                  <a:lnTo>
                    <a:pt x="587" y="2347"/>
                  </a:lnTo>
                  <a:lnTo>
                    <a:pt x="813" y="2618"/>
                  </a:lnTo>
                  <a:lnTo>
                    <a:pt x="1038" y="2934"/>
                  </a:lnTo>
                  <a:lnTo>
                    <a:pt x="1490" y="3385"/>
                  </a:lnTo>
                  <a:lnTo>
                    <a:pt x="2031" y="3836"/>
                  </a:lnTo>
                  <a:lnTo>
                    <a:pt x="2618" y="4198"/>
                  </a:lnTo>
                  <a:lnTo>
                    <a:pt x="3250" y="4513"/>
                  </a:lnTo>
                  <a:lnTo>
                    <a:pt x="3791" y="4784"/>
                  </a:lnTo>
                  <a:lnTo>
                    <a:pt x="4243" y="5055"/>
                  </a:lnTo>
                  <a:lnTo>
                    <a:pt x="4694" y="5371"/>
                  </a:lnTo>
                  <a:lnTo>
                    <a:pt x="5010" y="5732"/>
                  </a:lnTo>
                  <a:lnTo>
                    <a:pt x="5281" y="6093"/>
                  </a:lnTo>
                  <a:lnTo>
                    <a:pt x="5461" y="6454"/>
                  </a:lnTo>
                  <a:lnTo>
                    <a:pt x="5597" y="6951"/>
                  </a:lnTo>
                  <a:lnTo>
                    <a:pt x="5687" y="7447"/>
                  </a:lnTo>
                  <a:lnTo>
                    <a:pt x="5687" y="7583"/>
                  </a:lnTo>
                  <a:lnTo>
                    <a:pt x="5732" y="7673"/>
                  </a:lnTo>
                  <a:lnTo>
                    <a:pt x="7041" y="7673"/>
                  </a:lnTo>
                  <a:lnTo>
                    <a:pt x="7131" y="7628"/>
                  </a:lnTo>
                  <a:lnTo>
                    <a:pt x="7177" y="7583"/>
                  </a:lnTo>
                  <a:lnTo>
                    <a:pt x="7177" y="7447"/>
                  </a:lnTo>
                  <a:lnTo>
                    <a:pt x="7131" y="7041"/>
                  </a:lnTo>
                  <a:lnTo>
                    <a:pt x="7086" y="6635"/>
                  </a:lnTo>
                  <a:lnTo>
                    <a:pt x="6996" y="6274"/>
                  </a:lnTo>
                  <a:lnTo>
                    <a:pt x="6861" y="5958"/>
                  </a:lnTo>
                  <a:lnTo>
                    <a:pt x="6725" y="5642"/>
                  </a:lnTo>
                  <a:lnTo>
                    <a:pt x="6545" y="5326"/>
                  </a:lnTo>
                  <a:lnTo>
                    <a:pt x="6364" y="5055"/>
                  </a:lnTo>
                  <a:lnTo>
                    <a:pt x="6184" y="4784"/>
                  </a:lnTo>
                  <a:lnTo>
                    <a:pt x="5687" y="4288"/>
                  </a:lnTo>
                  <a:lnTo>
                    <a:pt x="5145" y="3882"/>
                  </a:lnTo>
                  <a:lnTo>
                    <a:pt x="4559" y="3475"/>
                  </a:lnTo>
                  <a:lnTo>
                    <a:pt x="3927" y="3159"/>
                  </a:lnTo>
                  <a:lnTo>
                    <a:pt x="3430" y="2889"/>
                  </a:lnTo>
                  <a:lnTo>
                    <a:pt x="2934" y="2618"/>
                  </a:lnTo>
                  <a:lnTo>
                    <a:pt x="2528" y="2302"/>
                  </a:lnTo>
                  <a:lnTo>
                    <a:pt x="2167" y="1941"/>
                  </a:lnTo>
                  <a:lnTo>
                    <a:pt x="1896" y="1580"/>
                  </a:lnTo>
                  <a:lnTo>
                    <a:pt x="1670" y="1128"/>
                  </a:lnTo>
                  <a:lnTo>
                    <a:pt x="1535" y="587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814;p49">
              <a:extLst>
                <a:ext uri="{FF2B5EF4-FFF2-40B4-BE49-F238E27FC236}">
                  <a16:creationId xmlns:a16="http://schemas.microsoft.com/office/drawing/2014/main" id="{2DD49752-A588-4D4E-DC0D-97F7DD20D1A5}"/>
                </a:ext>
              </a:extLst>
            </p:cNvPr>
            <p:cNvSpPr/>
            <p:nvPr/>
          </p:nvSpPr>
          <p:spPr>
            <a:xfrm>
              <a:off x="6023128" y="4076365"/>
              <a:ext cx="161276" cy="196474"/>
            </a:xfrm>
            <a:custGeom>
              <a:avLst/>
              <a:gdLst/>
              <a:ahLst/>
              <a:cxnLst/>
              <a:rect l="l" t="t" r="r" b="b"/>
              <a:pathLst>
                <a:path w="6410" h="7809" extrusionOk="0">
                  <a:moveTo>
                    <a:pt x="361" y="1"/>
                  </a:moveTo>
                  <a:lnTo>
                    <a:pt x="0" y="136"/>
                  </a:lnTo>
                  <a:lnTo>
                    <a:pt x="46" y="813"/>
                  </a:lnTo>
                  <a:lnTo>
                    <a:pt x="181" y="1355"/>
                  </a:lnTo>
                  <a:lnTo>
                    <a:pt x="361" y="1851"/>
                  </a:lnTo>
                  <a:lnTo>
                    <a:pt x="632" y="2257"/>
                  </a:lnTo>
                  <a:lnTo>
                    <a:pt x="993" y="2664"/>
                  </a:lnTo>
                  <a:lnTo>
                    <a:pt x="1400" y="3025"/>
                  </a:lnTo>
                  <a:lnTo>
                    <a:pt x="1896" y="3341"/>
                  </a:lnTo>
                  <a:lnTo>
                    <a:pt x="2393" y="3611"/>
                  </a:lnTo>
                  <a:lnTo>
                    <a:pt x="3070" y="3972"/>
                  </a:lnTo>
                  <a:lnTo>
                    <a:pt x="3792" y="4379"/>
                  </a:lnTo>
                  <a:lnTo>
                    <a:pt x="4108" y="4604"/>
                  </a:lnTo>
                  <a:lnTo>
                    <a:pt x="4424" y="4830"/>
                  </a:lnTo>
                  <a:lnTo>
                    <a:pt x="4694" y="5101"/>
                  </a:lnTo>
                  <a:lnTo>
                    <a:pt x="4965" y="5372"/>
                  </a:lnTo>
                  <a:lnTo>
                    <a:pt x="5236" y="5868"/>
                  </a:lnTo>
                  <a:lnTo>
                    <a:pt x="5507" y="6455"/>
                  </a:lnTo>
                  <a:lnTo>
                    <a:pt x="5733" y="7132"/>
                  </a:lnTo>
                  <a:lnTo>
                    <a:pt x="5868" y="7809"/>
                  </a:lnTo>
                  <a:lnTo>
                    <a:pt x="6274" y="7809"/>
                  </a:lnTo>
                  <a:lnTo>
                    <a:pt x="6319" y="7764"/>
                  </a:lnTo>
                  <a:lnTo>
                    <a:pt x="6410" y="7719"/>
                  </a:lnTo>
                  <a:lnTo>
                    <a:pt x="6410" y="7583"/>
                  </a:lnTo>
                  <a:lnTo>
                    <a:pt x="6364" y="7177"/>
                  </a:lnTo>
                  <a:lnTo>
                    <a:pt x="6319" y="6771"/>
                  </a:lnTo>
                  <a:lnTo>
                    <a:pt x="6229" y="6410"/>
                  </a:lnTo>
                  <a:lnTo>
                    <a:pt x="6094" y="6094"/>
                  </a:lnTo>
                  <a:lnTo>
                    <a:pt x="5958" y="5778"/>
                  </a:lnTo>
                  <a:lnTo>
                    <a:pt x="5778" y="5462"/>
                  </a:lnTo>
                  <a:lnTo>
                    <a:pt x="5597" y="5191"/>
                  </a:lnTo>
                  <a:lnTo>
                    <a:pt x="5417" y="4920"/>
                  </a:lnTo>
                  <a:lnTo>
                    <a:pt x="4920" y="4424"/>
                  </a:lnTo>
                  <a:lnTo>
                    <a:pt x="4378" y="4018"/>
                  </a:lnTo>
                  <a:lnTo>
                    <a:pt x="3792" y="3657"/>
                  </a:lnTo>
                  <a:lnTo>
                    <a:pt x="3160" y="3295"/>
                  </a:lnTo>
                  <a:lnTo>
                    <a:pt x="2663" y="3070"/>
                  </a:lnTo>
                  <a:lnTo>
                    <a:pt x="2167" y="2754"/>
                  </a:lnTo>
                  <a:lnTo>
                    <a:pt x="1761" y="2438"/>
                  </a:lnTo>
                  <a:lnTo>
                    <a:pt x="1400" y="2077"/>
                  </a:lnTo>
                  <a:lnTo>
                    <a:pt x="1129" y="1716"/>
                  </a:lnTo>
                  <a:lnTo>
                    <a:pt x="903" y="1264"/>
                  </a:lnTo>
                  <a:lnTo>
                    <a:pt x="813" y="723"/>
                  </a:lnTo>
                  <a:lnTo>
                    <a:pt x="768" y="136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rgbClr val="62D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815;p49">
              <a:extLst>
                <a:ext uri="{FF2B5EF4-FFF2-40B4-BE49-F238E27FC236}">
                  <a16:creationId xmlns:a16="http://schemas.microsoft.com/office/drawing/2014/main" id="{713C7863-3DBE-E306-40B6-C8AB75C60997}"/>
                </a:ext>
              </a:extLst>
            </p:cNvPr>
            <p:cNvSpPr/>
            <p:nvPr/>
          </p:nvSpPr>
          <p:spPr>
            <a:xfrm>
              <a:off x="6213913" y="4008233"/>
              <a:ext cx="174887" cy="143110"/>
            </a:xfrm>
            <a:custGeom>
              <a:avLst/>
              <a:gdLst/>
              <a:ahLst/>
              <a:cxnLst/>
              <a:rect l="l" t="t" r="r" b="b"/>
              <a:pathLst>
                <a:path w="6951" h="5688" extrusionOk="0">
                  <a:moveTo>
                    <a:pt x="4107" y="1"/>
                  </a:moveTo>
                  <a:lnTo>
                    <a:pt x="4107" y="1"/>
                  </a:lnTo>
                  <a:lnTo>
                    <a:pt x="4333" y="1"/>
                  </a:lnTo>
                  <a:lnTo>
                    <a:pt x="4604" y="46"/>
                  </a:lnTo>
                  <a:lnTo>
                    <a:pt x="5100" y="226"/>
                  </a:lnTo>
                  <a:lnTo>
                    <a:pt x="5552" y="497"/>
                  </a:lnTo>
                  <a:lnTo>
                    <a:pt x="6003" y="813"/>
                  </a:lnTo>
                  <a:lnTo>
                    <a:pt x="6364" y="1264"/>
                  </a:lnTo>
                  <a:lnTo>
                    <a:pt x="6545" y="1490"/>
                  </a:lnTo>
                  <a:lnTo>
                    <a:pt x="6680" y="1761"/>
                  </a:lnTo>
                  <a:lnTo>
                    <a:pt x="6770" y="1986"/>
                  </a:lnTo>
                  <a:lnTo>
                    <a:pt x="6861" y="2257"/>
                  </a:lnTo>
                  <a:lnTo>
                    <a:pt x="6906" y="2573"/>
                  </a:lnTo>
                  <a:lnTo>
                    <a:pt x="6951" y="2844"/>
                  </a:lnTo>
                  <a:lnTo>
                    <a:pt x="6951" y="2844"/>
                  </a:lnTo>
                  <a:lnTo>
                    <a:pt x="6906" y="3160"/>
                  </a:lnTo>
                  <a:lnTo>
                    <a:pt x="6861" y="3431"/>
                  </a:lnTo>
                  <a:lnTo>
                    <a:pt x="6815" y="3702"/>
                  </a:lnTo>
                  <a:lnTo>
                    <a:pt x="6680" y="3972"/>
                  </a:lnTo>
                  <a:lnTo>
                    <a:pt x="6590" y="4198"/>
                  </a:lnTo>
                  <a:lnTo>
                    <a:pt x="6409" y="4469"/>
                  </a:lnTo>
                  <a:lnTo>
                    <a:pt x="6048" y="4875"/>
                  </a:lnTo>
                  <a:lnTo>
                    <a:pt x="5642" y="5236"/>
                  </a:lnTo>
                  <a:lnTo>
                    <a:pt x="5145" y="5462"/>
                  </a:lnTo>
                  <a:lnTo>
                    <a:pt x="4604" y="5642"/>
                  </a:lnTo>
                  <a:lnTo>
                    <a:pt x="4378" y="5688"/>
                  </a:lnTo>
                  <a:lnTo>
                    <a:pt x="4107" y="5688"/>
                  </a:lnTo>
                  <a:lnTo>
                    <a:pt x="4107" y="5688"/>
                  </a:lnTo>
                  <a:lnTo>
                    <a:pt x="3611" y="5688"/>
                  </a:lnTo>
                  <a:lnTo>
                    <a:pt x="3160" y="5552"/>
                  </a:lnTo>
                  <a:lnTo>
                    <a:pt x="2753" y="5417"/>
                  </a:lnTo>
                  <a:lnTo>
                    <a:pt x="2392" y="5191"/>
                  </a:lnTo>
                  <a:lnTo>
                    <a:pt x="2076" y="4920"/>
                  </a:lnTo>
                  <a:lnTo>
                    <a:pt x="1805" y="4604"/>
                  </a:lnTo>
                  <a:lnTo>
                    <a:pt x="1580" y="4243"/>
                  </a:lnTo>
                  <a:lnTo>
                    <a:pt x="1399" y="3882"/>
                  </a:lnTo>
                  <a:lnTo>
                    <a:pt x="1399" y="3882"/>
                  </a:lnTo>
                  <a:lnTo>
                    <a:pt x="1309" y="3611"/>
                  </a:lnTo>
                  <a:lnTo>
                    <a:pt x="1128" y="3521"/>
                  </a:lnTo>
                  <a:lnTo>
                    <a:pt x="90" y="2979"/>
                  </a:lnTo>
                  <a:lnTo>
                    <a:pt x="90" y="2979"/>
                  </a:lnTo>
                  <a:lnTo>
                    <a:pt x="0" y="2889"/>
                  </a:lnTo>
                  <a:lnTo>
                    <a:pt x="0" y="2844"/>
                  </a:lnTo>
                  <a:lnTo>
                    <a:pt x="0" y="2799"/>
                  </a:lnTo>
                  <a:lnTo>
                    <a:pt x="90" y="2754"/>
                  </a:lnTo>
                  <a:lnTo>
                    <a:pt x="1128" y="2167"/>
                  </a:lnTo>
                  <a:lnTo>
                    <a:pt x="1128" y="2167"/>
                  </a:lnTo>
                  <a:lnTo>
                    <a:pt x="1264" y="2077"/>
                  </a:lnTo>
                  <a:lnTo>
                    <a:pt x="1354" y="1986"/>
                  </a:lnTo>
                  <a:lnTo>
                    <a:pt x="1399" y="1851"/>
                  </a:lnTo>
                  <a:lnTo>
                    <a:pt x="1399" y="1851"/>
                  </a:lnTo>
                  <a:lnTo>
                    <a:pt x="1580" y="1445"/>
                  </a:lnTo>
                  <a:lnTo>
                    <a:pt x="1851" y="1084"/>
                  </a:lnTo>
                  <a:lnTo>
                    <a:pt x="2121" y="768"/>
                  </a:lnTo>
                  <a:lnTo>
                    <a:pt x="2437" y="497"/>
                  </a:lnTo>
                  <a:lnTo>
                    <a:pt x="2798" y="316"/>
                  </a:lnTo>
                  <a:lnTo>
                    <a:pt x="3205" y="136"/>
                  </a:lnTo>
                  <a:lnTo>
                    <a:pt x="3656" y="46"/>
                  </a:lnTo>
                  <a:lnTo>
                    <a:pt x="4107" y="1"/>
                  </a:lnTo>
                  <a:lnTo>
                    <a:pt x="41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816;p49">
              <a:extLst>
                <a:ext uri="{FF2B5EF4-FFF2-40B4-BE49-F238E27FC236}">
                  <a16:creationId xmlns:a16="http://schemas.microsoft.com/office/drawing/2014/main" id="{1B76F1EB-74FC-756F-EF6D-834B8179312D}"/>
                </a:ext>
              </a:extLst>
            </p:cNvPr>
            <p:cNvSpPr/>
            <p:nvPr/>
          </p:nvSpPr>
          <p:spPr>
            <a:xfrm>
              <a:off x="6257061" y="4025266"/>
              <a:ext cx="131738" cy="126077"/>
            </a:xfrm>
            <a:custGeom>
              <a:avLst/>
              <a:gdLst/>
              <a:ahLst/>
              <a:cxnLst/>
              <a:rect l="l" t="t" r="r" b="b"/>
              <a:pathLst>
                <a:path w="5236" h="5011" extrusionOk="0">
                  <a:moveTo>
                    <a:pt x="4062" y="1"/>
                  </a:moveTo>
                  <a:lnTo>
                    <a:pt x="4062" y="1"/>
                  </a:lnTo>
                  <a:lnTo>
                    <a:pt x="4333" y="181"/>
                  </a:lnTo>
                  <a:lnTo>
                    <a:pt x="4559" y="407"/>
                  </a:lnTo>
                  <a:lnTo>
                    <a:pt x="4739" y="678"/>
                  </a:lnTo>
                  <a:lnTo>
                    <a:pt x="4920" y="948"/>
                  </a:lnTo>
                  <a:lnTo>
                    <a:pt x="5055" y="1219"/>
                  </a:lnTo>
                  <a:lnTo>
                    <a:pt x="5146" y="1535"/>
                  </a:lnTo>
                  <a:lnTo>
                    <a:pt x="5191" y="1851"/>
                  </a:lnTo>
                  <a:lnTo>
                    <a:pt x="5236" y="2167"/>
                  </a:lnTo>
                  <a:lnTo>
                    <a:pt x="5236" y="2167"/>
                  </a:lnTo>
                  <a:lnTo>
                    <a:pt x="5191" y="2483"/>
                  </a:lnTo>
                  <a:lnTo>
                    <a:pt x="5146" y="2754"/>
                  </a:lnTo>
                  <a:lnTo>
                    <a:pt x="5100" y="3025"/>
                  </a:lnTo>
                  <a:lnTo>
                    <a:pt x="4965" y="3295"/>
                  </a:lnTo>
                  <a:lnTo>
                    <a:pt x="4875" y="3521"/>
                  </a:lnTo>
                  <a:lnTo>
                    <a:pt x="4694" y="3792"/>
                  </a:lnTo>
                  <a:lnTo>
                    <a:pt x="4333" y="4198"/>
                  </a:lnTo>
                  <a:lnTo>
                    <a:pt x="3927" y="4559"/>
                  </a:lnTo>
                  <a:lnTo>
                    <a:pt x="3430" y="4785"/>
                  </a:lnTo>
                  <a:lnTo>
                    <a:pt x="2889" y="4965"/>
                  </a:lnTo>
                  <a:lnTo>
                    <a:pt x="2663" y="5011"/>
                  </a:lnTo>
                  <a:lnTo>
                    <a:pt x="2392" y="5011"/>
                  </a:lnTo>
                  <a:lnTo>
                    <a:pt x="2392" y="5011"/>
                  </a:lnTo>
                  <a:lnTo>
                    <a:pt x="1986" y="5011"/>
                  </a:lnTo>
                  <a:lnTo>
                    <a:pt x="1625" y="4920"/>
                  </a:lnTo>
                  <a:lnTo>
                    <a:pt x="1264" y="4830"/>
                  </a:lnTo>
                  <a:lnTo>
                    <a:pt x="948" y="4695"/>
                  </a:lnTo>
                  <a:lnTo>
                    <a:pt x="677" y="4514"/>
                  </a:lnTo>
                  <a:lnTo>
                    <a:pt x="406" y="4288"/>
                  </a:lnTo>
                  <a:lnTo>
                    <a:pt x="181" y="4018"/>
                  </a:lnTo>
                  <a:lnTo>
                    <a:pt x="0" y="3747"/>
                  </a:lnTo>
                  <a:lnTo>
                    <a:pt x="0" y="3747"/>
                  </a:lnTo>
                  <a:lnTo>
                    <a:pt x="361" y="3972"/>
                  </a:lnTo>
                  <a:lnTo>
                    <a:pt x="767" y="4153"/>
                  </a:lnTo>
                  <a:lnTo>
                    <a:pt x="1174" y="4243"/>
                  </a:lnTo>
                  <a:lnTo>
                    <a:pt x="1625" y="4288"/>
                  </a:lnTo>
                  <a:lnTo>
                    <a:pt x="1625" y="4288"/>
                  </a:lnTo>
                  <a:lnTo>
                    <a:pt x="1896" y="4243"/>
                  </a:lnTo>
                  <a:lnTo>
                    <a:pt x="2212" y="4198"/>
                  </a:lnTo>
                  <a:lnTo>
                    <a:pt x="2483" y="4153"/>
                  </a:lnTo>
                  <a:lnTo>
                    <a:pt x="2753" y="4063"/>
                  </a:lnTo>
                  <a:lnTo>
                    <a:pt x="3205" y="3792"/>
                  </a:lnTo>
                  <a:lnTo>
                    <a:pt x="3656" y="3431"/>
                  </a:lnTo>
                  <a:lnTo>
                    <a:pt x="3972" y="3025"/>
                  </a:lnTo>
                  <a:lnTo>
                    <a:pt x="4243" y="2528"/>
                  </a:lnTo>
                  <a:lnTo>
                    <a:pt x="4333" y="2257"/>
                  </a:lnTo>
                  <a:lnTo>
                    <a:pt x="4423" y="1986"/>
                  </a:lnTo>
                  <a:lnTo>
                    <a:pt x="4469" y="1716"/>
                  </a:lnTo>
                  <a:lnTo>
                    <a:pt x="4469" y="1445"/>
                  </a:lnTo>
                  <a:lnTo>
                    <a:pt x="4469" y="1445"/>
                  </a:lnTo>
                  <a:lnTo>
                    <a:pt x="4469" y="1039"/>
                  </a:lnTo>
                  <a:lnTo>
                    <a:pt x="4378" y="678"/>
                  </a:lnTo>
                  <a:lnTo>
                    <a:pt x="4243" y="316"/>
                  </a:lnTo>
                  <a:lnTo>
                    <a:pt x="4062" y="1"/>
                  </a:lnTo>
                  <a:lnTo>
                    <a:pt x="4062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817;p49">
              <a:extLst>
                <a:ext uri="{FF2B5EF4-FFF2-40B4-BE49-F238E27FC236}">
                  <a16:creationId xmlns:a16="http://schemas.microsoft.com/office/drawing/2014/main" id="{0D2B0C1E-277C-8C13-BCF6-852ABC390253}"/>
                </a:ext>
              </a:extLst>
            </p:cNvPr>
            <p:cNvSpPr/>
            <p:nvPr/>
          </p:nvSpPr>
          <p:spPr>
            <a:xfrm>
              <a:off x="6299078" y="4046853"/>
              <a:ext cx="51125" cy="51125"/>
            </a:xfrm>
            <a:custGeom>
              <a:avLst/>
              <a:gdLst/>
              <a:ahLst/>
              <a:cxnLst/>
              <a:rect l="l" t="t" r="r" b="b"/>
              <a:pathLst>
                <a:path w="2032" h="2032" extrusionOk="0">
                  <a:moveTo>
                    <a:pt x="1941" y="90"/>
                  </a:moveTo>
                  <a:lnTo>
                    <a:pt x="1941" y="90"/>
                  </a:lnTo>
                  <a:lnTo>
                    <a:pt x="1806" y="45"/>
                  </a:lnTo>
                  <a:lnTo>
                    <a:pt x="1670" y="0"/>
                  </a:lnTo>
                  <a:lnTo>
                    <a:pt x="1490" y="0"/>
                  </a:lnTo>
                  <a:lnTo>
                    <a:pt x="1309" y="0"/>
                  </a:lnTo>
                  <a:lnTo>
                    <a:pt x="1083" y="45"/>
                  </a:lnTo>
                  <a:lnTo>
                    <a:pt x="858" y="136"/>
                  </a:lnTo>
                  <a:lnTo>
                    <a:pt x="632" y="271"/>
                  </a:lnTo>
                  <a:lnTo>
                    <a:pt x="406" y="406"/>
                  </a:lnTo>
                  <a:lnTo>
                    <a:pt x="406" y="406"/>
                  </a:lnTo>
                  <a:lnTo>
                    <a:pt x="271" y="632"/>
                  </a:lnTo>
                  <a:lnTo>
                    <a:pt x="136" y="813"/>
                  </a:lnTo>
                  <a:lnTo>
                    <a:pt x="45" y="1038"/>
                  </a:lnTo>
                  <a:lnTo>
                    <a:pt x="0" y="1264"/>
                  </a:lnTo>
                  <a:lnTo>
                    <a:pt x="0" y="1490"/>
                  </a:lnTo>
                  <a:lnTo>
                    <a:pt x="0" y="1670"/>
                  </a:lnTo>
                  <a:lnTo>
                    <a:pt x="45" y="1805"/>
                  </a:lnTo>
                  <a:lnTo>
                    <a:pt x="90" y="1896"/>
                  </a:lnTo>
                  <a:lnTo>
                    <a:pt x="90" y="1896"/>
                  </a:lnTo>
                  <a:lnTo>
                    <a:pt x="226" y="1986"/>
                  </a:lnTo>
                  <a:lnTo>
                    <a:pt x="361" y="2031"/>
                  </a:lnTo>
                  <a:lnTo>
                    <a:pt x="542" y="2031"/>
                  </a:lnTo>
                  <a:lnTo>
                    <a:pt x="722" y="2031"/>
                  </a:lnTo>
                  <a:lnTo>
                    <a:pt x="948" y="1986"/>
                  </a:lnTo>
                  <a:lnTo>
                    <a:pt x="1174" y="1896"/>
                  </a:lnTo>
                  <a:lnTo>
                    <a:pt x="1399" y="1760"/>
                  </a:lnTo>
                  <a:lnTo>
                    <a:pt x="1625" y="1580"/>
                  </a:lnTo>
                  <a:lnTo>
                    <a:pt x="1625" y="1580"/>
                  </a:lnTo>
                  <a:lnTo>
                    <a:pt x="1760" y="1399"/>
                  </a:lnTo>
                  <a:lnTo>
                    <a:pt x="1896" y="1174"/>
                  </a:lnTo>
                  <a:lnTo>
                    <a:pt x="1986" y="948"/>
                  </a:lnTo>
                  <a:lnTo>
                    <a:pt x="2031" y="722"/>
                  </a:lnTo>
                  <a:lnTo>
                    <a:pt x="2031" y="542"/>
                  </a:lnTo>
                  <a:lnTo>
                    <a:pt x="2031" y="361"/>
                  </a:lnTo>
                  <a:lnTo>
                    <a:pt x="1986" y="181"/>
                  </a:lnTo>
                  <a:lnTo>
                    <a:pt x="1941" y="90"/>
                  </a:lnTo>
                  <a:lnTo>
                    <a:pt x="1941" y="9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818;p49">
              <a:extLst>
                <a:ext uri="{FF2B5EF4-FFF2-40B4-BE49-F238E27FC236}">
                  <a16:creationId xmlns:a16="http://schemas.microsoft.com/office/drawing/2014/main" id="{1634730E-A6B5-C8A7-F7EF-AC4401A10F18}"/>
                </a:ext>
              </a:extLst>
            </p:cNvPr>
            <p:cNvSpPr/>
            <p:nvPr/>
          </p:nvSpPr>
          <p:spPr>
            <a:xfrm>
              <a:off x="5998145" y="3879919"/>
              <a:ext cx="396345" cy="398610"/>
            </a:xfrm>
            <a:custGeom>
              <a:avLst/>
              <a:gdLst/>
              <a:ahLst/>
              <a:cxnLst/>
              <a:rect l="l" t="t" r="r" b="b"/>
              <a:pathLst>
                <a:path w="15753" h="15843" extrusionOk="0">
                  <a:moveTo>
                    <a:pt x="5507" y="1399"/>
                  </a:moveTo>
                  <a:lnTo>
                    <a:pt x="5326" y="1761"/>
                  </a:lnTo>
                  <a:lnTo>
                    <a:pt x="5101" y="2076"/>
                  </a:lnTo>
                  <a:lnTo>
                    <a:pt x="4785" y="2347"/>
                  </a:lnTo>
                  <a:lnTo>
                    <a:pt x="4469" y="2618"/>
                  </a:lnTo>
                  <a:lnTo>
                    <a:pt x="4153" y="2799"/>
                  </a:lnTo>
                  <a:lnTo>
                    <a:pt x="3837" y="3024"/>
                  </a:lnTo>
                  <a:lnTo>
                    <a:pt x="3295" y="2708"/>
                  </a:lnTo>
                  <a:lnTo>
                    <a:pt x="2889" y="2392"/>
                  </a:lnTo>
                  <a:lnTo>
                    <a:pt x="2573" y="2076"/>
                  </a:lnTo>
                  <a:lnTo>
                    <a:pt x="2347" y="1761"/>
                  </a:lnTo>
                  <a:lnTo>
                    <a:pt x="2167" y="1399"/>
                  </a:lnTo>
                  <a:close/>
                  <a:moveTo>
                    <a:pt x="3837" y="5191"/>
                  </a:moveTo>
                  <a:lnTo>
                    <a:pt x="4379" y="5507"/>
                  </a:lnTo>
                  <a:lnTo>
                    <a:pt x="4740" y="5778"/>
                  </a:lnTo>
                  <a:lnTo>
                    <a:pt x="5101" y="6139"/>
                  </a:lnTo>
                  <a:lnTo>
                    <a:pt x="5281" y="6364"/>
                  </a:lnTo>
                  <a:lnTo>
                    <a:pt x="3386" y="6364"/>
                  </a:lnTo>
                  <a:lnTo>
                    <a:pt x="3340" y="6455"/>
                  </a:lnTo>
                  <a:lnTo>
                    <a:pt x="3295" y="6545"/>
                  </a:lnTo>
                  <a:lnTo>
                    <a:pt x="3295" y="6680"/>
                  </a:lnTo>
                  <a:lnTo>
                    <a:pt x="3386" y="6771"/>
                  </a:lnTo>
                  <a:lnTo>
                    <a:pt x="3521" y="6816"/>
                  </a:lnTo>
                  <a:lnTo>
                    <a:pt x="5507" y="6816"/>
                  </a:lnTo>
                  <a:lnTo>
                    <a:pt x="5597" y="7267"/>
                  </a:lnTo>
                  <a:lnTo>
                    <a:pt x="5687" y="7718"/>
                  </a:lnTo>
                  <a:lnTo>
                    <a:pt x="1941" y="7718"/>
                  </a:lnTo>
                  <a:lnTo>
                    <a:pt x="2031" y="7267"/>
                  </a:lnTo>
                  <a:lnTo>
                    <a:pt x="2122" y="6906"/>
                  </a:lnTo>
                  <a:lnTo>
                    <a:pt x="2302" y="6500"/>
                  </a:lnTo>
                  <a:lnTo>
                    <a:pt x="2573" y="6139"/>
                  </a:lnTo>
                  <a:lnTo>
                    <a:pt x="2799" y="5868"/>
                  </a:lnTo>
                  <a:lnTo>
                    <a:pt x="3115" y="5642"/>
                  </a:lnTo>
                  <a:lnTo>
                    <a:pt x="3476" y="5371"/>
                  </a:lnTo>
                  <a:lnTo>
                    <a:pt x="3837" y="5191"/>
                  </a:lnTo>
                  <a:close/>
                  <a:moveTo>
                    <a:pt x="13541" y="6861"/>
                  </a:moveTo>
                  <a:lnTo>
                    <a:pt x="13631" y="6906"/>
                  </a:lnTo>
                  <a:lnTo>
                    <a:pt x="13721" y="6906"/>
                  </a:lnTo>
                  <a:lnTo>
                    <a:pt x="13767" y="6996"/>
                  </a:lnTo>
                  <a:lnTo>
                    <a:pt x="13767" y="7132"/>
                  </a:lnTo>
                  <a:lnTo>
                    <a:pt x="13721" y="7448"/>
                  </a:lnTo>
                  <a:lnTo>
                    <a:pt x="13631" y="7809"/>
                  </a:lnTo>
                  <a:lnTo>
                    <a:pt x="13541" y="7944"/>
                  </a:lnTo>
                  <a:lnTo>
                    <a:pt x="13406" y="8125"/>
                  </a:lnTo>
                  <a:lnTo>
                    <a:pt x="13270" y="8215"/>
                  </a:lnTo>
                  <a:lnTo>
                    <a:pt x="13090" y="8305"/>
                  </a:lnTo>
                  <a:lnTo>
                    <a:pt x="12774" y="8440"/>
                  </a:lnTo>
                  <a:lnTo>
                    <a:pt x="12503" y="8486"/>
                  </a:lnTo>
                  <a:lnTo>
                    <a:pt x="13135" y="7809"/>
                  </a:lnTo>
                  <a:lnTo>
                    <a:pt x="13180" y="7763"/>
                  </a:lnTo>
                  <a:lnTo>
                    <a:pt x="13180" y="7673"/>
                  </a:lnTo>
                  <a:lnTo>
                    <a:pt x="13180" y="7583"/>
                  </a:lnTo>
                  <a:lnTo>
                    <a:pt x="13135" y="7493"/>
                  </a:lnTo>
                  <a:lnTo>
                    <a:pt x="13044" y="7448"/>
                  </a:lnTo>
                  <a:lnTo>
                    <a:pt x="12909" y="7448"/>
                  </a:lnTo>
                  <a:lnTo>
                    <a:pt x="12819" y="7493"/>
                  </a:lnTo>
                  <a:lnTo>
                    <a:pt x="12187" y="8170"/>
                  </a:lnTo>
                  <a:lnTo>
                    <a:pt x="12232" y="7854"/>
                  </a:lnTo>
                  <a:lnTo>
                    <a:pt x="12322" y="7538"/>
                  </a:lnTo>
                  <a:lnTo>
                    <a:pt x="12413" y="7402"/>
                  </a:lnTo>
                  <a:lnTo>
                    <a:pt x="12548" y="7222"/>
                  </a:lnTo>
                  <a:lnTo>
                    <a:pt x="12683" y="7132"/>
                  </a:lnTo>
                  <a:lnTo>
                    <a:pt x="12864" y="7041"/>
                  </a:lnTo>
                  <a:lnTo>
                    <a:pt x="13180" y="6906"/>
                  </a:lnTo>
                  <a:lnTo>
                    <a:pt x="13541" y="6861"/>
                  </a:lnTo>
                  <a:close/>
                  <a:moveTo>
                    <a:pt x="13406" y="6409"/>
                  </a:moveTo>
                  <a:lnTo>
                    <a:pt x="13090" y="6455"/>
                  </a:lnTo>
                  <a:lnTo>
                    <a:pt x="12864" y="6545"/>
                  </a:lnTo>
                  <a:lnTo>
                    <a:pt x="12638" y="6635"/>
                  </a:lnTo>
                  <a:lnTo>
                    <a:pt x="12413" y="6771"/>
                  </a:lnTo>
                  <a:lnTo>
                    <a:pt x="12232" y="6906"/>
                  </a:lnTo>
                  <a:lnTo>
                    <a:pt x="12051" y="7132"/>
                  </a:lnTo>
                  <a:lnTo>
                    <a:pt x="11916" y="7312"/>
                  </a:lnTo>
                  <a:lnTo>
                    <a:pt x="11826" y="7538"/>
                  </a:lnTo>
                  <a:lnTo>
                    <a:pt x="11781" y="7763"/>
                  </a:lnTo>
                  <a:lnTo>
                    <a:pt x="11736" y="8170"/>
                  </a:lnTo>
                  <a:lnTo>
                    <a:pt x="11781" y="8531"/>
                  </a:lnTo>
                  <a:lnTo>
                    <a:pt x="11194" y="9118"/>
                  </a:lnTo>
                  <a:lnTo>
                    <a:pt x="11149" y="9208"/>
                  </a:lnTo>
                  <a:lnTo>
                    <a:pt x="11149" y="9298"/>
                  </a:lnTo>
                  <a:lnTo>
                    <a:pt x="11149" y="9388"/>
                  </a:lnTo>
                  <a:lnTo>
                    <a:pt x="11194" y="9433"/>
                  </a:lnTo>
                  <a:lnTo>
                    <a:pt x="11284" y="9479"/>
                  </a:lnTo>
                  <a:lnTo>
                    <a:pt x="11374" y="9524"/>
                  </a:lnTo>
                  <a:lnTo>
                    <a:pt x="11465" y="9479"/>
                  </a:lnTo>
                  <a:lnTo>
                    <a:pt x="11510" y="9433"/>
                  </a:lnTo>
                  <a:lnTo>
                    <a:pt x="12097" y="8847"/>
                  </a:lnTo>
                  <a:lnTo>
                    <a:pt x="12458" y="8892"/>
                  </a:lnTo>
                  <a:lnTo>
                    <a:pt x="12864" y="8892"/>
                  </a:lnTo>
                  <a:lnTo>
                    <a:pt x="13090" y="8802"/>
                  </a:lnTo>
                  <a:lnTo>
                    <a:pt x="13315" y="8711"/>
                  </a:lnTo>
                  <a:lnTo>
                    <a:pt x="13541" y="8576"/>
                  </a:lnTo>
                  <a:lnTo>
                    <a:pt x="13721" y="8440"/>
                  </a:lnTo>
                  <a:lnTo>
                    <a:pt x="13902" y="8215"/>
                  </a:lnTo>
                  <a:lnTo>
                    <a:pt x="14037" y="7989"/>
                  </a:lnTo>
                  <a:lnTo>
                    <a:pt x="14128" y="7763"/>
                  </a:lnTo>
                  <a:lnTo>
                    <a:pt x="14173" y="7538"/>
                  </a:lnTo>
                  <a:lnTo>
                    <a:pt x="14218" y="7267"/>
                  </a:lnTo>
                  <a:lnTo>
                    <a:pt x="14218" y="6996"/>
                  </a:lnTo>
                  <a:lnTo>
                    <a:pt x="14128" y="6771"/>
                  </a:lnTo>
                  <a:lnTo>
                    <a:pt x="14037" y="6590"/>
                  </a:lnTo>
                  <a:lnTo>
                    <a:pt x="13902" y="6500"/>
                  </a:lnTo>
                  <a:lnTo>
                    <a:pt x="13676" y="6455"/>
                  </a:lnTo>
                  <a:lnTo>
                    <a:pt x="13406" y="6409"/>
                  </a:lnTo>
                  <a:close/>
                  <a:moveTo>
                    <a:pt x="5687" y="8170"/>
                  </a:moveTo>
                  <a:lnTo>
                    <a:pt x="5642" y="8621"/>
                  </a:lnTo>
                  <a:lnTo>
                    <a:pt x="5507" y="9027"/>
                  </a:lnTo>
                  <a:lnTo>
                    <a:pt x="5326" y="9433"/>
                  </a:lnTo>
                  <a:lnTo>
                    <a:pt x="5101" y="9795"/>
                  </a:lnTo>
                  <a:lnTo>
                    <a:pt x="4830" y="10065"/>
                  </a:lnTo>
                  <a:lnTo>
                    <a:pt x="4469" y="10336"/>
                  </a:lnTo>
                  <a:lnTo>
                    <a:pt x="3837" y="10742"/>
                  </a:lnTo>
                  <a:lnTo>
                    <a:pt x="3295" y="10426"/>
                  </a:lnTo>
                  <a:lnTo>
                    <a:pt x="2889" y="10110"/>
                  </a:lnTo>
                  <a:lnTo>
                    <a:pt x="2528" y="9795"/>
                  </a:lnTo>
                  <a:lnTo>
                    <a:pt x="2393" y="9524"/>
                  </a:lnTo>
                  <a:lnTo>
                    <a:pt x="4243" y="9524"/>
                  </a:lnTo>
                  <a:lnTo>
                    <a:pt x="4333" y="9433"/>
                  </a:lnTo>
                  <a:lnTo>
                    <a:pt x="4379" y="9343"/>
                  </a:lnTo>
                  <a:lnTo>
                    <a:pt x="4333" y="9253"/>
                  </a:lnTo>
                  <a:lnTo>
                    <a:pt x="4288" y="9118"/>
                  </a:lnTo>
                  <a:lnTo>
                    <a:pt x="4108" y="9072"/>
                  </a:lnTo>
                  <a:lnTo>
                    <a:pt x="2167" y="9072"/>
                  </a:lnTo>
                  <a:lnTo>
                    <a:pt x="2031" y="8621"/>
                  </a:lnTo>
                  <a:lnTo>
                    <a:pt x="1986" y="8170"/>
                  </a:lnTo>
                  <a:close/>
                  <a:moveTo>
                    <a:pt x="12683" y="4875"/>
                  </a:moveTo>
                  <a:lnTo>
                    <a:pt x="12142" y="4920"/>
                  </a:lnTo>
                  <a:lnTo>
                    <a:pt x="11690" y="5055"/>
                  </a:lnTo>
                  <a:lnTo>
                    <a:pt x="11239" y="5236"/>
                  </a:lnTo>
                  <a:lnTo>
                    <a:pt x="10833" y="5507"/>
                  </a:lnTo>
                  <a:lnTo>
                    <a:pt x="10472" y="5823"/>
                  </a:lnTo>
                  <a:lnTo>
                    <a:pt x="10156" y="6184"/>
                  </a:lnTo>
                  <a:lnTo>
                    <a:pt x="9930" y="6590"/>
                  </a:lnTo>
                  <a:lnTo>
                    <a:pt x="9750" y="6996"/>
                  </a:lnTo>
                  <a:lnTo>
                    <a:pt x="8350" y="7763"/>
                  </a:lnTo>
                  <a:lnTo>
                    <a:pt x="8305" y="7809"/>
                  </a:lnTo>
                  <a:lnTo>
                    <a:pt x="8260" y="7899"/>
                  </a:lnTo>
                  <a:lnTo>
                    <a:pt x="8215" y="7989"/>
                  </a:lnTo>
                  <a:lnTo>
                    <a:pt x="8260" y="8079"/>
                  </a:lnTo>
                  <a:lnTo>
                    <a:pt x="8350" y="8170"/>
                  </a:lnTo>
                  <a:lnTo>
                    <a:pt x="9750" y="8892"/>
                  </a:lnTo>
                  <a:lnTo>
                    <a:pt x="9930" y="9343"/>
                  </a:lnTo>
                  <a:lnTo>
                    <a:pt x="10156" y="9749"/>
                  </a:lnTo>
                  <a:lnTo>
                    <a:pt x="10472" y="10110"/>
                  </a:lnTo>
                  <a:lnTo>
                    <a:pt x="10833" y="10426"/>
                  </a:lnTo>
                  <a:lnTo>
                    <a:pt x="11239" y="10652"/>
                  </a:lnTo>
                  <a:lnTo>
                    <a:pt x="11690" y="10878"/>
                  </a:lnTo>
                  <a:lnTo>
                    <a:pt x="12142" y="10968"/>
                  </a:lnTo>
                  <a:lnTo>
                    <a:pt x="12683" y="11013"/>
                  </a:lnTo>
                  <a:lnTo>
                    <a:pt x="13135" y="11013"/>
                  </a:lnTo>
                  <a:lnTo>
                    <a:pt x="13586" y="10878"/>
                  </a:lnTo>
                  <a:lnTo>
                    <a:pt x="13992" y="10742"/>
                  </a:lnTo>
                  <a:lnTo>
                    <a:pt x="14398" y="10472"/>
                  </a:lnTo>
                  <a:lnTo>
                    <a:pt x="14489" y="10426"/>
                  </a:lnTo>
                  <a:lnTo>
                    <a:pt x="14489" y="10336"/>
                  </a:lnTo>
                  <a:lnTo>
                    <a:pt x="14489" y="10246"/>
                  </a:lnTo>
                  <a:lnTo>
                    <a:pt x="14444" y="10201"/>
                  </a:lnTo>
                  <a:lnTo>
                    <a:pt x="14398" y="10110"/>
                  </a:lnTo>
                  <a:lnTo>
                    <a:pt x="14308" y="10065"/>
                  </a:lnTo>
                  <a:lnTo>
                    <a:pt x="14218" y="10065"/>
                  </a:lnTo>
                  <a:lnTo>
                    <a:pt x="14173" y="10110"/>
                  </a:lnTo>
                  <a:lnTo>
                    <a:pt x="13812" y="10336"/>
                  </a:lnTo>
                  <a:lnTo>
                    <a:pt x="13451" y="10472"/>
                  </a:lnTo>
                  <a:lnTo>
                    <a:pt x="13044" y="10562"/>
                  </a:lnTo>
                  <a:lnTo>
                    <a:pt x="12232" y="10562"/>
                  </a:lnTo>
                  <a:lnTo>
                    <a:pt x="11826" y="10426"/>
                  </a:lnTo>
                  <a:lnTo>
                    <a:pt x="11420" y="10291"/>
                  </a:lnTo>
                  <a:lnTo>
                    <a:pt x="11104" y="10065"/>
                  </a:lnTo>
                  <a:lnTo>
                    <a:pt x="10788" y="9795"/>
                  </a:lnTo>
                  <a:lnTo>
                    <a:pt x="10517" y="9433"/>
                  </a:lnTo>
                  <a:lnTo>
                    <a:pt x="10291" y="9072"/>
                  </a:lnTo>
                  <a:lnTo>
                    <a:pt x="10156" y="8666"/>
                  </a:lnTo>
                  <a:lnTo>
                    <a:pt x="10111" y="8576"/>
                  </a:lnTo>
                  <a:lnTo>
                    <a:pt x="10020" y="8531"/>
                  </a:lnTo>
                  <a:lnTo>
                    <a:pt x="8937" y="7944"/>
                  </a:lnTo>
                  <a:lnTo>
                    <a:pt x="10020" y="7357"/>
                  </a:lnTo>
                  <a:lnTo>
                    <a:pt x="10066" y="7312"/>
                  </a:lnTo>
                  <a:lnTo>
                    <a:pt x="10156" y="7222"/>
                  </a:lnTo>
                  <a:lnTo>
                    <a:pt x="10291" y="6816"/>
                  </a:lnTo>
                  <a:lnTo>
                    <a:pt x="10517" y="6455"/>
                  </a:lnTo>
                  <a:lnTo>
                    <a:pt x="10788" y="6139"/>
                  </a:lnTo>
                  <a:lnTo>
                    <a:pt x="11104" y="5868"/>
                  </a:lnTo>
                  <a:lnTo>
                    <a:pt x="11420" y="5642"/>
                  </a:lnTo>
                  <a:lnTo>
                    <a:pt x="11826" y="5462"/>
                  </a:lnTo>
                  <a:lnTo>
                    <a:pt x="12232" y="5371"/>
                  </a:lnTo>
                  <a:lnTo>
                    <a:pt x="12683" y="5326"/>
                  </a:lnTo>
                  <a:lnTo>
                    <a:pt x="12954" y="5326"/>
                  </a:lnTo>
                  <a:lnTo>
                    <a:pt x="13180" y="5371"/>
                  </a:lnTo>
                  <a:lnTo>
                    <a:pt x="13676" y="5552"/>
                  </a:lnTo>
                  <a:lnTo>
                    <a:pt x="14128" y="5778"/>
                  </a:lnTo>
                  <a:lnTo>
                    <a:pt x="14534" y="6093"/>
                  </a:lnTo>
                  <a:lnTo>
                    <a:pt x="14850" y="6500"/>
                  </a:lnTo>
                  <a:lnTo>
                    <a:pt x="15076" y="6951"/>
                  </a:lnTo>
                  <a:lnTo>
                    <a:pt x="15256" y="7402"/>
                  </a:lnTo>
                  <a:lnTo>
                    <a:pt x="15301" y="7673"/>
                  </a:lnTo>
                  <a:lnTo>
                    <a:pt x="15301" y="7944"/>
                  </a:lnTo>
                  <a:lnTo>
                    <a:pt x="15256" y="8350"/>
                  </a:lnTo>
                  <a:lnTo>
                    <a:pt x="15166" y="8711"/>
                  </a:lnTo>
                  <a:lnTo>
                    <a:pt x="15030" y="9118"/>
                  </a:lnTo>
                  <a:lnTo>
                    <a:pt x="14850" y="9433"/>
                  </a:lnTo>
                  <a:lnTo>
                    <a:pt x="14805" y="9524"/>
                  </a:lnTo>
                  <a:lnTo>
                    <a:pt x="14805" y="9614"/>
                  </a:lnTo>
                  <a:lnTo>
                    <a:pt x="14850" y="9704"/>
                  </a:lnTo>
                  <a:lnTo>
                    <a:pt x="14895" y="9749"/>
                  </a:lnTo>
                  <a:lnTo>
                    <a:pt x="14985" y="9795"/>
                  </a:lnTo>
                  <a:lnTo>
                    <a:pt x="15076" y="9795"/>
                  </a:lnTo>
                  <a:lnTo>
                    <a:pt x="15121" y="9749"/>
                  </a:lnTo>
                  <a:lnTo>
                    <a:pt x="15211" y="9704"/>
                  </a:lnTo>
                  <a:lnTo>
                    <a:pt x="15437" y="9298"/>
                  </a:lnTo>
                  <a:lnTo>
                    <a:pt x="15617" y="8847"/>
                  </a:lnTo>
                  <a:lnTo>
                    <a:pt x="15707" y="8440"/>
                  </a:lnTo>
                  <a:lnTo>
                    <a:pt x="15753" y="7944"/>
                  </a:lnTo>
                  <a:lnTo>
                    <a:pt x="15707" y="7628"/>
                  </a:lnTo>
                  <a:lnTo>
                    <a:pt x="15662" y="7312"/>
                  </a:lnTo>
                  <a:lnTo>
                    <a:pt x="15617" y="7041"/>
                  </a:lnTo>
                  <a:lnTo>
                    <a:pt x="15482" y="6771"/>
                  </a:lnTo>
                  <a:lnTo>
                    <a:pt x="15391" y="6500"/>
                  </a:lnTo>
                  <a:lnTo>
                    <a:pt x="15211" y="6229"/>
                  </a:lnTo>
                  <a:lnTo>
                    <a:pt x="15030" y="6003"/>
                  </a:lnTo>
                  <a:lnTo>
                    <a:pt x="14850" y="5778"/>
                  </a:lnTo>
                  <a:lnTo>
                    <a:pt x="14624" y="5597"/>
                  </a:lnTo>
                  <a:lnTo>
                    <a:pt x="14398" y="5416"/>
                  </a:lnTo>
                  <a:lnTo>
                    <a:pt x="14128" y="5236"/>
                  </a:lnTo>
                  <a:lnTo>
                    <a:pt x="13857" y="5101"/>
                  </a:lnTo>
                  <a:lnTo>
                    <a:pt x="13586" y="5010"/>
                  </a:lnTo>
                  <a:lnTo>
                    <a:pt x="13270" y="4920"/>
                  </a:lnTo>
                  <a:lnTo>
                    <a:pt x="12999" y="4875"/>
                  </a:lnTo>
                  <a:close/>
                  <a:moveTo>
                    <a:pt x="1535" y="497"/>
                  </a:moveTo>
                  <a:lnTo>
                    <a:pt x="1580" y="993"/>
                  </a:lnTo>
                  <a:lnTo>
                    <a:pt x="1716" y="1445"/>
                  </a:lnTo>
                  <a:lnTo>
                    <a:pt x="1941" y="1941"/>
                  </a:lnTo>
                  <a:lnTo>
                    <a:pt x="2212" y="2347"/>
                  </a:lnTo>
                  <a:lnTo>
                    <a:pt x="2618" y="2754"/>
                  </a:lnTo>
                  <a:lnTo>
                    <a:pt x="3024" y="3069"/>
                  </a:lnTo>
                  <a:lnTo>
                    <a:pt x="3521" y="3385"/>
                  </a:lnTo>
                  <a:lnTo>
                    <a:pt x="4063" y="3611"/>
                  </a:lnTo>
                  <a:lnTo>
                    <a:pt x="4649" y="3972"/>
                  </a:lnTo>
                  <a:lnTo>
                    <a:pt x="5236" y="4288"/>
                  </a:lnTo>
                  <a:lnTo>
                    <a:pt x="5778" y="4694"/>
                  </a:lnTo>
                  <a:lnTo>
                    <a:pt x="6229" y="5191"/>
                  </a:lnTo>
                  <a:lnTo>
                    <a:pt x="6455" y="5462"/>
                  </a:lnTo>
                  <a:lnTo>
                    <a:pt x="6635" y="5732"/>
                  </a:lnTo>
                  <a:lnTo>
                    <a:pt x="6771" y="6048"/>
                  </a:lnTo>
                  <a:lnTo>
                    <a:pt x="6906" y="6364"/>
                  </a:lnTo>
                  <a:lnTo>
                    <a:pt x="7041" y="6725"/>
                  </a:lnTo>
                  <a:lnTo>
                    <a:pt x="7132" y="7086"/>
                  </a:lnTo>
                  <a:lnTo>
                    <a:pt x="7177" y="7493"/>
                  </a:lnTo>
                  <a:lnTo>
                    <a:pt x="7177" y="7944"/>
                  </a:lnTo>
                  <a:lnTo>
                    <a:pt x="7177" y="8395"/>
                  </a:lnTo>
                  <a:lnTo>
                    <a:pt x="7132" y="8802"/>
                  </a:lnTo>
                  <a:lnTo>
                    <a:pt x="7041" y="9163"/>
                  </a:lnTo>
                  <a:lnTo>
                    <a:pt x="6906" y="9524"/>
                  </a:lnTo>
                  <a:lnTo>
                    <a:pt x="6771" y="9840"/>
                  </a:lnTo>
                  <a:lnTo>
                    <a:pt x="6635" y="10156"/>
                  </a:lnTo>
                  <a:lnTo>
                    <a:pt x="6455" y="10472"/>
                  </a:lnTo>
                  <a:lnTo>
                    <a:pt x="6229" y="10742"/>
                  </a:lnTo>
                  <a:lnTo>
                    <a:pt x="5733" y="11194"/>
                  </a:lnTo>
                  <a:lnTo>
                    <a:pt x="5326" y="11510"/>
                  </a:lnTo>
                  <a:lnTo>
                    <a:pt x="4830" y="11239"/>
                  </a:lnTo>
                  <a:lnTo>
                    <a:pt x="4288" y="10968"/>
                  </a:lnTo>
                  <a:lnTo>
                    <a:pt x="4740" y="10652"/>
                  </a:lnTo>
                  <a:lnTo>
                    <a:pt x="5101" y="10381"/>
                  </a:lnTo>
                  <a:lnTo>
                    <a:pt x="5417" y="10065"/>
                  </a:lnTo>
                  <a:lnTo>
                    <a:pt x="5733" y="9614"/>
                  </a:lnTo>
                  <a:lnTo>
                    <a:pt x="5958" y="9163"/>
                  </a:lnTo>
                  <a:lnTo>
                    <a:pt x="6094" y="8576"/>
                  </a:lnTo>
                  <a:lnTo>
                    <a:pt x="6139" y="7944"/>
                  </a:lnTo>
                  <a:lnTo>
                    <a:pt x="6094" y="7312"/>
                  </a:lnTo>
                  <a:lnTo>
                    <a:pt x="5958" y="6771"/>
                  </a:lnTo>
                  <a:lnTo>
                    <a:pt x="5733" y="6274"/>
                  </a:lnTo>
                  <a:lnTo>
                    <a:pt x="5417" y="5868"/>
                  </a:lnTo>
                  <a:lnTo>
                    <a:pt x="5056" y="5462"/>
                  </a:lnTo>
                  <a:lnTo>
                    <a:pt x="4604" y="5146"/>
                  </a:lnTo>
                  <a:lnTo>
                    <a:pt x="4108" y="4830"/>
                  </a:lnTo>
                  <a:lnTo>
                    <a:pt x="3611" y="4559"/>
                  </a:lnTo>
                  <a:lnTo>
                    <a:pt x="2979" y="4243"/>
                  </a:lnTo>
                  <a:lnTo>
                    <a:pt x="2393" y="3882"/>
                  </a:lnTo>
                  <a:lnTo>
                    <a:pt x="1896" y="3521"/>
                  </a:lnTo>
                  <a:lnTo>
                    <a:pt x="1400" y="3024"/>
                  </a:lnTo>
                  <a:lnTo>
                    <a:pt x="1219" y="2754"/>
                  </a:lnTo>
                  <a:lnTo>
                    <a:pt x="1039" y="2483"/>
                  </a:lnTo>
                  <a:lnTo>
                    <a:pt x="858" y="2167"/>
                  </a:lnTo>
                  <a:lnTo>
                    <a:pt x="723" y="1851"/>
                  </a:lnTo>
                  <a:lnTo>
                    <a:pt x="542" y="1219"/>
                  </a:lnTo>
                  <a:lnTo>
                    <a:pt x="497" y="858"/>
                  </a:lnTo>
                  <a:lnTo>
                    <a:pt x="452" y="497"/>
                  </a:lnTo>
                  <a:close/>
                  <a:moveTo>
                    <a:pt x="226" y="0"/>
                  </a:moveTo>
                  <a:lnTo>
                    <a:pt x="136" y="91"/>
                  </a:lnTo>
                  <a:lnTo>
                    <a:pt x="46" y="181"/>
                  </a:lnTo>
                  <a:lnTo>
                    <a:pt x="0" y="271"/>
                  </a:lnTo>
                  <a:lnTo>
                    <a:pt x="46" y="722"/>
                  </a:lnTo>
                  <a:lnTo>
                    <a:pt x="91" y="1174"/>
                  </a:lnTo>
                  <a:lnTo>
                    <a:pt x="181" y="1580"/>
                  </a:lnTo>
                  <a:lnTo>
                    <a:pt x="316" y="1986"/>
                  </a:lnTo>
                  <a:lnTo>
                    <a:pt x="452" y="2347"/>
                  </a:lnTo>
                  <a:lnTo>
                    <a:pt x="632" y="2708"/>
                  </a:lnTo>
                  <a:lnTo>
                    <a:pt x="858" y="3024"/>
                  </a:lnTo>
                  <a:lnTo>
                    <a:pt x="1084" y="3340"/>
                  </a:lnTo>
                  <a:lnTo>
                    <a:pt x="1490" y="3746"/>
                  </a:lnTo>
                  <a:lnTo>
                    <a:pt x="1896" y="4108"/>
                  </a:lnTo>
                  <a:lnTo>
                    <a:pt x="1716" y="4288"/>
                  </a:lnTo>
                  <a:lnTo>
                    <a:pt x="1309" y="4649"/>
                  </a:lnTo>
                  <a:lnTo>
                    <a:pt x="1219" y="4739"/>
                  </a:lnTo>
                  <a:lnTo>
                    <a:pt x="1219" y="4830"/>
                  </a:lnTo>
                  <a:lnTo>
                    <a:pt x="1264" y="4920"/>
                  </a:lnTo>
                  <a:lnTo>
                    <a:pt x="1309" y="4965"/>
                  </a:lnTo>
                  <a:lnTo>
                    <a:pt x="1354" y="5010"/>
                  </a:lnTo>
                  <a:lnTo>
                    <a:pt x="1445" y="5055"/>
                  </a:lnTo>
                  <a:lnTo>
                    <a:pt x="1535" y="5010"/>
                  </a:lnTo>
                  <a:lnTo>
                    <a:pt x="1625" y="4965"/>
                  </a:lnTo>
                  <a:lnTo>
                    <a:pt x="1986" y="4604"/>
                  </a:lnTo>
                  <a:lnTo>
                    <a:pt x="2302" y="4378"/>
                  </a:lnTo>
                  <a:lnTo>
                    <a:pt x="2799" y="4694"/>
                  </a:lnTo>
                  <a:lnTo>
                    <a:pt x="3340" y="4965"/>
                  </a:lnTo>
                  <a:lnTo>
                    <a:pt x="2844" y="5281"/>
                  </a:lnTo>
                  <a:lnTo>
                    <a:pt x="2528" y="5552"/>
                  </a:lnTo>
                  <a:lnTo>
                    <a:pt x="2212" y="5868"/>
                  </a:lnTo>
                  <a:lnTo>
                    <a:pt x="1941" y="6274"/>
                  </a:lnTo>
                  <a:lnTo>
                    <a:pt x="1716" y="6771"/>
                  </a:lnTo>
                  <a:lnTo>
                    <a:pt x="1580" y="7312"/>
                  </a:lnTo>
                  <a:lnTo>
                    <a:pt x="1535" y="7944"/>
                  </a:lnTo>
                  <a:lnTo>
                    <a:pt x="1580" y="8576"/>
                  </a:lnTo>
                  <a:lnTo>
                    <a:pt x="1716" y="9163"/>
                  </a:lnTo>
                  <a:lnTo>
                    <a:pt x="1896" y="9614"/>
                  </a:lnTo>
                  <a:lnTo>
                    <a:pt x="2212" y="10065"/>
                  </a:lnTo>
                  <a:lnTo>
                    <a:pt x="2618" y="10426"/>
                  </a:lnTo>
                  <a:lnTo>
                    <a:pt x="3024" y="10742"/>
                  </a:lnTo>
                  <a:lnTo>
                    <a:pt x="3521" y="11058"/>
                  </a:lnTo>
                  <a:lnTo>
                    <a:pt x="4063" y="11329"/>
                  </a:lnTo>
                  <a:lnTo>
                    <a:pt x="4649" y="11645"/>
                  </a:lnTo>
                  <a:lnTo>
                    <a:pt x="5236" y="12006"/>
                  </a:lnTo>
                  <a:lnTo>
                    <a:pt x="5778" y="12412"/>
                  </a:lnTo>
                  <a:lnTo>
                    <a:pt x="6229" y="12864"/>
                  </a:lnTo>
                  <a:lnTo>
                    <a:pt x="6455" y="13135"/>
                  </a:lnTo>
                  <a:lnTo>
                    <a:pt x="6500" y="13225"/>
                  </a:lnTo>
                  <a:lnTo>
                    <a:pt x="6680" y="13225"/>
                  </a:lnTo>
                  <a:lnTo>
                    <a:pt x="6771" y="13180"/>
                  </a:lnTo>
                  <a:lnTo>
                    <a:pt x="6816" y="13135"/>
                  </a:lnTo>
                  <a:lnTo>
                    <a:pt x="6861" y="13044"/>
                  </a:lnTo>
                  <a:lnTo>
                    <a:pt x="6861" y="12954"/>
                  </a:lnTo>
                  <a:lnTo>
                    <a:pt x="6816" y="12864"/>
                  </a:lnTo>
                  <a:lnTo>
                    <a:pt x="6545" y="12593"/>
                  </a:lnTo>
                  <a:lnTo>
                    <a:pt x="6184" y="12142"/>
                  </a:lnTo>
                  <a:lnTo>
                    <a:pt x="5733" y="11780"/>
                  </a:lnTo>
                  <a:lnTo>
                    <a:pt x="6049" y="11555"/>
                  </a:lnTo>
                  <a:lnTo>
                    <a:pt x="6319" y="11284"/>
                  </a:lnTo>
                  <a:lnTo>
                    <a:pt x="6545" y="11013"/>
                  </a:lnTo>
                  <a:lnTo>
                    <a:pt x="6816" y="10697"/>
                  </a:lnTo>
                  <a:lnTo>
                    <a:pt x="6996" y="10381"/>
                  </a:lnTo>
                  <a:lnTo>
                    <a:pt x="7177" y="10065"/>
                  </a:lnTo>
                  <a:lnTo>
                    <a:pt x="7357" y="9704"/>
                  </a:lnTo>
                  <a:lnTo>
                    <a:pt x="7448" y="9298"/>
                  </a:lnTo>
                  <a:lnTo>
                    <a:pt x="7538" y="8892"/>
                  </a:lnTo>
                  <a:lnTo>
                    <a:pt x="7628" y="8440"/>
                  </a:lnTo>
                  <a:lnTo>
                    <a:pt x="7628" y="7944"/>
                  </a:lnTo>
                  <a:lnTo>
                    <a:pt x="7628" y="7493"/>
                  </a:lnTo>
                  <a:lnTo>
                    <a:pt x="7538" y="7041"/>
                  </a:lnTo>
                  <a:lnTo>
                    <a:pt x="7448" y="6590"/>
                  </a:lnTo>
                  <a:lnTo>
                    <a:pt x="7357" y="6229"/>
                  </a:lnTo>
                  <a:lnTo>
                    <a:pt x="7177" y="5868"/>
                  </a:lnTo>
                  <a:lnTo>
                    <a:pt x="6996" y="5507"/>
                  </a:lnTo>
                  <a:lnTo>
                    <a:pt x="6816" y="5191"/>
                  </a:lnTo>
                  <a:lnTo>
                    <a:pt x="6545" y="4875"/>
                  </a:lnTo>
                  <a:lnTo>
                    <a:pt x="6184" y="4469"/>
                  </a:lnTo>
                  <a:lnTo>
                    <a:pt x="5733" y="4108"/>
                  </a:lnTo>
                  <a:lnTo>
                    <a:pt x="6049" y="3837"/>
                  </a:lnTo>
                  <a:lnTo>
                    <a:pt x="6545" y="3340"/>
                  </a:lnTo>
                  <a:lnTo>
                    <a:pt x="6680" y="3205"/>
                  </a:lnTo>
                  <a:lnTo>
                    <a:pt x="6726" y="3115"/>
                  </a:lnTo>
                  <a:lnTo>
                    <a:pt x="6726" y="3024"/>
                  </a:lnTo>
                  <a:lnTo>
                    <a:pt x="6680" y="2979"/>
                  </a:lnTo>
                  <a:lnTo>
                    <a:pt x="6635" y="2889"/>
                  </a:lnTo>
                  <a:lnTo>
                    <a:pt x="6545" y="2844"/>
                  </a:lnTo>
                  <a:lnTo>
                    <a:pt x="6455" y="2844"/>
                  </a:lnTo>
                  <a:lnTo>
                    <a:pt x="6364" y="2889"/>
                  </a:lnTo>
                  <a:lnTo>
                    <a:pt x="6319" y="2934"/>
                  </a:lnTo>
                  <a:lnTo>
                    <a:pt x="6229" y="3024"/>
                  </a:lnTo>
                  <a:lnTo>
                    <a:pt x="5733" y="3521"/>
                  </a:lnTo>
                  <a:lnTo>
                    <a:pt x="5326" y="3837"/>
                  </a:lnTo>
                  <a:lnTo>
                    <a:pt x="4830" y="3521"/>
                  </a:lnTo>
                  <a:lnTo>
                    <a:pt x="4288" y="3250"/>
                  </a:lnTo>
                  <a:lnTo>
                    <a:pt x="4740" y="2979"/>
                  </a:lnTo>
                  <a:lnTo>
                    <a:pt x="5101" y="2708"/>
                  </a:lnTo>
                  <a:lnTo>
                    <a:pt x="5417" y="2347"/>
                  </a:lnTo>
                  <a:lnTo>
                    <a:pt x="5733" y="1941"/>
                  </a:lnTo>
                  <a:lnTo>
                    <a:pt x="5958" y="1445"/>
                  </a:lnTo>
                  <a:lnTo>
                    <a:pt x="6049" y="993"/>
                  </a:lnTo>
                  <a:lnTo>
                    <a:pt x="6139" y="497"/>
                  </a:lnTo>
                  <a:lnTo>
                    <a:pt x="7177" y="497"/>
                  </a:lnTo>
                  <a:lnTo>
                    <a:pt x="7132" y="858"/>
                  </a:lnTo>
                  <a:lnTo>
                    <a:pt x="7087" y="1264"/>
                  </a:lnTo>
                  <a:lnTo>
                    <a:pt x="6996" y="1670"/>
                  </a:lnTo>
                  <a:lnTo>
                    <a:pt x="6816" y="2076"/>
                  </a:lnTo>
                  <a:lnTo>
                    <a:pt x="6816" y="2167"/>
                  </a:lnTo>
                  <a:lnTo>
                    <a:pt x="6816" y="2257"/>
                  </a:lnTo>
                  <a:lnTo>
                    <a:pt x="6861" y="2302"/>
                  </a:lnTo>
                  <a:lnTo>
                    <a:pt x="6951" y="2392"/>
                  </a:lnTo>
                  <a:lnTo>
                    <a:pt x="7132" y="2392"/>
                  </a:lnTo>
                  <a:lnTo>
                    <a:pt x="7177" y="2347"/>
                  </a:lnTo>
                  <a:lnTo>
                    <a:pt x="7222" y="2257"/>
                  </a:lnTo>
                  <a:lnTo>
                    <a:pt x="7403" y="1806"/>
                  </a:lnTo>
                  <a:lnTo>
                    <a:pt x="7538" y="1354"/>
                  </a:lnTo>
                  <a:lnTo>
                    <a:pt x="7583" y="813"/>
                  </a:lnTo>
                  <a:lnTo>
                    <a:pt x="7628" y="271"/>
                  </a:lnTo>
                  <a:lnTo>
                    <a:pt x="7583" y="181"/>
                  </a:lnTo>
                  <a:lnTo>
                    <a:pt x="7538" y="91"/>
                  </a:lnTo>
                  <a:lnTo>
                    <a:pt x="7403" y="0"/>
                  </a:lnTo>
                  <a:lnTo>
                    <a:pt x="5913" y="0"/>
                  </a:lnTo>
                  <a:lnTo>
                    <a:pt x="5823" y="45"/>
                  </a:lnTo>
                  <a:lnTo>
                    <a:pt x="5733" y="91"/>
                  </a:lnTo>
                  <a:lnTo>
                    <a:pt x="5687" y="181"/>
                  </a:lnTo>
                  <a:lnTo>
                    <a:pt x="5687" y="226"/>
                  </a:lnTo>
                  <a:lnTo>
                    <a:pt x="5642" y="632"/>
                  </a:lnTo>
                  <a:lnTo>
                    <a:pt x="5597" y="948"/>
                  </a:lnTo>
                  <a:lnTo>
                    <a:pt x="2031" y="948"/>
                  </a:lnTo>
                  <a:lnTo>
                    <a:pt x="1986" y="632"/>
                  </a:lnTo>
                  <a:lnTo>
                    <a:pt x="1986" y="226"/>
                  </a:lnTo>
                  <a:lnTo>
                    <a:pt x="1941" y="181"/>
                  </a:lnTo>
                  <a:lnTo>
                    <a:pt x="1896" y="91"/>
                  </a:lnTo>
                  <a:lnTo>
                    <a:pt x="1851" y="45"/>
                  </a:lnTo>
                  <a:lnTo>
                    <a:pt x="1761" y="0"/>
                  </a:lnTo>
                  <a:close/>
                  <a:moveTo>
                    <a:pt x="3837" y="12909"/>
                  </a:moveTo>
                  <a:lnTo>
                    <a:pt x="4333" y="13225"/>
                  </a:lnTo>
                  <a:lnTo>
                    <a:pt x="4740" y="13496"/>
                  </a:lnTo>
                  <a:lnTo>
                    <a:pt x="5101" y="13857"/>
                  </a:lnTo>
                  <a:lnTo>
                    <a:pt x="5326" y="14173"/>
                  </a:lnTo>
                  <a:lnTo>
                    <a:pt x="5507" y="14534"/>
                  </a:lnTo>
                  <a:lnTo>
                    <a:pt x="2167" y="14534"/>
                  </a:lnTo>
                  <a:lnTo>
                    <a:pt x="2347" y="14173"/>
                  </a:lnTo>
                  <a:lnTo>
                    <a:pt x="2573" y="13857"/>
                  </a:lnTo>
                  <a:lnTo>
                    <a:pt x="2844" y="13541"/>
                  </a:lnTo>
                  <a:lnTo>
                    <a:pt x="3160" y="13315"/>
                  </a:lnTo>
                  <a:lnTo>
                    <a:pt x="3476" y="13089"/>
                  </a:lnTo>
                  <a:lnTo>
                    <a:pt x="3837" y="12909"/>
                  </a:lnTo>
                  <a:close/>
                  <a:moveTo>
                    <a:pt x="2302" y="12051"/>
                  </a:moveTo>
                  <a:lnTo>
                    <a:pt x="2799" y="12367"/>
                  </a:lnTo>
                  <a:lnTo>
                    <a:pt x="3340" y="12638"/>
                  </a:lnTo>
                  <a:lnTo>
                    <a:pt x="2889" y="12954"/>
                  </a:lnTo>
                  <a:lnTo>
                    <a:pt x="2528" y="13225"/>
                  </a:lnTo>
                  <a:lnTo>
                    <a:pt x="2212" y="13541"/>
                  </a:lnTo>
                  <a:lnTo>
                    <a:pt x="1941" y="13947"/>
                  </a:lnTo>
                  <a:lnTo>
                    <a:pt x="1716" y="14443"/>
                  </a:lnTo>
                  <a:lnTo>
                    <a:pt x="1580" y="14940"/>
                  </a:lnTo>
                  <a:lnTo>
                    <a:pt x="1535" y="15436"/>
                  </a:lnTo>
                  <a:lnTo>
                    <a:pt x="452" y="15436"/>
                  </a:lnTo>
                  <a:lnTo>
                    <a:pt x="497" y="15030"/>
                  </a:lnTo>
                  <a:lnTo>
                    <a:pt x="542" y="14714"/>
                  </a:lnTo>
                  <a:lnTo>
                    <a:pt x="723" y="14082"/>
                  </a:lnTo>
                  <a:lnTo>
                    <a:pt x="858" y="13721"/>
                  </a:lnTo>
                  <a:lnTo>
                    <a:pt x="1039" y="13405"/>
                  </a:lnTo>
                  <a:lnTo>
                    <a:pt x="1219" y="13135"/>
                  </a:lnTo>
                  <a:lnTo>
                    <a:pt x="1400" y="12864"/>
                  </a:lnTo>
                  <a:lnTo>
                    <a:pt x="1896" y="12412"/>
                  </a:lnTo>
                  <a:lnTo>
                    <a:pt x="2302" y="12051"/>
                  </a:lnTo>
                  <a:close/>
                  <a:moveTo>
                    <a:pt x="768" y="5416"/>
                  </a:moveTo>
                  <a:lnTo>
                    <a:pt x="677" y="5462"/>
                  </a:lnTo>
                  <a:lnTo>
                    <a:pt x="632" y="5552"/>
                  </a:lnTo>
                  <a:lnTo>
                    <a:pt x="361" y="6048"/>
                  </a:lnTo>
                  <a:lnTo>
                    <a:pt x="181" y="6635"/>
                  </a:lnTo>
                  <a:lnTo>
                    <a:pt x="46" y="7267"/>
                  </a:lnTo>
                  <a:lnTo>
                    <a:pt x="0" y="7944"/>
                  </a:lnTo>
                  <a:lnTo>
                    <a:pt x="46" y="8440"/>
                  </a:lnTo>
                  <a:lnTo>
                    <a:pt x="91" y="8892"/>
                  </a:lnTo>
                  <a:lnTo>
                    <a:pt x="181" y="9298"/>
                  </a:lnTo>
                  <a:lnTo>
                    <a:pt x="316" y="9704"/>
                  </a:lnTo>
                  <a:lnTo>
                    <a:pt x="452" y="10065"/>
                  </a:lnTo>
                  <a:lnTo>
                    <a:pt x="632" y="10381"/>
                  </a:lnTo>
                  <a:lnTo>
                    <a:pt x="858" y="10697"/>
                  </a:lnTo>
                  <a:lnTo>
                    <a:pt x="1084" y="11013"/>
                  </a:lnTo>
                  <a:lnTo>
                    <a:pt x="1490" y="11419"/>
                  </a:lnTo>
                  <a:lnTo>
                    <a:pt x="1896" y="11780"/>
                  </a:lnTo>
                  <a:lnTo>
                    <a:pt x="1580" y="12051"/>
                  </a:lnTo>
                  <a:lnTo>
                    <a:pt x="1309" y="12322"/>
                  </a:lnTo>
                  <a:lnTo>
                    <a:pt x="1084" y="12593"/>
                  </a:lnTo>
                  <a:lnTo>
                    <a:pt x="858" y="12864"/>
                  </a:lnTo>
                  <a:lnTo>
                    <a:pt x="632" y="13180"/>
                  </a:lnTo>
                  <a:lnTo>
                    <a:pt x="452" y="13541"/>
                  </a:lnTo>
                  <a:lnTo>
                    <a:pt x="316" y="13902"/>
                  </a:lnTo>
                  <a:lnTo>
                    <a:pt x="181" y="14308"/>
                  </a:lnTo>
                  <a:lnTo>
                    <a:pt x="91" y="14714"/>
                  </a:lnTo>
                  <a:lnTo>
                    <a:pt x="46" y="15166"/>
                  </a:lnTo>
                  <a:lnTo>
                    <a:pt x="0" y="15662"/>
                  </a:lnTo>
                  <a:lnTo>
                    <a:pt x="46" y="15707"/>
                  </a:lnTo>
                  <a:lnTo>
                    <a:pt x="136" y="15797"/>
                  </a:lnTo>
                  <a:lnTo>
                    <a:pt x="226" y="15843"/>
                  </a:lnTo>
                  <a:lnTo>
                    <a:pt x="1851" y="15843"/>
                  </a:lnTo>
                  <a:lnTo>
                    <a:pt x="1896" y="15797"/>
                  </a:lnTo>
                  <a:lnTo>
                    <a:pt x="1941" y="15707"/>
                  </a:lnTo>
                  <a:lnTo>
                    <a:pt x="1986" y="15617"/>
                  </a:lnTo>
                  <a:lnTo>
                    <a:pt x="1986" y="15256"/>
                  </a:lnTo>
                  <a:lnTo>
                    <a:pt x="2031" y="14940"/>
                  </a:lnTo>
                  <a:lnTo>
                    <a:pt x="5597" y="14940"/>
                  </a:lnTo>
                  <a:lnTo>
                    <a:pt x="5642" y="15256"/>
                  </a:lnTo>
                  <a:lnTo>
                    <a:pt x="5687" y="15617"/>
                  </a:lnTo>
                  <a:lnTo>
                    <a:pt x="5687" y="15707"/>
                  </a:lnTo>
                  <a:lnTo>
                    <a:pt x="5733" y="15797"/>
                  </a:lnTo>
                  <a:lnTo>
                    <a:pt x="5823" y="15843"/>
                  </a:lnTo>
                  <a:lnTo>
                    <a:pt x="7403" y="15843"/>
                  </a:lnTo>
                  <a:lnTo>
                    <a:pt x="7538" y="15797"/>
                  </a:lnTo>
                  <a:lnTo>
                    <a:pt x="7583" y="15707"/>
                  </a:lnTo>
                  <a:lnTo>
                    <a:pt x="7628" y="15662"/>
                  </a:lnTo>
                  <a:lnTo>
                    <a:pt x="7628" y="15166"/>
                  </a:lnTo>
                  <a:lnTo>
                    <a:pt x="7538" y="14714"/>
                  </a:lnTo>
                  <a:lnTo>
                    <a:pt x="7448" y="14263"/>
                  </a:lnTo>
                  <a:lnTo>
                    <a:pt x="7312" y="13857"/>
                  </a:lnTo>
                  <a:lnTo>
                    <a:pt x="7267" y="13766"/>
                  </a:lnTo>
                  <a:lnTo>
                    <a:pt x="7222" y="13721"/>
                  </a:lnTo>
                  <a:lnTo>
                    <a:pt x="7041" y="13721"/>
                  </a:lnTo>
                  <a:lnTo>
                    <a:pt x="6951" y="13766"/>
                  </a:lnTo>
                  <a:lnTo>
                    <a:pt x="6906" y="13857"/>
                  </a:lnTo>
                  <a:lnTo>
                    <a:pt x="6906" y="13947"/>
                  </a:lnTo>
                  <a:lnTo>
                    <a:pt x="6906" y="14037"/>
                  </a:lnTo>
                  <a:lnTo>
                    <a:pt x="7041" y="14398"/>
                  </a:lnTo>
                  <a:lnTo>
                    <a:pt x="7087" y="14759"/>
                  </a:lnTo>
                  <a:lnTo>
                    <a:pt x="7177" y="15436"/>
                  </a:lnTo>
                  <a:lnTo>
                    <a:pt x="6139" y="15436"/>
                  </a:lnTo>
                  <a:lnTo>
                    <a:pt x="6049" y="14940"/>
                  </a:lnTo>
                  <a:lnTo>
                    <a:pt x="5958" y="14443"/>
                  </a:lnTo>
                  <a:lnTo>
                    <a:pt x="5733" y="13947"/>
                  </a:lnTo>
                  <a:lnTo>
                    <a:pt x="5417" y="13541"/>
                  </a:lnTo>
                  <a:lnTo>
                    <a:pt x="5056" y="13180"/>
                  </a:lnTo>
                  <a:lnTo>
                    <a:pt x="4604" y="12819"/>
                  </a:lnTo>
                  <a:lnTo>
                    <a:pt x="4108" y="12548"/>
                  </a:lnTo>
                  <a:lnTo>
                    <a:pt x="3611" y="12277"/>
                  </a:lnTo>
                  <a:lnTo>
                    <a:pt x="2979" y="11961"/>
                  </a:lnTo>
                  <a:lnTo>
                    <a:pt x="2393" y="11600"/>
                  </a:lnTo>
                  <a:lnTo>
                    <a:pt x="1896" y="11194"/>
                  </a:lnTo>
                  <a:lnTo>
                    <a:pt x="1400" y="10742"/>
                  </a:lnTo>
                  <a:lnTo>
                    <a:pt x="1219" y="10472"/>
                  </a:lnTo>
                  <a:lnTo>
                    <a:pt x="1039" y="10156"/>
                  </a:lnTo>
                  <a:lnTo>
                    <a:pt x="858" y="9885"/>
                  </a:lnTo>
                  <a:lnTo>
                    <a:pt x="723" y="9524"/>
                  </a:lnTo>
                  <a:lnTo>
                    <a:pt x="632" y="9163"/>
                  </a:lnTo>
                  <a:lnTo>
                    <a:pt x="542" y="8802"/>
                  </a:lnTo>
                  <a:lnTo>
                    <a:pt x="497" y="8395"/>
                  </a:lnTo>
                  <a:lnTo>
                    <a:pt x="452" y="7944"/>
                  </a:lnTo>
                  <a:lnTo>
                    <a:pt x="497" y="7312"/>
                  </a:lnTo>
                  <a:lnTo>
                    <a:pt x="587" y="6725"/>
                  </a:lnTo>
                  <a:lnTo>
                    <a:pt x="768" y="6229"/>
                  </a:lnTo>
                  <a:lnTo>
                    <a:pt x="993" y="5778"/>
                  </a:lnTo>
                  <a:lnTo>
                    <a:pt x="1039" y="5687"/>
                  </a:lnTo>
                  <a:lnTo>
                    <a:pt x="1039" y="5597"/>
                  </a:lnTo>
                  <a:lnTo>
                    <a:pt x="993" y="5507"/>
                  </a:lnTo>
                  <a:lnTo>
                    <a:pt x="903" y="5462"/>
                  </a:lnTo>
                  <a:lnTo>
                    <a:pt x="858" y="54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" name="Google Shape;1892;p49">
            <a:extLst>
              <a:ext uri="{FF2B5EF4-FFF2-40B4-BE49-F238E27FC236}">
                <a16:creationId xmlns:a16="http://schemas.microsoft.com/office/drawing/2014/main" id="{5043426C-5101-69B1-6574-5C702CDFB599}"/>
              </a:ext>
            </a:extLst>
          </p:cNvPr>
          <p:cNvGrpSpPr/>
          <p:nvPr/>
        </p:nvGrpSpPr>
        <p:grpSpPr>
          <a:xfrm>
            <a:off x="686829" y="3380170"/>
            <a:ext cx="471179" cy="516560"/>
            <a:chOff x="5766881" y="3278278"/>
            <a:chExt cx="364633" cy="399752"/>
          </a:xfrm>
        </p:grpSpPr>
        <p:sp>
          <p:nvSpPr>
            <p:cNvPr id="139" name="Google Shape;1893;p49">
              <a:extLst>
                <a:ext uri="{FF2B5EF4-FFF2-40B4-BE49-F238E27FC236}">
                  <a16:creationId xmlns:a16="http://schemas.microsoft.com/office/drawing/2014/main" id="{A3DC9AFB-6AC6-0D2C-74B0-D83C758468D9}"/>
                </a:ext>
              </a:extLst>
            </p:cNvPr>
            <p:cNvSpPr/>
            <p:nvPr/>
          </p:nvSpPr>
          <p:spPr>
            <a:xfrm>
              <a:off x="5766881" y="3364578"/>
              <a:ext cx="51125" cy="227150"/>
            </a:xfrm>
            <a:custGeom>
              <a:avLst/>
              <a:gdLst/>
              <a:ahLst/>
              <a:cxnLst/>
              <a:rect l="l" t="t" r="r" b="b"/>
              <a:pathLst>
                <a:path w="2045" h="9086" extrusionOk="0">
                  <a:moveTo>
                    <a:pt x="1590" y="1"/>
                  </a:moveTo>
                  <a:lnTo>
                    <a:pt x="1499" y="91"/>
                  </a:lnTo>
                  <a:lnTo>
                    <a:pt x="1181" y="546"/>
                  </a:lnTo>
                  <a:lnTo>
                    <a:pt x="863" y="1091"/>
                  </a:lnTo>
                  <a:lnTo>
                    <a:pt x="591" y="1636"/>
                  </a:lnTo>
                  <a:lnTo>
                    <a:pt x="363" y="2181"/>
                  </a:lnTo>
                  <a:lnTo>
                    <a:pt x="227" y="2726"/>
                  </a:lnTo>
                  <a:lnTo>
                    <a:pt x="91" y="3316"/>
                  </a:lnTo>
                  <a:lnTo>
                    <a:pt x="0" y="3907"/>
                  </a:lnTo>
                  <a:lnTo>
                    <a:pt x="0" y="4543"/>
                  </a:lnTo>
                  <a:lnTo>
                    <a:pt x="0" y="5133"/>
                  </a:lnTo>
                  <a:lnTo>
                    <a:pt x="91" y="5769"/>
                  </a:lnTo>
                  <a:lnTo>
                    <a:pt x="227" y="6314"/>
                  </a:lnTo>
                  <a:lnTo>
                    <a:pt x="363" y="6905"/>
                  </a:lnTo>
                  <a:lnTo>
                    <a:pt x="545" y="7359"/>
                  </a:lnTo>
                  <a:lnTo>
                    <a:pt x="727" y="7813"/>
                  </a:lnTo>
                  <a:lnTo>
                    <a:pt x="999" y="8222"/>
                  </a:lnTo>
                  <a:lnTo>
                    <a:pt x="1226" y="8631"/>
                  </a:lnTo>
                  <a:lnTo>
                    <a:pt x="409" y="8631"/>
                  </a:lnTo>
                  <a:lnTo>
                    <a:pt x="318" y="8722"/>
                  </a:lnTo>
                  <a:lnTo>
                    <a:pt x="273" y="8767"/>
                  </a:lnTo>
                  <a:lnTo>
                    <a:pt x="273" y="8903"/>
                  </a:lnTo>
                  <a:lnTo>
                    <a:pt x="318" y="8994"/>
                  </a:lnTo>
                  <a:lnTo>
                    <a:pt x="363" y="9040"/>
                  </a:lnTo>
                  <a:lnTo>
                    <a:pt x="409" y="9085"/>
                  </a:lnTo>
                  <a:lnTo>
                    <a:pt x="1908" y="9085"/>
                  </a:lnTo>
                  <a:lnTo>
                    <a:pt x="1953" y="9040"/>
                  </a:lnTo>
                  <a:lnTo>
                    <a:pt x="1999" y="8949"/>
                  </a:lnTo>
                  <a:lnTo>
                    <a:pt x="2044" y="8858"/>
                  </a:lnTo>
                  <a:lnTo>
                    <a:pt x="2044" y="7586"/>
                  </a:lnTo>
                  <a:lnTo>
                    <a:pt x="1999" y="7404"/>
                  </a:lnTo>
                  <a:lnTo>
                    <a:pt x="1908" y="7359"/>
                  </a:lnTo>
                  <a:lnTo>
                    <a:pt x="1862" y="7314"/>
                  </a:lnTo>
                  <a:lnTo>
                    <a:pt x="1726" y="7314"/>
                  </a:lnTo>
                  <a:lnTo>
                    <a:pt x="1635" y="7359"/>
                  </a:lnTo>
                  <a:lnTo>
                    <a:pt x="1590" y="7450"/>
                  </a:lnTo>
                  <a:lnTo>
                    <a:pt x="1590" y="7541"/>
                  </a:lnTo>
                  <a:lnTo>
                    <a:pt x="1590" y="8267"/>
                  </a:lnTo>
                  <a:lnTo>
                    <a:pt x="1136" y="7541"/>
                  </a:lnTo>
                  <a:lnTo>
                    <a:pt x="954" y="7132"/>
                  </a:lnTo>
                  <a:lnTo>
                    <a:pt x="818" y="6769"/>
                  </a:lnTo>
                  <a:lnTo>
                    <a:pt x="681" y="6223"/>
                  </a:lnTo>
                  <a:lnTo>
                    <a:pt x="545" y="5678"/>
                  </a:lnTo>
                  <a:lnTo>
                    <a:pt x="454" y="5133"/>
                  </a:lnTo>
                  <a:lnTo>
                    <a:pt x="454" y="4543"/>
                  </a:lnTo>
                  <a:lnTo>
                    <a:pt x="454" y="3952"/>
                  </a:lnTo>
                  <a:lnTo>
                    <a:pt x="545" y="3407"/>
                  </a:lnTo>
                  <a:lnTo>
                    <a:pt x="681" y="2862"/>
                  </a:lnTo>
                  <a:lnTo>
                    <a:pt x="818" y="2317"/>
                  </a:lnTo>
                  <a:lnTo>
                    <a:pt x="999" y="1818"/>
                  </a:lnTo>
                  <a:lnTo>
                    <a:pt x="1272" y="1318"/>
                  </a:lnTo>
                  <a:lnTo>
                    <a:pt x="1544" y="818"/>
                  </a:lnTo>
                  <a:lnTo>
                    <a:pt x="1862" y="364"/>
                  </a:lnTo>
                  <a:lnTo>
                    <a:pt x="1908" y="273"/>
                  </a:lnTo>
                  <a:lnTo>
                    <a:pt x="1908" y="182"/>
                  </a:lnTo>
                  <a:lnTo>
                    <a:pt x="1908" y="91"/>
                  </a:lnTo>
                  <a:lnTo>
                    <a:pt x="1817" y="46"/>
                  </a:lnTo>
                  <a:lnTo>
                    <a:pt x="1726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894;p49">
              <a:extLst>
                <a:ext uri="{FF2B5EF4-FFF2-40B4-BE49-F238E27FC236}">
                  <a16:creationId xmlns:a16="http://schemas.microsoft.com/office/drawing/2014/main" id="{A4B0F9AD-43D9-4872-EFAB-80CBC4F71643}"/>
                </a:ext>
              </a:extLst>
            </p:cNvPr>
            <p:cNvSpPr/>
            <p:nvPr/>
          </p:nvSpPr>
          <p:spPr>
            <a:xfrm>
              <a:off x="5832731" y="3278278"/>
              <a:ext cx="232825" cy="399750"/>
            </a:xfrm>
            <a:custGeom>
              <a:avLst/>
              <a:gdLst/>
              <a:ahLst/>
              <a:cxnLst/>
              <a:rect l="l" t="t" r="r" b="b"/>
              <a:pathLst>
                <a:path w="9313" h="15990" extrusionOk="0">
                  <a:moveTo>
                    <a:pt x="4679" y="1"/>
                  </a:moveTo>
                  <a:lnTo>
                    <a:pt x="4452" y="46"/>
                  </a:lnTo>
                  <a:lnTo>
                    <a:pt x="4225" y="91"/>
                  </a:lnTo>
                  <a:lnTo>
                    <a:pt x="4043" y="228"/>
                  </a:lnTo>
                  <a:lnTo>
                    <a:pt x="3861" y="364"/>
                  </a:lnTo>
                  <a:lnTo>
                    <a:pt x="3725" y="591"/>
                  </a:lnTo>
                  <a:lnTo>
                    <a:pt x="3589" y="864"/>
                  </a:lnTo>
                  <a:lnTo>
                    <a:pt x="3453" y="773"/>
                  </a:lnTo>
                  <a:lnTo>
                    <a:pt x="3271" y="682"/>
                  </a:lnTo>
                  <a:lnTo>
                    <a:pt x="3089" y="636"/>
                  </a:lnTo>
                  <a:lnTo>
                    <a:pt x="2680" y="636"/>
                  </a:lnTo>
                  <a:lnTo>
                    <a:pt x="2499" y="727"/>
                  </a:lnTo>
                  <a:lnTo>
                    <a:pt x="2272" y="818"/>
                  </a:lnTo>
                  <a:lnTo>
                    <a:pt x="2135" y="954"/>
                  </a:lnTo>
                  <a:lnTo>
                    <a:pt x="1999" y="1091"/>
                  </a:lnTo>
                  <a:lnTo>
                    <a:pt x="1863" y="1318"/>
                  </a:lnTo>
                  <a:lnTo>
                    <a:pt x="1817" y="1499"/>
                  </a:lnTo>
                  <a:lnTo>
                    <a:pt x="1817" y="1727"/>
                  </a:lnTo>
                  <a:lnTo>
                    <a:pt x="1817" y="2908"/>
                  </a:lnTo>
                  <a:lnTo>
                    <a:pt x="1499" y="2726"/>
                  </a:lnTo>
                  <a:lnTo>
                    <a:pt x="1318" y="2680"/>
                  </a:lnTo>
                  <a:lnTo>
                    <a:pt x="909" y="2680"/>
                  </a:lnTo>
                  <a:lnTo>
                    <a:pt x="727" y="2771"/>
                  </a:lnTo>
                  <a:lnTo>
                    <a:pt x="500" y="2862"/>
                  </a:lnTo>
                  <a:lnTo>
                    <a:pt x="364" y="2998"/>
                  </a:lnTo>
                  <a:lnTo>
                    <a:pt x="228" y="3180"/>
                  </a:lnTo>
                  <a:lnTo>
                    <a:pt x="91" y="3362"/>
                  </a:lnTo>
                  <a:lnTo>
                    <a:pt x="46" y="3589"/>
                  </a:lnTo>
                  <a:lnTo>
                    <a:pt x="1" y="3816"/>
                  </a:lnTo>
                  <a:lnTo>
                    <a:pt x="1" y="9903"/>
                  </a:lnTo>
                  <a:lnTo>
                    <a:pt x="91" y="10357"/>
                  </a:lnTo>
                  <a:lnTo>
                    <a:pt x="228" y="10766"/>
                  </a:lnTo>
                  <a:lnTo>
                    <a:pt x="409" y="11129"/>
                  </a:lnTo>
                  <a:lnTo>
                    <a:pt x="727" y="11492"/>
                  </a:lnTo>
                  <a:lnTo>
                    <a:pt x="954" y="11765"/>
                  </a:lnTo>
                  <a:lnTo>
                    <a:pt x="1091" y="11992"/>
                  </a:lnTo>
                  <a:lnTo>
                    <a:pt x="1181" y="12265"/>
                  </a:lnTo>
                  <a:lnTo>
                    <a:pt x="1227" y="12537"/>
                  </a:lnTo>
                  <a:lnTo>
                    <a:pt x="1227" y="13355"/>
                  </a:lnTo>
                  <a:lnTo>
                    <a:pt x="1272" y="13491"/>
                  </a:lnTo>
                  <a:lnTo>
                    <a:pt x="1318" y="13536"/>
                  </a:lnTo>
                  <a:lnTo>
                    <a:pt x="1409" y="13582"/>
                  </a:lnTo>
                  <a:lnTo>
                    <a:pt x="1454" y="13582"/>
                  </a:lnTo>
                  <a:lnTo>
                    <a:pt x="1454" y="14218"/>
                  </a:lnTo>
                  <a:lnTo>
                    <a:pt x="1363" y="14218"/>
                  </a:lnTo>
                  <a:lnTo>
                    <a:pt x="1318" y="14263"/>
                  </a:lnTo>
                  <a:lnTo>
                    <a:pt x="1272" y="14354"/>
                  </a:lnTo>
                  <a:lnTo>
                    <a:pt x="1227" y="14445"/>
                  </a:lnTo>
                  <a:lnTo>
                    <a:pt x="1227" y="15717"/>
                  </a:lnTo>
                  <a:lnTo>
                    <a:pt x="1272" y="15807"/>
                  </a:lnTo>
                  <a:lnTo>
                    <a:pt x="1318" y="15898"/>
                  </a:lnTo>
                  <a:lnTo>
                    <a:pt x="1363" y="15944"/>
                  </a:lnTo>
                  <a:lnTo>
                    <a:pt x="1454" y="15989"/>
                  </a:lnTo>
                  <a:lnTo>
                    <a:pt x="7132" y="15989"/>
                  </a:lnTo>
                  <a:lnTo>
                    <a:pt x="7223" y="15944"/>
                  </a:lnTo>
                  <a:lnTo>
                    <a:pt x="7313" y="15898"/>
                  </a:lnTo>
                  <a:lnTo>
                    <a:pt x="7359" y="15807"/>
                  </a:lnTo>
                  <a:lnTo>
                    <a:pt x="7359" y="15717"/>
                  </a:lnTo>
                  <a:lnTo>
                    <a:pt x="7359" y="12628"/>
                  </a:lnTo>
                  <a:lnTo>
                    <a:pt x="7404" y="12355"/>
                  </a:lnTo>
                  <a:lnTo>
                    <a:pt x="7450" y="12128"/>
                  </a:lnTo>
                  <a:lnTo>
                    <a:pt x="7631" y="11856"/>
                  </a:lnTo>
                  <a:lnTo>
                    <a:pt x="7768" y="11765"/>
                  </a:lnTo>
                  <a:lnTo>
                    <a:pt x="7904" y="11629"/>
                  </a:lnTo>
                  <a:lnTo>
                    <a:pt x="8222" y="11447"/>
                  </a:lnTo>
                  <a:lnTo>
                    <a:pt x="8494" y="11220"/>
                  </a:lnTo>
                  <a:lnTo>
                    <a:pt x="8722" y="10902"/>
                  </a:lnTo>
                  <a:lnTo>
                    <a:pt x="8949" y="10629"/>
                  </a:lnTo>
                  <a:lnTo>
                    <a:pt x="9085" y="10311"/>
                  </a:lnTo>
                  <a:lnTo>
                    <a:pt x="9221" y="9948"/>
                  </a:lnTo>
                  <a:lnTo>
                    <a:pt x="9267" y="9585"/>
                  </a:lnTo>
                  <a:lnTo>
                    <a:pt x="9312" y="9221"/>
                  </a:lnTo>
                  <a:lnTo>
                    <a:pt x="9312" y="8131"/>
                  </a:lnTo>
                  <a:lnTo>
                    <a:pt x="9267" y="7995"/>
                  </a:lnTo>
                  <a:lnTo>
                    <a:pt x="9221" y="7949"/>
                  </a:lnTo>
                  <a:lnTo>
                    <a:pt x="9130" y="7904"/>
                  </a:lnTo>
                  <a:lnTo>
                    <a:pt x="9085" y="7904"/>
                  </a:lnTo>
                  <a:lnTo>
                    <a:pt x="9085" y="7268"/>
                  </a:lnTo>
                  <a:lnTo>
                    <a:pt x="9176" y="7268"/>
                  </a:lnTo>
                  <a:lnTo>
                    <a:pt x="9221" y="7223"/>
                  </a:lnTo>
                  <a:lnTo>
                    <a:pt x="9267" y="7132"/>
                  </a:lnTo>
                  <a:lnTo>
                    <a:pt x="9312" y="7041"/>
                  </a:lnTo>
                  <a:lnTo>
                    <a:pt x="9312" y="5951"/>
                  </a:lnTo>
                  <a:lnTo>
                    <a:pt x="9267" y="5724"/>
                  </a:lnTo>
                  <a:lnTo>
                    <a:pt x="9221" y="5542"/>
                  </a:lnTo>
                  <a:lnTo>
                    <a:pt x="9130" y="5315"/>
                  </a:lnTo>
                  <a:lnTo>
                    <a:pt x="8994" y="5179"/>
                  </a:lnTo>
                  <a:lnTo>
                    <a:pt x="8812" y="5042"/>
                  </a:lnTo>
                  <a:lnTo>
                    <a:pt x="8631" y="4952"/>
                  </a:lnTo>
                  <a:lnTo>
                    <a:pt x="8404" y="4861"/>
                  </a:lnTo>
                  <a:lnTo>
                    <a:pt x="8040" y="4861"/>
                  </a:lnTo>
                  <a:lnTo>
                    <a:pt x="7859" y="4906"/>
                  </a:lnTo>
                  <a:lnTo>
                    <a:pt x="7541" y="5042"/>
                  </a:lnTo>
                  <a:lnTo>
                    <a:pt x="7541" y="2317"/>
                  </a:lnTo>
                  <a:lnTo>
                    <a:pt x="7541" y="2090"/>
                  </a:lnTo>
                  <a:lnTo>
                    <a:pt x="7450" y="1863"/>
                  </a:lnTo>
                  <a:lnTo>
                    <a:pt x="7359" y="1681"/>
                  </a:lnTo>
                  <a:lnTo>
                    <a:pt x="7223" y="1499"/>
                  </a:lnTo>
                  <a:lnTo>
                    <a:pt x="7041" y="1363"/>
                  </a:lnTo>
                  <a:lnTo>
                    <a:pt x="6859" y="1272"/>
                  </a:lnTo>
                  <a:lnTo>
                    <a:pt x="6678" y="1227"/>
                  </a:lnTo>
                  <a:lnTo>
                    <a:pt x="6450" y="1182"/>
                  </a:lnTo>
                  <a:lnTo>
                    <a:pt x="6269" y="1182"/>
                  </a:lnTo>
                  <a:lnTo>
                    <a:pt x="6087" y="1227"/>
                  </a:lnTo>
                  <a:lnTo>
                    <a:pt x="5769" y="1409"/>
                  </a:lnTo>
                  <a:lnTo>
                    <a:pt x="5769" y="1136"/>
                  </a:lnTo>
                  <a:lnTo>
                    <a:pt x="5769" y="909"/>
                  </a:lnTo>
                  <a:lnTo>
                    <a:pt x="5678" y="682"/>
                  </a:lnTo>
                  <a:lnTo>
                    <a:pt x="5587" y="500"/>
                  </a:lnTo>
                  <a:lnTo>
                    <a:pt x="5451" y="364"/>
                  </a:lnTo>
                  <a:lnTo>
                    <a:pt x="5269" y="228"/>
                  </a:lnTo>
                  <a:lnTo>
                    <a:pt x="5088" y="91"/>
                  </a:lnTo>
                  <a:lnTo>
                    <a:pt x="4906" y="46"/>
                  </a:lnTo>
                  <a:lnTo>
                    <a:pt x="4679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895;p49">
              <a:extLst>
                <a:ext uri="{FF2B5EF4-FFF2-40B4-BE49-F238E27FC236}">
                  <a16:creationId xmlns:a16="http://schemas.microsoft.com/office/drawing/2014/main" id="{22B0CAE7-38F5-F333-3DC7-139B75FC5FF5}"/>
                </a:ext>
              </a:extLst>
            </p:cNvPr>
            <p:cNvSpPr/>
            <p:nvPr/>
          </p:nvSpPr>
          <p:spPr>
            <a:xfrm>
              <a:off x="6080281" y="3363453"/>
              <a:ext cx="51125" cy="228275"/>
            </a:xfrm>
            <a:custGeom>
              <a:avLst/>
              <a:gdLst/>
              <a:ahLst/>
              <a:cxnLst/>
              <a:rect l="l" t="t" r="r" b="b"/>
              <a:pathLst>
                <a:path w="2045" h="9131" extrusionOk="0">
                  <a:moveTo>
                    <a:pt x="228" y="0"/>
                  </a:moveTo>
                  <a:lnTo>
                    <a:pt x="137" y="46"/>
                  </a:lnTo>
                  <a:lnTo>
                    <a:pt x="91" y="91"/>
                  </a:lnTo>
                  <a:lnTo>
                    <a:pt x="46" y="136"/>
                  </a:lnTo>
                  <a:lnTo>
                    <a:pt x="1" y="227"/>
                  </a:lnTo>
                  <a:lnTo>
                    <a:pt x="1" y="1545"/>
                  </a:lnTo>
                  <a:lnTo>
                    <a:pt x="46" y="1681"/>
                  </a:lnTo>
                  <a:lnTo>
                    <a:pt x="137" y="1772"/>
                  </a:lnTo>
                  <a:lnTo>
                    <a:pt x="273" y="1772"/>
                  </a:lnTo>
                  <a:lnTo>
                    <a:pt x="409" y="1726"/>
                  </a:lnTo>
                  <a:lnTo>
                    <a:pt x="455" y="1681"/>
                  </a:lnTo>
                  <a:lnTo>
                    <a:pt x="500" y="1590"/>
                  </a:lnTo>
                  <a:lnTo>
                    <a:pt x="500" y="818"/>
                  </a:lnTo>
                  <a:lnTo>
                    <a:pt x="909" y="1590"/>
                  </a:lnTo>
                  <a:lnTo>
                    <a:pt x="1091" y="1953"/>
                  </a:lnTo>
                  <a:lnTo>
                    <a:pt x="1227" y="2362"/>
                  </a:lnTo>
                  <a:lnTo>
                    <a:pt x="1409" y="2907"/>
                  </a:lnTo>
                  <a:lnTo>
                    <a:pt x="1499" y="3452"/>
                  </a:lnTo>
                  <a:lnTo>
                    <a:pt x="1590" y="3997"/>
                  </a:lnTo>
                  <a:lnTo>
                    <a:pt x="1590" y="4588"/>
                  </a:lnTo>
                  <a:lnTo>
                    <a:pt x="1590" y="5133"/>
                  </a:lnTo>
                  <a:lnTo>
                    <a:pt x="1499" y="5723"/>
                  </a:lnTo>
                  <a:lnTo>
                    <a:pt x="1409" y="6268"/>
                  </a:lnTo>
                  <a:lnTo>
                    <a:pt x="1227" y="6768"/>
                  </a:lnTo>
                  <a:lnTo>
                    <a:pt x="1045" y="7313"/>
                  </a:lnTo>
                  <a:lnTo>
                    <a:pt x="773" y="7813"/>
                  </a:lnTo>
                  <a:lnTo>
                    <a:pt x="500" y="8312"/>
                  </a:lnTo>
                  <a:lnTo>
                    <a:pt x="182" y="8767"/>
                  </a:lnTo>
                  <a:lnTo>
                    <a:pt x="137" y="8858"/>
                  </a:lnTo>
                  <a:lnTo>
                    <a:pt x="137" y="8948"/>
                  </a:lnTo>
                  <a:lnTo>
                    <a:pt x="182" y="8994"/>
                  </a:lnTo>
                  <a:lnTo>
                    <a:pt x="228" y="9085"/>
                  </a:lnTo>
                  <a:lnTo>
                    <a:pt x="318" y="9130"/>
                  </a:lnTo>
                  <a:lnTo>
                    <a:pt x="409" y="9130"/>
                  </a:lnTo>
                  <a:lnTo>
                    <a:pt x="455" y="9085"/>
                  </a:lnTo>
                  <a:lnTo>
                    <a:pt x="546" y="9039"/>
                  </a:lnTo>
                  <a:lnTo>
                    <a:pt x="909" y="8540"/>
                  </a:lnTo>
                  <a:lnTo>
                    <a:pt x="1181" y="8040"/>
                  </a:lnTo>
                  <a:lnTo>
                    <a:pt x="1454" y="7495"/>
                  </a:lnTo>
                  <a:lnTo>
                    <a:pt x="1681" y="6950"/>
                  </a:lnTo>
                  <a:lnTo>
                    <a:pt x="1863" y="6359"/>
                  </a:lnTo>
                  <a:lnTo>
                    <a:pt x="1954" y="5769"/>
                  </a:lnTo>
                  <a:lnTo>
                    <a:pt x="2045" y="5178"/>
                  </a:lnTo>
                  <a:lnTo>
                    <a:pt x="2045" y="4588"/>
                  </a:lnTo>
                  <a:lnTo>
                    <a:pt x="2045" y="3952"/>
                  </a:lnTo>
                  <a:lnTo>
                    <a:pt x="1954" y="3361"/>
                  </a:lnTo>
                  <a:lnTo>
                    <a:pt x="1863" y="2771"/>
                  </a:lnTo>
                  <a:lnTo>
                    <a:pt x="1681" y="2226"/>
                  </a:lnTo>
                  <a:lnTo>
                    <a:pt x="1499" y="1772"/>
                  </a:lnTo>
                  <a:lnTo>
                    <a:pt x="1318" y="1317"/>
                  </a:lnTo>
                  <a:lnTo>
                    <a:pt x="1091" y="909"/>
                  </a:lnTo>
                  <a:lnTo>
                    <a:pt x="818" y="500"/>
                  </a:lnTo>
                  <a:lnTo>
                    <a:pt x="1545" y="500"/>
                  </a:lnTo>
                  <a:lnTo>
                    <a:pt x="1636" y="454"/>
                  </a:lnTo>
                  <a:lnTo>
                    <a:pt x="1727" y="409"/>
                  </a:lnTo>
                  <a:lnTo>
                    <a:pt x="1772" y="364"/>
                  </a:lnTo>
                  <a:lnTo>
                    <a:pt x="1772" y="273"/>
                  </a:lnTo>
                  <a:lnTo>
                    <a:pt x="1772" y="182"/>
                  </a:lnTo>
                  <a:lnTo>
                    <a:pt x="1727" y="91"/>
                  </a:lnTo>
                  <a:lnTo>
                    <a:pt x="1636" y="46"/>
                  </a:lnTo>
                  <a:lnTo>
                    <a:pt x="1545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896;p49">
              <a:extLst>
                <a:ext uri="{FF2B5EF4-FFF2-40B4-BE49-F238E27FC236}">
                  <a16:creationId xmlns:a16="http://schemas.microsoft.com/office/drawing/2014/main" id="{566BCDC3-B01B-5D15-15CB-E02C39DC8031}"/>
                </a:ext>
              </a:extLst>
            </p:cNvPr>
            <p:cNvSpPr/>
            <p:nvPr/>
          </p:nvSpPr>
          <p:spPr>
            <a:xfrm>
              <a:off x="5838499" y="3285106"/>
              <a:ext cx="221483" cy="386131"/>
            </a:xfrm>
            <a:custGeom>
              <a:avLst/>
              <a:gdLst/>
              <a:ahLst/>
              <a:cxnLst/>
              <a:rect l="l" t="t" r="r" b="b"/>
              <a:pathLst>
                <a:path w="8803" h="15347" extrusionOk="0">
                  <a:moveTo>
                    <a:pt x="1" y="9569"/>
                  </a:moveTo>
                  <a:lnTo>
                    <a:pt x="1" y="9569"/>
                  </a:lnTo>
                  <a:lnTo>
                    <a:pt x="46" y="9975"/>
                  </a:lnTo>
                  <a:lnTo>
                    <a:pt x="181" y="10336"/>
                  </a:lnTo>
                  <a:lnTo>
                    <a:pt x="407" y="10697"/>
                  </a:lnTo>
                  <a:lnTo>
                    <a:pt x="633" y="10968"/>
                  </a:lnTo>
                  <a:lnTo>
                    <a:pt x="633" y="10968"/>
                  </a:lnTo>
                  <a:lnTo>
                    <a:pt x="904" y="11239"/>
                  </a:lnTo>
                  <a:lnTo>
                    <a:pt x="1084" y="11555"/>
                  </a:lnTo>
                  <a:lnTo>
                    <a:pt x="1174" y="11871"/>
                  </a:lnTo>
                  <a:lnTo>
                    <a:pt x="1219" y="12187"/>
                  </a:lnTo>
                  <a:lnTo>
                    <a:pt x="1219" y="15120"/>
                  </a:lnTo>
                  <a:lnTo>
                    <a:pt x="1219" y="15120"/>
                  </a:lnTo>
                  <a:lnTo>
                    <a:pt x="1219" y="15211"/>
                  </a:lnTo>
                  <a:lnTo>
                    <a:pt x="1310" y="15301"/>
                  </a:lnTo>
                  <a:lnTo>
                    <a:pt x="1355" y="15346"/>
                  </a:lnTo>
                  <a:lnTo>
                    <a:pt x="1445" y="15346"/>
                  </a:lnTo>
                  <a:lnTo>
                    <a:pt x="6636" y="15346"/>
                  </a:lnTo>
                  <a:lnTo>
                    <a:pt x="6636" y="15346"/>
                  </a:lnTo>
                  <a:lnTo>
                    <a:pt x="6726" y="15346"/>
                  </a:lnTo>
                  <a:lnTo>
                    <a:pt x="6816" y="15301"/>
                  </a:lnTo>
                  <a:lnTo>
                    <a:pt x="6861" y="15211"/>
                  </a:lnTo>
                  <a:lnTo>
                    <a:pt x="6861" y="15120"/>
                  </a:lnTo>
                  <a:lnTo>
                    <a:pt x="6861" y="12277"/>
                  </a:lnTo>
                  <a:lnTo>
                    <a:pt x="6861" y="12277"/>
                  </a:lnTo>
                  <a:lnTo>
                    <a:pt x="6906" y="11961"/>
                  </a:lnTo>
                  <a:lnTo>
                    <a:pt x="6997" y="11645"/>
                  </a:lnTo>
                  <a:lnTo>
                    <a:pt x="7087" y="11510"/>
                  </a:lnTo>
                  <a:lnTo>
                    <a:pt x="7222" y="11329"/>
                  </a:lnTo>
                  <a:lnTo>
                    <a:pt x="7358" y="11194"/>
                  </a:lnTo>
                  <a:lnTo>
                    <a:pt x="7538" y="11103"/>
                  </a:lnTo>
                  <a:lnTo>
                    <a:pt x="7538" y="11103"/>
                  </a:lnTo>
                  <a:lnTo>
                    <a:pt x="7809" y="10878"/>
                  </a:lnTo>
                  <a:lnTo>
                    <a:pt x="8035" y="10697"/>
                  </a:lnTo>
                  <a:lnTo>
                    <a:pt x="8261" y="10426"/>
                  </a:lnTo>
                  <a:lnTo>
                    <a:pt x="8441" y="10156"/>
                  </a:lnTo>
                  <a:lnTo>
                    <a:pt x="8622" y="9885"/>
                  </a:lnTo>
                  <a:lnTo>
                    <a:pt x="8712" y="9569"/>
                  </a:lnTo>
                  <a:lnTo>
                    <a:pt x="8757" y="9208"/>
                  </a:lnTo>
                  <a:lnTo>
                    <a:pt x="8802" y="8892"/>
                  </a:lnTo>
                  <a:lnTo>
                    <a:pt x="8802" y="8892"/>
                  </a:lnTo>
                  <a:lnTo>
                    <a:pt x="8802" y="5642"/>
                  </a:lnTo>
                  <a:lnTo>
                    <a:pt x="8802" y="5642"/>
                  </a:lnTo>
                  <a:lnTo>
                    <a:pt x="8757" y="5371"/>
                  </a:lnTo>
                  <a:lnTo>
                    <a:pt x="8622" y="5100"/>
                  </a:lnTo>
                  <a:lnTo>
                    <a:pt x="8396" y="4920"/>
                  </a:lnTo>
                  <a:lnTo>
                    <a:pt x="8261" y="4830"/>
                  </a:lnTo>
                  <a:lnTo>
                    <a:pt x="8125" y="4785"/>
                  </a:lnTo>
                  <a:lnTo>
                    <a:pt x="8125" y="4785"/>
                  </a:lnTo>
                  <a:lnTo>
                    <a:pt x="7899" y="4785"/>
                  </a:lnTo>
                  <a:lnTo>
                    <a:pt x="7719" y="4785"/>
                  </a:lnTo>
                  <a:lnTo>
                    <a:pt x="7538" y="4875"/>
                  </a:lnTo>
                  <a:lnTo>
                    <a:pt x="7358" y="4965"/>
                  </a:lnTo>
                  <a:lnTo>
                    <a:pt x="7222" y="5100"/>
                  </a:lnTo>
                  <a:lnTo>
                    <a:pt x="7132" y="5281"/>
                  </a:lnTo>
                  <a:lnTo>
                    <a:pt x="7042" y="5462"/>
                  </a:lnTo>
                  <a:lnTo>
                    <a:pt x="7042" y="5642"/>
                  </a:lnTo>
                  <a:lnTo>
                    <a:pt x="7042" y="2031"/>
                  </a:lnTo>
                  <a:lnTo>
                    <a:pt x="7042" y="2031"/>
                  </a:lnTo>
                  <a:lnTo>
                    <a:pt x="6997" y="1851"/>
                  </a:lnTo>
                  <a:lnTo>
                    <a:pt x="6952" y="1715"/>
                  </a:lnTo>
                  <a:lnTo>
                    <a:pt x="6906" y="1535"/>
                  </a:lnTo>
                  <a:lnTo>
                    <a:pt x="6771" y="1445"/>
                  </a:lnTo>
                  <a:lnTo>
                    <a:pt x="6681" y="1309"/>
                  </a:lnTo>
                  <a:lnTo>
                    <a:pt x="6545" y="1219"/>
                  </a:lnTo>
                  <a:lnTo>
                    <a:pt x="6365" y="1174"/>
                  </a:lnTo>
                  <a:lnTo>
                    <a:pt x="6184" y="1174"/>
                  </a:lnTo>
                  <a:lnTo>
                    <a:pt x="6184" y="1174"/>
                  </a:lnTo>
                  <a:lnTo>
                    <a:pt x="6004" y="1174"/>
                  </a:lnTo>
                  <a:lnTo>
                    <a:pt x="5868" y="1219"/>
                  </a:lnTo>
                  <a:lnTo>
                    <a:pt x="5688" y="1309"/>
                  </a:lnTo>
                  <a:lnTo>
                    <a:pt x="5552" y="1399"/>
                  </a:lnTo>
                  <a:lnTo>
                    <a:pt x="5462" y="1535"/>
                  </a:lnTo>
                  <a:lnTo>
                    <a:pt x="5372" y="1670"/>
                  </a:lnTo>
                  <a:lnTo>
                    <a:pt x="5327" y="1851"/>
                  </a:lnTo>
                  <a:lnTo>
                    <a:pt x="5282" y="2031"/>
                  </a:lnTo>
                  <a:lnTo>
                    <a:pt x="5282" y="858"/>
                  </a:lnTo>
                  <a:lnTo>
                    <a:pt x="5282" y="858"/>
                  </a:lnTo>
                  <a:lnTo>
                    <a:pt x="5236" y="587"/>
                  </a:lnTo>
                  <a:lnTo>
                    <a:pt x="5101" y="316"/>
                  </a:lnTo>
                  <a:lnTo>
                    <a:pt x="4875" y="136"/>
                  </a:lnTo>
                  <a:lnTo>
                    <a:pt x="4785" y="45"/>
                  </a:lnTo>
                  <a:lnTo>
                    <a:pt x="4605" y="0"/>
                  </a:lnTo>
                  <a:lnTo>
                    <a:pt x="4605" y="0"/>
                  </a:lnTo>
                  <a:lnTo>
                    <a:pt x="4424" y="0"/>
                  </a:lnTo>
                  <a:lnTo>
                    <a:pt x="4198" y="0"/>
                  </a:lnTo>
                  <a:lnTo>
                    <a:pt x="4018" y="91"/>
                  </a:lnTo>
                  <a:lnTo>
                    <a:pt x="3882" y="181"/>
                  </a:lnTo>
                  <a:lnTo>
                    <a:pt x="3747" y="316"/>
                  </a:lnTo>
                  <a:lnTo>
                    <a:pt x="3612" y="497"/>
                  </a:lnTo>
                  <a:lnTo>
                    <a:pt x="3566" y="677"/>
                  </a:lnTo>
                  <a:lnTo>
                    <a:pt x="3521" y="858"/>
                  </a:lnTo>
                  <a:lnTo>
                    <a:pt x="3521" y="1445"/>
                  </a:lnTo>
                  <a:lnTo>
                    <a:pt x="3521" y="1445"/>
                  </a:lnTo>
                  <a:lnTo>
                    <a:pt x="3521" y="1264"/>
                  </a:lnTo>
                  <a:lnTo>
                    <a:pt x="3476" y="1129"/>
                  </a:lnTo>
                  <a:lnTo>
                    <a:pt x="3386" y="948"/>
                  </a:lnTo>
                  <a:lnTo>
                    <a:pt x="3296" y="813"/>
                  </a:lnTo>
                  <a:lnTo>
                    <a:pt x="3160" y="722"/>
                  </a:lnTo>
                  <a:lnTo>
                    <a:pt x="2980" y="632"/>
                  </a:lnTo>
                  <a:lnTo>
                    <a:pt x="2844" y="587"/>
                  </a:lnTo>
                  <a:lnTo>
                    <a:pt x="2664" y="587"/>
                  </a:lnTo>
                  <a:lnTo>
                    <a:pt x="2664" y="587"/>
                  </a:lnTo>
                  <a:lnTo>
                    <a:pt x="2483" y="587"/>
                  </a:lnTo>
                  <a:lnTo>
                    <a:pt x="2303" y="632"/>
                  </a:lnTo>
                  <a:lnTo>
                    <a:pt x="2167" y="722"/>
                  </a:lnTo>
                  <a:lnTo>
                    <a:pt x="2032" y="813"/>
                  </a:lnTo>
                  <a:lnTo>
                    <a:pt x="1942" y="948"/>
                  </a:lnTo>
                  <a:lnTo>
                    <a:pt x="1851" y="1129"/>
                  </a:lnTo>
                  <a:lnTo>
                    <a:pt x="1806" y="1264"/>
                  </a:lnTo>
                  <a:lnTo>
                    <a:pt x="1761" y="1445"/>
                  </a:lnTo>
                  <a:lnTo>
                    <a:pt x="1761" y="3521"/>
                  </a:lnTo>
                  <a:lnTo>
                    <a:pt x="1761" y="3521"/>
                  </a:lnTo>
                  <a:lnTo>
                    <a:pt x="1761" y="3340"/>
                  </a:lnTo>
                  <a:lnTo>
                    <a:pt x="1716" y="3160"/>
                  </a:lnTo>
                  <a:lnTo>
                    <a:pt x="1626" y="3024"/>
                  </a:lnTo>
                  <a:lnTo>
                    <a:pt x="1535" y="2889"/>
                  </a:lnTo>
                  <a:lnTo>
                    <a:pt x="1400" y="2753"/>
                  </a:lnTo>
                  <a:lnTo>
                    <a:pt x="1219" y="2708"/>
                  </a:lnTo>
                  <a:lnTo>
                    <a:pt x="1084" y="2618"/>
                  </a:lnTo>
                  <a:lnTo>
                    <a:pt x="904" y="2618"/>
                  </a:lnTo>
                  <a:lnTo>
                    <a:pt x="904" y="2618"/>
                  </a:lnTo>
                  <a:lnTo>
                    <a:pt x="723" y="2618"/>
                  </a:lnTo>
                  <a:lnTo>
                    <a:pt x="542" y="2708"/>
                  </a:lnTo>
                  <a:lnTo>
                    <a:pt x="407" y="2753"/>
                  </a:lnTo>
                  <a:lnTo>
                    <a:pt x="272" y="2889"/>
                  </a:lnTo>
                  <a:lnTo>
                    <a:pt x="181" y="3024"/>
                  </a:lnTo>
                  <a:lnTo>
                    <a:pt x="91" y="3160"/>
                  </a:lnTo>
                  <a:lnTo>
                    <a:pt x="46" y="3340"/>
                  </a:lnTo>
                  <a:lnTo>
                    <a:pt x="1" y="3521"/>
                  </a:lnTo>
                  <a:lnTo>
                    <a:pt x="1" y="95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897;p49">
              <a:extLst>
                <a:ext uri="{FF2B5EF4-FFF2-40B4-BE49-F238E27FC236}">
                  <a16:creationId xmlns:a16="http://schemas.microsoft.com/office/drawing/2014/main" id="{02E016EE-1CBD-9092-7340-0253661CD7E3}"/>
                </a:ext>
              </a:extLst>
            </p:cNvPr>
            <p:cNvSpPr/>
            <p:nvPr/>
          </p:nvSpPr>
          <p:spPr>
            <a:xfrm>
              <a:off x="5869168" y="3405469"/>
              <a:ext cx="190813" cy="265765"/>
            </a:xfrm>
            <a:custGeom>
              <a:avLst/>
              <a:gdLst/>
              <a:ahLst/>
              <a:cxnLst/>
              <a:rect l="l" t="t" r="r" b="b"/>
              <a:pathLst>
                <a:path w="7584" h="10563" extrusionOk="0">
                  <a:moveTo>
                    <a:pt x="0" y="9840"/>
                  </a:moveTo>
                  <a:lnTo>
                    <a:pt x="0" y="10336"/>
                  </a:lnTo>
                  <a:lnTo>
                    <a:pt x="0" y="10336"/>
                  </a:lnTo>
                  <a:lnTo>
                    <a:pt x="0" y="10427"/>
                  </a:lnTo>
                  <a:lnTo>
                    <a:pt x="91" y="10517"/>
                  </a:lnTo>
                  <a:lnTo>
                    <a:pt x="136" y="10562"/>
                  </a:lnTo>
                  <a:lnTo>
                    <a:pt x="226" y="10562"/>
                  </a:lnTo>
                  <a:lnTo>
                    <a:pt x="5417" y="10562"/>
                  </a:lnTo>
                  <a:lnTo>
                    <a:pt x="5417" y="10562"/>
                  </a:lnTo>
                  <a:lnTo>
                    <a:pt x="5507" y="10562"/>
                  </a:lnTo>
                  <a:lnTo>
                    <a:pt x="5597" y="10517"/>
                  </a:lnTo>
                  <a:lnTo>
                    <a:pt x="5642" y="10427"/>
                  </a:lnTo>
                  <a:lnTo>
                    <a:pt x="5642" y="10336"/>
                  </a:lnTo>
                  <a:lnTo>
                    <a:pt x="5642" y="7493"/>
                  </a:lnTo>
                  <a:lnTo>
                    <a:pt x="5642" y="7493"/>
                  </a:lnTo>
                  <a:lnTo>
                    <a:pt x="5687" y="7177"/>
                  </a:lnTo>
                  <a:lnTo>
                    <a:pt x="5778" y="6861"/>
                  </a:lnTo>
                  <a:lnTo>
                    <a:pt x="5868" y="6726"/>
                  </a:lnTo>
                  <a:lnTo>
                    <a:pt x="6003" y="6545"/>
                  </a:lnTo>
                  <a:lnTo>
                    <a:pt x="6139" y="6410"/>
                  </a:lnTo>
                  <a:lnTo>
                    <a:pt x="6319" y="6319"/>
                  </a:lnTo>
                  <a:lnTo>
                    <a:pt x="6319" y="6319"/>
                  </a:lnTo>
                  <a:lnTo>
                    <a:pt x="6590" y="6094"/>
                  </a:lnTo>
                  <a:lnTo>
                    <a:pt x="6816" y="5913"/>
                  </a:lnTo>
                  <a:lnTo>
                    <a:pt x="7042" y="5642"/>
                  </a:lnTo>
                  <a:lnTo>
                    <a:pt x="7222" y="5372"/>
                  </a:lnTo>
                  <a:lnTo>
                    <a:pt x="7403" y="5101"/>
                  </a:lnTo>
                  <a:lnTo>
                    <a:pt x="7493" y="4785"/>
                  </a:lnTo>
                  <a:lnTo>
                    <a:pt x="7538" y="4424"/>
                  </a:lnTo>
                  <a:lnTo>
                    <a:pt x="7583" y="4108"/>
                  </a:lnTo>
                  <a:lnTo>
                    <a:pt x="7583" y="4108"/>
                  </a:lnTo>
                  <a:lnTo>
                    <a:pt x="7583" y="858"/>
                  </a:lnTo>
                  <a:lnTo>
                    <a:pt x="7583" y="858"/>
                  </a:lnTo>
                  <a:lnTo>
                    <a:pt x="7583" y="723"/>
                  </a:lnTo>
                  <a:lnTo>
                    <a:pt x="7538" y="542"/>
                  </a:lnTo>
                  <a:lnTo>
                    <a:pt x="7448" y="407"/>
                  </a:lnTo>
                  <a:lnTo>
                    <a:pt x="7357" y="271"/>
                  </a:lnTo>
                  <a:lnTo>
                    <a:pt x="7222" y="181"/>
                  </a:lnTo>
                  <a:lnTo>
                    <a:pt x="7087" y="91"/>
                  </a:lnTo>
                  <a:lnTo>
                    <a:pt x="6951" y="46"/>
                  </a:lnTo>
                  <a:lnTo>
                    <a:pt x="6816" y="1"/>
                  </a:lnTo>
                  <a:lnTo>
                    <a:pt x="6816" y="3341"/>
                  </a:lnTo>
                  <a:lnTo>
                    <a:pt x="6816" y="3341"/>
                  </a:lnTo>
                  <a:lnTo>
                    <a:pt x="6771" y="3656"/>
                  </a:lnTo>
                  <a:lnTo>
                    <a:pt x="6726" y="4018"/>
                  </a:lnTo>
                  <a:lnTo>
                    <a:pt x="6590" y="4334"/>
                  </a:lnTo>
                  <a:lnTo>
                    <a:pt x="6455" y="4649"/>
                  </a:lnTo>
                  <a:lnTo>
                    <a:pt x="6274" y="4920"/>
                  </a:lnTo>
                  <a:lnTo>
                    <a:pt x="6049" y="5146"/>
                  </a:lnTo>
                  <a:lnTo>
                    <a:pt x="5823" y="5372"/>
                  </a:lnTo>
                  <a:lnTo>
                    <a:pt x="5552" y="5552"/>
                  </a:lnTo>
                  <a:lnTo>
                    <a:pt x="5552" y="5552"/>
                  </a:lnTo>
                  <a:lnTo>
                    <a:pt x="5372" y="5688"/>
                  </a:lnTo>
                  <a:lnTo>
                    <a:pt x="5236" y="5823"/>
                  </a:lnTo>
                  <a:lnTo>
                    <a:pt x="5101" y="5958"/>
                  </a:lnTo>
                  <a:lnTo>
                    <a:pt x="5010" y="6139"/>
                  </a:lnTo>
                  <a:lnTo>
                    <a:pt x="4920" y="6410"/>
                  </a:lnTo>
                  <a:lnTo>
                    <a:pt x="4875" y="6726"/>
                  </a:lnTo>
                  <a:lnTo>
                    <a:pt x="4875" y="9569"/>
                  </a:lnTo>
                  <a:lnTo>
                    <a:pt x="4875" y="9569"/>
                  </a:lnTo>
                  <a:lnTo>
                    <a:pt x="4875" y="9659"/>
                  </a:lnTo>
                  <a:lnTo>
                    <a:pt x="4830" y="9750"/>
                  </a:lnTo>
                  <a:lnTo>
                    <a:pt x="4740" y="9795"/>
                  </a:lnTo>
                  <a:lnTo>
                    <a:pt x="4649" y="9840"/>
                  </a:lnTo>
                  <a:lnTo>
                    <a:pt x="0" y="984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898;p49">
              <a:extLst>
                <a:ext uri="{FF2B5EF4-FFF2-40B4-BE49-F238E27FC236}">
                  <a16:creationId xmlns:a16="http://schemas.microsoft.com/office/drawing/2014/main" id="{3219EA5E-08FB-1F13-9C7A-8A150AC5FABC}"/>
                </a:ext>
              </a:extLst>
            </p:cNvPr>
            <p:cNvSpPr/>
            <p:nvPr/>
          </p:nvSpPr>
          <p:spPr>
            <a:xfrm>
              <a:off x="5890755" y="3449750"/>
              <a:ext cx="98803" cy="151061"/>
            </a:xfrm>
            <a:custGeom>
              <a:avLst/>
              <a:gdLst/>
              <a:ahLst/>
              <a:cxnLst/>
              <a:rect l="l" t="t" r="r" b="b"/>
              <a:pathLst>
                <a:path w="3927" h="6004" extrusionOk="0">
                  <a:moveTo>
                    <a:pt x="1986" y="1"/>
                  </a:moveTo>
                  <a:lnTo>
                    <a:pt x="1986" y="1"/>
                  </a:lnTo>
                  <a:lnTo>
                    <a:pt x="2257" y="46"/>
                  </a:lnTo>
                  <a:lnTo>
                    <a:pt x="2528" y="226"/>
                  </a:lnTo>
                  <a:lnTo>
                    <a:pt x="2889" y="497"/>
                  </a:lnTo>
                  <a:lnTo>
                    <a:pt x="3205" y="904"/>
                  </a:lnTo>
                  <a:lnTo>
                    <a:pt x="3475" y="1310"/>
                  </a:lnTo>
                  <a:lnTo>
                    <a:pt x="3701" y="1851"/>
                  </a:lnTo>
                  <a:lnTo>
                    <a:pt x="3882" y="2393"/>
                  </a:lnTo>
                  <a:lnTo>
                    <a:pt x="3927" y="2709"/>
                  </a:lnTo>
                  <a:lnTo>
                    <a:pt x="3927" y="3025"/>
                  </a:lnTo>
                  <a:lnTo>
                    <a:pt x="3927" y="3025"/>
                  </a:lnTo>
                  <a:lnTo>
                    <a:pt x="3927" y="3296"/>
                  </a:lnTo>
                  <a:lnTo>
                    <a:pt x="3882" y="3612"/>
                  </a:lnTo>
                  <a:lnTo>
                    <a:pt x="3701" y="4198"/>
                  </a:lnTo>
                  <a:lnTo>
                    <a:pt x="3475" y="4695"/>
                  </a:lnTo>
                  <a:lnTo>
                    <a:pt x="3205" y="5146"/>
                  </a:lnTo>
                  <a:lnTo>
                    <a:pt x="2889" y="5507"/>
                  </a:lnTo>
                  <a:lnTo>
                    <a:pt x="2528" y="5778"/>
                  </a:lnTo>
                  <a:lnTo>
                    <a:pt x="2257" y="5959"/>
                  </a:lnTo>
                  <a:lnTo>
                    <a:pt x="1986" y="6004"/>
                  </a:lnTo>
                  <a:lnTo>
                    <a:pt x="1986" y="6004"/>
                  </a:lnTo>
                  <a:lnTo>
                    <a:pt x="1715" y="5959"/>
                  </a:lnTo>
                  <a:lnTo>
                    <a:pt x="1399" y="5778"/>
                  </a:lnTo>
                  <a:lnTo>
                    <a:pt x="1083" y="5507"/>
                  </a:lnTo>
                  <a:lnTo>
                    <a:pt x="767" y="5146"/>
                  </a:lnTo>
                  <a:lnTo>
                    <a:pt x="451" y="4695"/>
                  </a:lnTo>
                  <a:lnTo>
                    <a:pt x="226" y="4198"/>
                  </a:lnTo>
                  <a:lnTo>
                    <a:pt x="90" y="3612"/>
                  </a:lnTo>
                  <a:lnTo>
                    <a:pt x="45" y="3296"/>
                  </a:lnTo>
                  <a:lnTo>
                    <a:pt x="0" y="3025"/>
                  </a:lnTo>
                  <a:lnTo>
                    <a:pt x="0" y="3025"/>
                  </a:lnTo>
                  <a:lnTo>
                    <a:pt x="45" y="2709"/>
                  </a:lnTo>
                  <a:lnTo>
                    <a:pt x="90" y="2393"/>
                  </a:lnTo>
                  <a:lnTo>
                    <a:pt x="226" y="1851"/>
                  </a:lnTo>
                  <a:lnTo>
                    <a:pt x="451" y="1310"/>
                  </a:lnTo>
                  <a:lnTo>
                    <a:pt x="767" y="904"/>
                  </a:lnTo>
                  <a:lnTo>
                    <a:pt x="1083" y="497"/>
                  </a:lnTo>
                  <a:lnTo>
                    <a:pt x="1399" y="226"/>
                  </a:lnTo>
                  <a:lnTo>
                    <a:pt x="1715" y="46"/>
                  </a:lnTo>
                  <a:lnTo>
                    <a:pt x="1986" y="1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899;p49">
              <a:extLst>
                <a:ext uri="{FF2B5EF4-FFF2-40B4-BE49-F238E27FC236}">
                  <a16:creationId xmlns:a16="http://schemas.microsoft.com/office/drawing/2014/main" id="{8CF44020-381E-EF75-41D8-3A8C5D0D3BB6}"/>
                </a:ext>
              </a:extLst>
            </p:cNvPr>
            <p:cNvSpPr/>
            <p:nvPr/>
          </p:nvSpPr>
          <p:spPr>
            <a:xfrm>
              <a:off x="5908920" y="3455436"/>
              <a:ext cx="80638" cy="145374"/>
            </a:xfrm>
            <a:custGeom>
              <a:avLst/>
              <a:gdLst/>
              <a:ahLst/>
              <a:cxnLst/>
              <a:rect l="l" t="t" r="r" b="b"/>
              <a:pathLst>
                <a:path w="3205" h="5778" extrusionOk="0">
                  <a:moveTo>
                    <a:pt x="1760" y="0"/>
                  </a:moveTo>
                  <a:lnTo>
                    <a:pt x="1760" y="0"/>
                  </a:lnTo>
                  <a:lnTo>
                    <a:pt x="2031" y="181"/>
                  </a:lnTo>
                  <a:lnTo>
                    <a:pt x="2257" y="407"/>
                  </a:lnTo>
                  <a:lnTo>
                    <a:pt x="2528" y="723"/>
                  </a:lnTo>
                  <a:lnTo>
                    <a:pt x="2753" y="1084"/>
                  </a:lnTo>
                  <a:lnTo>
                    <a:pt x="2934" y="1445"/>
                  </a:lnTo>
                  <a:lnTo>
                    <a:pt x="3069" y="1851"/>
                  </a:lnTo>
                  <a:lnTo>
                    <a:pt x="3205" y="2302"/>
                  </a:lnTo>
                  <a:lnTo>
                    <a:pt x="3205" y="2799"/>
                  </a:lnTo>
                  <a:lnTo>
                    <a:pt x="3205" y="2799"/>
                  </a:lnTo>
                  <a:lnTo>
                    <a:pt x="3205" y="3070"/>
                  </a:lnTo>
                  <a:lnTo>
                    <a:pt x="3160" y="3386"/>
                  </a:lnTo>
                  <a:lnTo>
                    <a:pt x="2979" y="3972"/>
                  </a:lnTo>
                  <a:lnTo>
                    <a:pt x="2753" y="4469"/>
                  </a:lnTo>
                  <a:lnTo>
                    <a:pt x="2483" y="4920"/>
                  </a:lnTo>
                  <a:lnTo>
                    <a:pt x="2167" y="5281"/>
                  </a:lnTo>
                  <a:lnTo>
                    <a:pt x="1806" y="5552"/>
                  </a:lnTo>
                  <a:lnTo>
                    <a:pt x="1535" y="5733"/>
                  </a:lnTo>
                  <a:lnTo>
                    <a:pt x="1264" y="5778"/>
                  </a:lnTo>
                  <a:lnTo>
                    <a:pt x="1264" y="5778"/>
                  </a:lnTo>
                  <a:lnTo>
                    <a:pt x="1129" y="5778"/>
                  </a:lnTo>
                  <a:lnTo>
                    <a:pt x="993" y="5733"/>
                  </a:lnTo>
                  <a:lnTo>
                    <a:pt x="677" y="5552"/>
                  </a:lnTo>
                  <a:lnTo>
                    <a:pt x="316" y="5236"/>
                  </a:lnTo>
                  <a:lnTo>
                    <a:pt x="0" y="4830"/>
                  </a:lnTo>
                  <a:lnTo>
                    <a:pt x="0" y="4830"/>
                  </a:lnTo>
                  <a:lnTo>
                    <a:pt x="271" y="4965"/>
                  </a:lnTo>
                  <a:lnTo>
                    <a:pt x="497" y="5056"/>
                  </a:lnTo>
                  <a:lnTo>
                    <a:pt x="497" y="5056"/>
                  </a:lnTo>
                  <a:lnTo>
                    <a:pt x="767" y="4965"/>
                  </a:lnTo>
                  <a:lnTo>
                    <a:pt x="1083" y="4785"/>
                  </a:lnTo>
                  <a:lnTo>
                    <a:pt x="1399" y="4514"/>
                  </a:lnTo>
                  <a:lnTo>
                    <a:pt x="1715" y="4153"/>
                  </a:lnTo>
                  <a:lnTo>
                    <a:pt x="2031" y="3702"/>
                  </a:lnTo>
                  <a:lnTo>
                    <a:pt x="2257" y="3205"/>
                  </a:lnTo>
                  <a:lnTo>
                    <a:pt x="2392" y="2618"/>
                  </a:lnTo>
                  <a:lnTo>
                    <a:pt x="2437" y="2348"/>
                  </a:lnTo>
                  <a:lnTo>
                    <a:pt x="2483" y="2032"/>
                  </a:lnTo>
                  <a:lnTo>
                    <a:pt x="2483" y="2032"/>
                  </a:lnTo>
                  <a:lnTo>
                    <a:pt x="2437" y="1761"/>
                  </a:lnTo>
                  <a:lnTo>
                    <a:pt x="2437" y="1445"/>
                  </a:lnTo>
                  <a:lnTo>
                    <a:pt x="2257" y="903"/>
                  </a:lnTo>
                  <a:lnTo>
                    <a:pt x="2031" y="407"/>
                  </a:lnTo>
                  <a:lnTo>
                    <a:pt x="1760" y="0"/>
                  </a:lnTo>
                  <a:lnTo>
                    <a:pt x="1760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00;p49">
              <a:extLst>
                <a:ext uri="{FF2B5EF4-FFF2-40B4-BE49-F238E27FC236}">
                  <a16:creationId xmlns:a16="http://schemas.microsoft.com/office/drawing/2014/main" id="{2DC210D1-9397-7EDC-4821-2893DEF258B7}"/>
                </a:ext>
              </a:extLst>
            </p:cNvPr>
            <p:cNvSpPr/>
            <p:nvPr/>
          </p:nvSpPr>
          <p:spPr>
            <a:xfrm>
              <a:off x="5766970" y="3278288"/>
              <a:ext cx="364543" cy="399742"/>
            </a:xfrm>
            <a:custGeom>
              <a:avLst/>
              <a:gdLst/>
              <a:ahLst/>
              <a:cxnLst/>
              <a:rect l="l" t="t" r="r" b="b"/>
              <a:pathLst>
                <a:path w="14489" h="15888" extrusionOk="0">
                  <a:moveTo>
                    <a:pt x="7312" y="8215"/>
                  </a:moveTo>
                  <a:lnTo>
                    <a:pt x="7222" y="8260"/>
                  </a:lnTo>
                  <a:lnTo>
                    <a:pt x="7177" y="8305"/>
                  </a:lnTo>
                  <a:lnTo>
                    <a:pt x="6274" y="9479"/>
                  </a:lnTo>
                  <a:lnTo>
                    <a:pt x="6229" y="9614"/>
                  </a:lnTo>
                  <a:lnTo>
                    <a:pt x="6229" y="9704"/>
                  </a:lnTo>
                  <a:lnTo>
                    <a:pt x="6274" y="9795"/>
                  </a:lnTo>
                  <a:lnTo>
                    <a:pt x="6364" y="9840"/>
                  </a:lnTo>
                  <a:lnTo>
                    <a:pt x="6996" y="10111"/>
                  </a:lnTo>
                  <a:lnTo>
                    <a:pt x="6274" y="11058"/>
                  </a:lnTo>
                  <a:lnTo>
                    <a:pt x="6229" y="11149"/>
                  </a:lnTo>
                  <a:lnTo>
                    <a:pt x="6229" y="11239"/>
                  </a:lnTo>
                  <a:lnTo>
                    <a:pt x="6229" y="11329"/>
                  </a:lnTo>
                  <a:lnTo>
                    <a:pt x="6319" y="11374"/>
                  </a:lnTo>
                  <a:lnTo>
                    <a:pt x="6409" y="11420"/>
                  </a:lnTo>
                  <a:lnTo>
                    <a:pt x="6545" y="11420"/>
                  </a:lnTo>
                  <a:lnTo>
                    <a:pt x="6635" y="11329"/>
                  </a:lnTo>
                  <a:lnTo>
                    <a:pt x="7538" y="10156"/>
                  </a:lnTo>
                  <a:lnTo>
                    <a:pt x="7583" y="10066"/>
                  </a:lnTo>
                  <a:lnTo>
                    <a:pt x="7583" y="9975"/>
                  </a:lnTo>
                  <a:lnTo>
                    <a:pt x="7538" y="9885"/>
                  </a:lnTo>
                  <a:lnTo>
                    <a:pt x="7448" y="9795"/>
                  </a:lnTo>
                  <a:lnTo>
                    <a:pt x="6816" y="9524"/>
                  </a:lnTo>
                  <a:lnTo>
                    <a:pt x="7538" y="8576"/>
                  </a:lnTo>
                  <a:lnTo>
                    <a:pt x="7583" y="8486"/>
                  </a:lnTo>
                  <a:lnTo>
                    <a:pt x="7583" y="8441"/>
                  </a:lnTo>
                  <a:lnTo>
                    <a:pt x="7538" y="8350"/>
                  </a:lnTo>
                  <a:lnTo>
                    <a:pt x="7493" y="8260"/>
                  </a:lnTo>
                  <a:lnTo>
                    <a:pt x="7402" y="8215"/>
                  </a:lnTo>
                  <a:close/>
                  <a:moveTo>
                    <a:pt x="1580" y="3431"/>
                  </a:moveTo>
                  <a:lnTo>
                    <a:pt x="1490" y="3521"/>
                  </a:lnTo>
                  <a:lnTo>
                    <a:pt x="1174" y="3972"/>
                  </a:lnTo>
                  <a:lnTo>
                    <a:pt x="858" y="4514"/>
                  </a:lnTo>
                  <a:lnTo>
                    <a:pt x="587" y="5056"/>
                  </a:lnTo>
                  <a:lnTo>
                    <a:pt x="361" y="5597"/>
                  </a:lnTo>
                  <a:lnTo>
                    <a:pt x="226" y="6139"/>
                  </a:lnTo>
                  <a:lnTo>
                    <a:pt x="91" y="6726"/>
                  </a:lnTo>
                  <a:lnTo>
                    <a:pt x="0" y="7312"/>
                  </a:lnTo>
                  <a:lnTo>
                    <a:pt x="0" y="7944"/>
                  </a:lnTo>
                  <a:lnTo>
                    <a:pt x="0" y="8531"/>
                  </a:lnTo>
                  <a:lnTo>
                    <a:pt x="91" y="9163"/>
                  </a:lnTo>
                  <a:lnTo>
                    <a:pt x="226" y="9704"/>
                  </a:lnTo>
                  <a:lnTo>
                    <a:pt x="361" y="10291"/>
                  </a:lnTo>
                  <a:lnTo>
                    <a:pt x="542" y="10743"/>
                  </a:lnTo>
                  <a:lnTo>
                    <a:pt x="722" y="11194"/>
                  </a:lnTo>
                  <a:lnTo>
                    <a:pt x="993" y="11600"/>
                  </a:lnTo>
                  <a:lnTo>
                    <a:pt x="1219" y="12006"/>
                  </a:lnTo>
                  <a:lnTo>
                    <a:pt x="407" y="12006"/>
                  </a:lnTo>
                  <a:lnTo>
                    <a:pt x="316" y="12097"/>
                  </a:lnTo>
                  <a:lnTo>
                    <a:pt x="271" y="12142"/>
                  </a:lnTo>
                  <a:lnTo>
                    <a:pt x="271" y="12277"/>
                  </a:lnTo>
                  <a:lnTo>
                    <a:pt x="316" y="12367"/>
                  </a:lnTo>
                  <a:lnTo>
                    <a:pt x="361" y="12413"/>
                  </a:lnTo>
                  <a:lnTo>
                    <a:pt x="407" y="12458"/>
                  </a:lnTo>
                  <a:lnTo>
                    <a:pt x="1896" y="12458"/>
                  </a:lnTo>
                  <a:lnTo>
                    <a:pt x="1941" y="12413"/>
                  </a:lnTo>
                  <a:lnTo>
                    <a:pt x="1986" y="12322"/>
                  </a:lnTo>
                  <a:lnTo>
                    <a:pt x="2031" y="12232"/>
                  </a:lnTo>
                  <a:lnTo>
                    <a:pt x="2031" y="10968"/>
                  </a:lnTo>
                  <a:lnTo>
                    <a:pt x="1986" y="10788"/>
                  </a:lnTo>
                  <a:lnTo>
                    <a:pt x="1896" y="10743"/>
                  </a:lnTo>
                  <a:lnTo>
                    <a:pt x="1851" y="10697"/>
                  </a:lnTo>
                  <a:lnTo>
                    <a:pt x="1715" y="10697"/>
                  </a:lnTo>
                  <a:lnTo>
                    <a:pt x="1625" y="10743"/>
                  </a:lnTo>
                  <a:lnTo>
                    <a:pt x="1580" y="10833"/>
                  </a:lnTo>
                  <a:lnTo>
                    <a:pt x="1580" y="10923"/>
                  </a:lnTo>
                  <a:lnTo>
                    <a:pt x="1580" y="11645"/>
                  </a:lnTo>
                  <a:lnTo>
                    <a:pt x="1129" y="10923"/>
                  </a:lnTo>
                  <a:lnTo>
                    <a:pt x="948" y="10517"/>
                  </a:lnTo>
                  <a:lnTo>
                    <a:pt x="813" y="10156"/>
                  </a:lnTo>
                  <a:lnTo>
                    <a:pt x="677" y="9614"/>
                  </a:lnTo>
                  <a:lnTo>
                    <a:pt x="542" y="9073"/>
                  </a:lnTo>
                  <a:lnTo>
                    <a:pt x="452" y="8531"/>
                  </a:lnTo>
                  <a:lnTo>
                    <a:pt x="452" y="7944"/>
                  </a:lnTo>
                  <a:lnTo>
                    <a:pt x="452" y="7357"/>
                  </a:lnTo>
                  <a:lnTo>
                    <a:pt x="542" y="6816"/>
                  </a:lnTo>
                  <a:lnTo>
                    <a:pt x="677" y="6274"/>
                  </a:lnTo>
                  <a:lnTo>
                    <a:pt x="813" y="5733"/>
                  </a:lnTo>
                  <a:lnTo>
                    <a:pt x="993" y="5236"/>
                  </a:lnTo>
                  <a:lnTo>
                    <a:pt x="1264" y="4740"/>
                  </a:lnTo>
                  <a:lnTo>
                    <a:pt x="1535" y="4243"/>
                  </a:lnTo>
                  <a:lnTo>
                    <a:pt x="1851" y="3792"/>
                  </a:lnTo>
                  <a:lnTo>
                    <a:pt x="1896" y="3702"/>
                  </a:lnTo>
                  <a:lnTo>
                    <a:pt x="1896" y="3611"/>
                  </a:lnTo>
                  <a:lnTo>
                    <a:pt x="1896" y="3521"/>
                  </a:lnTo>
                  <a:lnTo>
                    <a:pt x="1806" y="3476"/>
                  </a:lnTo>
                  <a:lnTo>
                    <a:pt x="1715" y="3431"/>
                  </a:lnTo>
                  <a:close/>
                  <a:moveTo>
                    <a:pt x="12683" y="3386"/>
                  </a:moveTo>
                  <a:lnTo>
                    <a:pt x="12593" y="3431"/>
                  </a:lnTo>
                  <a:lnTo>
                    <a:pt x="12548" y="3476"/>
                  </a:lnTo>
                  <a:lnTo>
                    <a:pt x="12503" y="3521"/>
                  </a:lnTo>
                  <a:lnTo>
                    <a:pt x="12458" y="3611"/>
                  </a:lnTo>
                  <a:lnTo>
                    <a:pt x="12458" y="4920"/>
                  </a:lnTo>
                  <a:lnTo>
                    <a:pt x="12503" y="5056"/>
                  </a:lnTo>
                  <a:lnTo>
                    <a:pt x="12593" y="5146"/>
                  </a:lnTo>
                  <a:lnTo>
                    <a:pt x="12728" y="5146"/>
                  </a:lnTo>
                  <a:lnTo>
                    <a:pt x="12864" y="5101"/>
                  </a:lnTo>
                  <a:lnTo>
                    <a:pt x="12909" y="5056"/>
                  </a:lnTo>
                  <a:lnTo>
                    <a:pt x="12954" y="4965"/>
                  </a:lnTo>
                  <a:lnTo>
                    <a:pt x="12954" y="4198"/>
                  </a:lnTo>
                  <a:lnTo>
                    <a:pt x="13360" y="4965"/>
                  </a:lnTo>
                  <a:lnTo>
                    <a:pt x="13541" y="5326"/>
                  </a:lnTo>
                  <a:lnTo>
                    <a:pt x="13676" y="5733"/>
                  </a:lnTo>
                  <a:lnTo>
                    <a:pt x="13857" y="6274"/>
                  </a:lnTo>
                  <a:lnTo>
                    <a:pt x="13947" y="6816"/>
                  </a:lnTo>
                  <a:lnTo>
                    <a:pt x="14037" y="7357"/>
                  </a:lnTo>
                  <a:lnTo>
                    <a:pt x="14037" y="7944"/>
                  </a:lnTo>
                  <a:lnTo>
                    <a:pt x="14037" y="8486"/>
                  </a:lnTo>
                  <a:lnTo>
                    <a:pt x="13947" y="9073"/>
                  </a:lnTo>
                  <a:lnTo>
                    <a:pt x="13857" y="9614"/>
                  </a:lnTo>
                  <a:lnTo>
                    <a:pt x="13676" y="10111"/>
                  </a:lnTo>
                  <a:lnTo>
                    <a:pt x="13496" y="10652"/>
                  </a:lnTo>
                  <a:lnTo>
                    <a:pt x="13225" y="11149"/>
                  </a:lnTo>
                  <a:lnTo>
                    <a:pt x="12954" y="11645"/>
                  </a:lnTo>
                  <a:lnTo>
                    <a:pt x="12638" y="12097"/>
                  </a:lnTo>
                  <a:lnTo>
                    <a:pt x="12593" y="12187"/>
                  </a:lnTo>
                  <a:lnTo>
                    <a:pt x="12593" y="12277"/>
                  </a:lnTo>
                  <a:lnTo>
                    <a:pt x="12638" y="12322"/>
                  </a:lnTo>
                  <a:lnTo>
                    <a:pt x="12683" y="12413"/>
                  </a:lnTo>
                  <a:lnTo>
                    <a:pt x="12774" y="12458"/>
                  </a:lnTo>
                  <a:lnTo>
                    <a:pt x="12864" y="12458"/>
                  </a:lnTo>
                  <a:lnTo>
                    <a:pt x="12909" y="12413"/>
                  </a:lnTo>
                  <a:lnTo>
                    <a:pt x="12999" y="12367"/>
                  </a:lnTo>
                  <a:lnTo>
                    <a:pt x="13360" y="11871"/>
                  </a:lnTo>
                  <a:lnTo>
                    <a:pt x="13631" y="11374"/>
                  </a:lnTo>
                  <a:lnTo>
                    <a:pt x="13902" y="10833"/>
                  </a:lnTo>
                  <a:lnTo>
                    <a:pt x="14128" y="10291"/>
                  </a:lnTo>
                  <a:lnTo>
                    <a:pt x="14308" y="9704"/>
                  </a:lnTo>
                  <a:lnTo>
                    <a:pt x="14398" y="9118"/>
                  </a:lnTo>
                  <a:lnTo>
                    <a:pt x="14489" y="8531"/>
                  </a:lnTo>
                  <a:lnTo>
                    <a:pt x="14489" y="7944"/>
                  </a:lnTo>
                  <a:lnTo>
                    <a:pt x="14489" y="7312"/>
                  </a:lnTo>
                  <a:lnTo>
                    <a:pt x="14398" y="6726"/>
                  </a:lnTo>
                  <a:lnTo>
                    <a:pt x="14308" y="6139"/>
                  </a:lnTo>
                  <a:lnTo>
                    <a:pt x="14128" y="5597"/>
                  </a:lnTo>
                  <a:lnTo>
                    <a:pt x="13947" y="5146"/>
                  </a:lnTo>
                  <a:lnTo>
                    <a:pt x="13766" y="4694"/>
                  </a:lnTo>
                  <a:lnTo>
                    <a:pt x="13541" y="4288"/>
                  </a:lnTo>
                  <a:lnTo>
                    <a:pt x="13270" y="3882"/>
                  </a:lnTo>
                  <a:lnTo>
                    <a:pt x="13992" y="3882"/>
                  </a:lnTo>
                  <a:lnTo>
                    <a:pt x="14082" y="3837"/>
                  </a:lnTo>
                  <a:lnTo>
                    <a:pt x="14173" y="3792"/>
                  </a:lnTo>
                  <a:lnTo>
                    <a:pt x="14218" y="3747"/>
                  </a:lnTo>
                  <a:lnTo>
                    <a:pt x="14218" y="3656"/>
                  </a:lnTo>
                  <a:lnTo>
                    <a:pt x="14218" y="3566"/>
                  </a:lnTo>
                  <a:lnTo>
                    <a:pt x="14173" y="3476"/>
                  </a:lnTo>
                  <a:lnTo>
                    <a:pt x="14082" y="3431"/>
                  </a:lnTo>
                  <a:lnTo>
                    <a:pt x="13992" y="3386"/>
                  </a:lnTo>
                  <a:close/>
                  <a:moveTo>
                    <a:pt x="6906" y="7041"/>
                  </a:moveTo>
                  <a:lnTo>
                    <a:pt x="6996" y="7087"/>
                  </a:lnTo>
                  <a:lnTo>
                    <a:pt x="7132" y="7132"/>
                  </a:lnTo>
                  <a:lnTo>
                    <a:pt x="7448" y="7312"/>
                  </a:lnTo>
                  <a:lnTo>
                    <a:pt x="7764" y="7628"/>
                  </a:lnTo>
                  <a:lnTo>
                    <a:pt x="8079" y="8034"/>
                  </a:lnTo>
                  <a:lnTo>
                    <a:pt x="8305" y="8441"/>
                  </a:lnTo>
                  <a:lnTo>
                    <a:pt x="8486" y="8892"/>
                  </a:lnTo>
                  <a:lnTo>
                    <a:pt x="8576" y="9343"/>
                  </a:lnTo>
                  <a:lnTo>
                    <a:pt x="8621" y="9840"/>
                  </a:lnTo>
                  <a:lnTo>
                    <a:pt x="8576" y="10336"/>
                  </a:lnTo>
                  <a:lnTo>
                    <a:pt x="8486" y="10788"/>
                  </a:lnTo>
                  <a:lnTo>
                    <a:pt x="8305" y="11194"/>
                  </a:lnTo>
                  <a:lnTo>
                    <a:pt x="8079" y="11600"/>
                  </a:lnTo>
                  <a:lnTo>
                    <a:pt x="7854" y="11916"/>
                  </a:lnTo>
                  <a:lnTo>
                    <a:pt x="7583" y="12187"/>
                  </a:lnTo>
                  <a:lnTo>
                    <a:pt x="7357" y="12413"/>
                  </a:lnTo>
                  <a:lnTo>
                    <a:pt x="7132" y="12548"/>
                  </a:lnTo>
                  <a:lnTo>
                    <a:pt x="7132" y="12051"/>
                  </a:lnTo>
                  <a:lnTo>
                    <a:pt x="7086" y="11961"/>
                  </a:lnTo>
                  <a:lnTo>
                    <a:pt x="7041" y="11916"/>
                  </a:lnTo>
                  <a:lnTo>
                    <a:pt x="6996" y="11826"/>
                  </a:lnTo>
                  <a:lnTo>
                    <a:pt x="6816" y="11826"/>
                  </a:lnTo>
                  <a:lnTo>
                    <a:pt x="6725" y="11916"/>
                  </a:lnTo>
                  <a:lnTo>
                    <a:pt x="6680" y="11961"/>
                  </a:lnTo>
                  <a:lnTo>
                    <a:pt x="6680" y="12051"/>
                  </a:lnTo>
                  <a:lnTo>
                    <a:pt x="6680" y="12548"/>
                  </a:lnTo>
                  <a:lnTo>
                    <a:pt x="6455" y="12413"/>
                  </a:lnTo>
                  <a:lnTo>
                    <a:pt x="6184" y="12187"/>
                  </a:lnTo>
                  <a:lnTo>
                    <a:pt x="5958" y="11916"/>
                  </a:lnTo>
                  <a:lnTo>
                    <a:pt x="5732" y="11600"/>
                  </a:lnTo>
                  <a:lnTo>
                    <a:pt x="5507" y="11194"/>
                  </a:lnTo>
                  <a:lnTo>
                    <a:pt x="5326" y="10788"/>
                  </a:lnTo>
                  <a:lnTo>
                    <a:pt x="5191" y="10336"/>
                  </a:lnTo>
                  <a:lnTo>
                    <a:pt x="5146" y="9840"/>
                  </a:lnTo>
                  <a:lnTo>
                    <a:pt x="5191" y="9343"/>
                  </a:lnTo>
                  <a:lnTo>
                    <a:pt x="5326" y="8892"/>
                  </a:lnTo>
                  <a:lnTo>
                    <a:pt x="5507" y="8441"/>
                  </a:lnTo>
                  <a:lnTo>
                    <a:pt x="5732" y="8034"/>
                  </a:lnTo>
                  <a:lnTo>
                    <a:pt x="6048" y="7628"/>
                  </a:lnTo>
                  <a:lnTo>
                    <a:pt x="6364" y="7312"/>
                  </a:lnTo>
                  <a:lnTo>
                    <a:pt x="6635" y="7132"/>
                  </a:lnTo>
                  <a:lnTo>
                    <a:pt x="6771" y="7087"/>
                  </a:lnTo>
                  <a:lnTo>
                    <a:pt x="6906" y="7041"/>
                  </a:lnTo>
                  <a:close/>
                  <a:moveTo>
                    <a:pt x="7267" y="0"/>
                  </a:moveTo>
                  <a:lnTo>
                    <a:pt x="7041" y="46"/>
                  </a:lnTo>
                  <a:lnTo>
                    <a:pt x="6816" y="91"/>
                  </a:lnTo>
                  <a:lnTo>
                    <a:pt x="6635" y="226"/>
                  </a:lnTo>
                  <a:lnTo>
                    <a:pt x="6455" y="362"/>
                  </a:lnTo>
                  <a:lnTo>
                    <a:pt x="6319" y="587"/>
                  </a:lnTo>
                  <a:lnTo>
                    <a:pt x="6184" y="858"/>
                  </a:lnTo>
                  <a:lnTo>
                    <a:pt x="6048" y="768"/>
                  </a:lnTo>
                  <a:lnTo>
                    <a:pt x="5868" y="677"/>
                  </a:lnTo>
                  <a:lnTo>
                    <a:pt x="5687" y="632"/>
                  </a:lnTo>
                  <a:lnTo>
                    <a:pt x="5281" y="632"/>
                  </a:lnTo>
                  <a:lnTo>
                    <a:pt x="5101" y="723"/>
                  </a:lnTo>
                  <a:lnTo>
                    <a:pt x="4875" y="813"/>
                  </a:lnTo>
                  <a:lnTo>
                    <a:pt x="4739" y="948"/>
                  </a:lnTo>
                  <a:lnTo>
                    <a:pt x="4604" y="1084"/>
                  </a:lnTo>
                  <a:lnTo>
                    <a:pt x="4469" y="1309"/>
                  </a:lnTo>
                  <a:lnTo>
                    <a:pt x="4424" y="1490"/>
                  </a:lnTo>
                  <a:lnTo>
                    <a:pt x="4424" y="1716"/>
                  </a:lnTo>
                  <a:lnTo>
                    <a:pt x="4424" y="2889"/>
                  </a:lnTo>
                  <a:lnTo>
                    <a:pt x="4108" y="2709"/>
                  </a:lnTo>
                  <a:lnTo>
                    <a:pt x="3927" y="2663"/>
                  </a:lnTo>
                  <a:lnTo>
                    <a:pt x="3521" y="2663"/>
                  </a:lnTo>
                  <a:lnTo>
                    <a:pt x="3340" y="2754"/>
                  </a:lnTo>
                  <a:lnTo>
                    <a:pt x="3115" y="2844"/>
                  </a:lnTo>
                  <a:lnTo>
                    <a:pt x="2979" y="2979"/>
                  </a:lnTo>
                  <a:lnTo>
                    <a:pt x="2844" y="3160"/>
                  </a:lnTo>
                  <a:lnTo>
                    <a:pt x="2708" y="3340"/>
                  </a:lnTo>
                  <a:lnTo>
                    <a:pt x="2663" y="3566"/>
                  </a:lnTo>
                  <a:lnTo>
                    <a:pt x="2618" y="3792"/>
                  </a:lnTo>
                  <a:lnTo>
                    <a:pt x="2618" y="9840"/>
                  </a:lnTo>
                  <a:lnTo>
                    <a:pt x="2708" y="10291"/>
                  </a:lnTo>
                  <a:lnTo>
                    <a:pt x="2844" y="10697"/>
                  </a:lnTo>
                  <a:lnTo>
                    <a:pt x="3024" y="11058"/>
                  </a:lnTo>
                  <a:lnTo>
                    <a:pt x="3340" y="11420"/>
                  </a:lnTo>
                  <a:lnTo>
                    <a:pt x="3566" y="11690"/>
                  </a:lnTo>
                  <a:lnTo>
                    <a:pt x="3701" y="11916"/>
                  </a:lnTo>
                  <a:lnTo>
                    <a:pt x="3792" y="12187"/>
                  </a:lnTo>
                  <a:lnTo>
                    <a:pt x="3837" y="12458"/>
                  </a:lnTo>
                  <a:lnTo>
                    <a:pt x="3837" y="13270"/>
                  </a:lnTo>
                  <a:lnTo>
                    <a:pt x="3882" y="13406"/>
                  </a:lnTo>
                  <a:lnTo>
                    <a:pt x="3927" y="13451"/>
                  </a:lnTo>
                  <a:lnTo>
                    <a:pt x="4017" y="13496"/>
                  </a:lnTo>
                  <a:lnTo>
                    <a:pt x="4198" y="13496"/>
                  </a:lnTo>
                  <a:lnTo>
                    <a:pt x="4243" y="13406"/>
                  </a:lnTo>
                  <a:lnTo>
                    <a:pt x="4288" y="13270"/>
                  </a:lnTo>
                  <a:lnTo>
                    <a:pt x="4288" y="12458"/>
                  </a:lnTo>
                  <a:lnTo>
                    <a:pt x="4243" y="12097"/>
                  </a:lnTo>
                  <a:lnTo>
                    <a:pt x="4153" y="11736"/>
                  </a:lnTo>
                  <a:lnTo>
                    <a:pt x="3927" y="11420"/>
                  </a:lnTo>
                  <a:lnTo>
                    <a:pt x="3656" y="11104"/>
                  </a:lnTo>
                  <a:lnTo>
                    <a:pt x="3431" y="10833"/>
                  </a:lnTo>
                  <a:lnTo>
                    <a:pt x="3250" y="10517"/>
                  </a:lnTo>
                  <a:lnTo>
                    <a:pt x="3160" y="10201"/>
                  </a:lnTo>
                  <a:lnTo>
                    <a:pt x="3115" y="9840"/>
                  </a:lnTo>
                  <a:lnTo>
                    <a:pt x="3115" y="3792"/>
                  </a:lnTo>
                  <a:lnTo>
                    <a:pt x="3160" y="3521"/>
                  </a:lnTo>
                  <a:lnTo>
                    <a:pt x="3295" y="3340"/>
                  </a:lnTo>
                  <a:lnTo>
                    <a:pt x="3521" y="3205"/>
                  </a:lnTo>
                  <a:lnTo>
                    <a:pt x="3747" y="3115"/>
                  </a:lnTo>
                  <a:lnTo>
                    <a:pt x="4017" y="3205"/>
                  </a:lnTo>
                  <a:lnTo>
                    <a:pt x="4198" y="3340"/>
                  </a:lnTo>
                  <a:lnTo>
                    <a:pt x="4333" y="3521"/>
                  </a:lnTo>
                  <a:lnTo>
                    <a:pt x="4378" y="3792"/>
                  </a:lnTo>
                  <a:lnTo>
                    <a:pt x="4424" y="3792"/>
                  </a:lnTo>
                  <a:lnTo>
                    <a:pt x="4424" y="6049"/>
                  </a:lnTo>
                  <a:lnTo>
                    <a:pt x="4424" y="6139"/>
                  </a:lnTo>
                  <a:lnTo>
                    <a:pt x="4469" y="6229"/>
                  </a:lnTo>
                  <a:lnTo>
                    <a:pt x="4559" y="6274"/>
                  </a:lnTo>
                  <a:lnTo>
                    <a:pt x="4649" y="6274"/>
                  </a:lnTo>
                  <a:lnTo>
                    <a:pt x="4739" y="6229"/>
                  </a:lnTo>
                  <a:lnTo>
                    <a:pt x="4785" y="6184"/>
                  </a:lnTo>
                  <a:lnTo>
                    <a:pt x="4830" y="6049"/>
                  </a:lnTo>
                  <a:lnTo>
                    <a:pt x="4830" y="1716"/>
                  </a:lnTo>
                  <a:lnTo>
                    <a:pt x="4875" y="1490"/>
                  </a:lnTo>
                  <a:lnTo>
                    <a:pt x="5010" y="1264"/>
                  </a:lnTo>
                  <a:lnTo>
                    <a:pt x="5236" y="1129"/>
                  </a:lnTo>
                  <a:lnTo>
                    <a:pt x="5507" y="1084"/>
                  </a:lnTo>
                  <a:lnTo>
                    <a:pt x="5732" y="1129"/>
                  </a:lnTo>
                  <a:lnTo>
                    <a:pt x="5958" y="1264"/>
                  </a:lnTo>
                  <a:lnTo>
                    <a:pt x="6094" y="1490"/>
                  </a:lnTo>
                  <a:lnTo>
                    <a:pt x="6139" y="1716"/>
                  </a:lnTo>
                  <a:lnTo>
                    <a:pt x="6139" y="6049"/>
                  </a:lnTo>
                  <a:lnTo>
                    <a:pt x="6139" y="6139"/>
                  </a:lnTo>
                  <a:lnTo>
                    <a:pt x="6229" y="6229"/>
                  </a:lnTo>
                  <a:lnTo>
                    <a:pt x="6274" y="6274"/>
                  </a:lnTo>
                  <a:lnTo>
                    <a:pt x="6409" y="6274"/>
                  </a:lnTo>
                  <a:lnTo>
                    <a:pt x="6500" y="6229"/>
                  </a:lnTo>
                  <a:lnTo>
                    <a:pt x="6545" y="6184"/>
                  </a:lnTo>
                  <a:lnTo>
                    <a:pt x="6590" y="6094"/>
                  </a:lnTo>
                  <a:lnTo>
                    <a:pt x="6590" y="6049"/>
                  </a:lnTo>
                  <a:lnTo>
                    <a:pt x="6590" y="1129"/>
                  </a:lnTo>
                  <a:lnTo>
                    <a:pt x="6635" y="858"/>
                  </a:lnTo>
                  <a:lnTo>
                    <a:pt x="6771" y="677"/>
                  </a:lnTo>
                  <a:lnTo>
                    <a:pt x="6996" y="542"/>
                  </a:lnTo>
                  <a:lnTo>
                    <a:pt x="7267" y="452"/>
                  </a:lnTo>
                  <a:lnTo>
                    <a:pt x="7493" y="542"/>
                  </a:lnTo>
                  <a:lnTo>
                    <a:pt x="7718" y="677"/>
                  </a:lnTo>
                  <a:lnTo>
                    <a:pt x="7854" y="858"/>
                  </a:lnTo>
                  <a:lnTo>
                    <a:pt x="7899" y="1129"/>
                  </a:lnTo>
                  <a:lnTo>
                    <a:pt x="7899" y="6049"/>
                  </a:lnTo>
                  <a:lnTo>
                    <a:pt x="7899" y="6139"/>
                  </a:lnTo>
                  <a:lnTo>
                    <a:pt x="7989" y="6229"/>
                  </a:lnTo>
                  <a:lnTo>
                    <a:pt x="8079" y="6274"/>
                  </a:lnTo>
                  <a:lnTo>
                    <a:pt x="8170" y="6274"/>
                  </a:lnTo>
                  <a:lnTo>
                    <a:pt x="8260" y="6229"/>
                  </a:lnTo>
                  <a:lnTo>
                    <a:pt x="8305" y="6184"/>
                  </a:lnTo>
                  <a:lnTo>
                    <a:pt x="8350" y="6094"/>
                  </a:lnTo>
                  <a:lnTo>
                    <a:pt x="8350" y="6003"/>
                  </a:lnTo>
                  <a:lnTo>
                    <a:pt x="8350" y="2302"/>
                  </a:lnTo>
                  <a:lnTo>
                    <a:pt x="8395" y="2032"/>
                  </a:lnTo>
                  <a:lnTo>
                    <a:pt x="8531" y="1806"/>
                  </a:lnTo>
                  <a:lnTo>
                    <a:pt x="8756" y="1670"/>
                  </a:lnTo>
                  <a:lnTo>
                    <a:pt x="9027" y="1625"/>
                  </a:lnTo>
                  <a:lnTo>
                    <a:pt x="9253" y="1670"/>
                  </a:lnTo>
                  <a:lnTo>
                    <a:pt x="9479" y="1806"/>
                  </a:lnTo>
                  <a:lnTo>
                    <a:pt x="9614" y="2032"/>
                  </a:lnTo>
                  <a:lnTo>
                    <a:pt x="9659" y="2302"/>
                  </a:lnTo>
                  <a:lnTo>
                    <a:pt x="9659" y="8034"/>
                  </a:lnTo>
                  <a:lnTo>
                    <a:pt x="9704" y="8170"/>
                  </a:lnTo>
                  <a:lnTo>
                    <a:pt x="9749" y="8215"/>
                  </a:lnTo>
                  <a:lnTo>
                    <a:pt x="9930" y="8215"/>
                  </a:lnTo>
                  <a:lnTo>
                    <a:pt x="10020" y="8170"/>
                  </a:lnTo>
                  <a:lnTo>
                    <a:pt x="10065" y="8125"/>
                  </a:lnTo>
                  <a:lnTo>
                    <a:pt x="10111" y="7989"/>
                  </a:lnTo>
                  <a:lnTo>
                    <a:pt x="10111" y="5913"/>
                  </a:lnTo>
                  <a:lnTo>
                    <a:pt x="10156" y="5687"/>
                  </a:lnTo>
                  <a:lnTo>
                    <a:pt x="10291" y="5462"/>
                  </a:lnTo>
                  <a:lnTo>
                    <a:pt x="10472" y="5326"/>
                  </a:lnTo>
                  <a:lnTo>
                    <a:pt x="10742" y="5281"/>
                  </a:lnTo>
                  <a:lnTo>
                    <a:pt x="11013" y="5326"/>
                  </a:lnTo>
                  <a:lnTo>
                    <a:pt x="11194" y="5462"/>
                  </a:lnTo>
                  <a:lnTo>
                    <a:pt x="11329" y="5687"/>
                  </a:lnTo>
                  <a:lnTo>
                    <a:pt x="11374" y="5913"/>
                  </a:lnTo>
                  <a:lnTo>
                    <a:pt x="11374" y="6996"/>
                  </a:lnTo>
                  <a:lnTo>
                    <a:pt x="11419" y="7087"/>
                  </a:lnTo>
                  <a:lnTo>
                    <a:pt x="11465" y="7177"/>
                  </a:lnTo>
                  <a:lnTo>
                    <a:pt x="11555" y="7222"/>
                  </a:lnTo>
                  <a:lnTo>
                    <a:pt x="11735" y="7222"/>
                  </a:lnTo>
                  <a:lnTo>
                    <a:pt x="11781" y="7177"/>
                  </a:lnTo>
                  <a:lnTo>
                    <a:pt x="11826" y="7087"/>
                  </a:lnTo>
                  <a:lnTo>
                    <a:pt x="11871" y="6996"/>
                  </a:lnTo>
                  <a:lnTo>
                    <a:pt x="11871" y="5913"/>
                  </a:lnTo>
                  <a:lnTo>
                    <a:pt x="11826" y="5687"/>
                  </a:lnTo>
                  <a:lnTo>
                    <a:pt x="11781" y="5507"/>
                  </a:lnTo>
                  <a:lnTo>
                    <a:pt x="11690" y="5281"/>
                  </a:lnTo>
                  <a:lnTo>
                    <a:pt x="11555" y="5146"/>
                  </a:lnTo>
                  <a:lnTo>
                    <a:pt x="11374" y="5010"/>
                  </a:lnTo>
                  <a:lnTo>
                    <a:pt x="11194" y="4920"/>
                  </a:lnTo>
                  <a:lnTo>
                    <a:pt x="10968" y="4830"/>
                  </a:lnTo>
                  <a:lnTo>
                    <a:pt x="10607" y="4830"/>
                  </a:lnTo>
                  <a:lnTo>
                    <a:pt x="10426" y="4875"/>
                  </a:lnTo>
                  <a:lnTo>
                    <a:pt x="10111" y="5010"/>
                  </a:lnTo>
                  <a:lnTo>
                    <a:pt x="10111" y="2302"/>
                  </a:lnTo>
                  <a:lnTo>
                    <a:pt x="10111" y="2077"/>
                  </a:lnTo>
                  <a:lnTo>
                    <a:pt x="10020" y="1851"/>
                  </a:lnTo>
                  <a:lnTo>
                    <a:pt x="9930" y="1670"/>
                  </a:lnTo>
                  <a:lnTo>
                    <a:pt x="9795" y="1490"/>
                  </a:lnTo>
                  <a:lnTo>
                    <a:pt x="9614" y="1354"/>
                  </a:lnTo>
                  <a:lnTo>
                    <a:pt x="9434" y="1264"/>
                  </a:lnTo>
                  <a:lnTo>
                    <a:pt x="9253" y="1219"/>
                  </a:lnTo>
                  <a:lnTo>
                    <a:pt x="9027" y="1174"/>
                  </a:lnTo>
                  <a:lnTo>
                    <a:pt x="8847" y="1174"/>
                  </a:lnTo>
                  <a:lnTo>
                    <a:pt x="8666" y="1219"/>
                  </a:lnTo>
                  <a:lnTo>
                    <a:pt x="8350" y="1400"/>
                  </a:lnTo>
                  <a:lnTo>
                    <a:pt x="8350" y="1129"/>
                  </a:lnTo>
                  <a:lnTo>
                    <a:pt x="8350" y="903"/>
                  </a:lnTo>
                  <a:lnTo>
                    <a:pt x="8260" y="677"/>
                  </a:lnTo>
                  <a:lnTo>
                    <a:pt x="8170" y="497"/>
                  </a:lnTo>
                  <a:lnTo>
                    <a:pt x="8034" y="362"/>
                  </a:lnTo>
                  <a:lnTo>
                    <a:pt x="7854" y="226"/>
                  </a:lnTo>
                  <a:lnTo>
                    <a:pt x="7673" y="91"/>
                  </a:lnTo>
                  <a:lnTo>
                    <a:pt x="7493" y="46"/>
                  </a:lnTo>
                  <a:lnTo>
                    <a:pt x="7267" y="0"/>
                  </a:lnTo>
                  <a:close/>
                  <a:moveTo>
                    <a:pt x="6725" y="6590"/>
                  </a:moveTo>
                  <a:lnTo>
                    <a:pt x="6545" y="6680"/>
                  </a:lnTo>
                  <a:lnTo>
                    <a:pt x="6364" y="6771"/>
                  </a:lnTo>
                  <a:lnTo>
                    <a:pt x="6139" y="6906"/>
                  </a:lnTo>
                  <a:lnTo>
                    <a:pt x="5732" y="7312"/>
                  </a:lnTo>
                  <a:lnTo>
                    <a:pt x="5507" y="7538"/>
                  </a:lnTo>
                  <a:lnTo>
                    <a:pt x="5326" y="7809"/>
                  </a:lnTo>
                  <a:lnTo>
                    <a:pt x="5055" y="8260"/>
                  </a:lnTo>
                  <a:lnTo>
                    <a:pt x="4875" y="8711"/>
                  </a:lnTo>
                  <a:lnTo>
                    <a:pt x="4739" y="9253"/>
                  </a:lnTo>
                  <a:lnTo>
                    <a:pt x="4694" y="9840"/>
                  </a:lnTo>
                  <a:lnTo>
                    <a:pt x="4739" y="10381"/>
                  </a:lnTo>
                  <a:lnTo>
                    <a:pt x="4875" y="10923"/>
                  </a:lnTo>
                  <a:lnTo>
                    <a:pt x="5055" y="11420"/>
                  </a:lnTo>
                  <a:lnTo>
                    <a:pt x="5326" y="11871"/>
                  </a:lnTo>
                  <a:lnTo>
                    <a:pt x="5642" y="12277"/>
                  </a:lnTo>
                  <a:lnTo>
                    <a:pt x="6003" y="12638"/>
                  </a:lnTo>
                  <a:lnTo>
                    <a:pt x="6319" y="12864"/>
                  </a:lnTo>
                  <a:lnTo>
                    <a:pt x="6680" y="13044"/>
                  </a:lnTo>
                  <a:lnTo>
                    <a:pt x="6680" y="13947"/>
                  </a:lnTo>
                  <a:lnTo>
                    <a:pt x="6680" y="14037"/>
                  </a:lnTo>
                  <a:lnTo>
                    <a:pt x="6725" y="14128"/>
                  </a:lnTo>
                  <a:lnTo>
                    <a:pt x="6771" y="14173"/>
                  </a:lnTo>
                  <a:lnTo>
                    <a:pt x="6861" y="14218"/>
                  </a:lnTo>
                  <a:lnTo>
                    <a:pt x="6951" y="14173"/>
                  </a:lnTo>
                  <a:lnTo>
                    <a:pt x="7041" y="14128"/>
                  </a:lnTo>
                  <a:lnTo>
                    <a:pt x="7086" y="14083"/>
                  </a:lnTo>
                  <a:lnTo>
                    <a:pt x="7132" y="13992"/>
                  </a:lnTo>
                  <a:lnTo>
                    <a:pt x="7132" y="13044"/>
                  </a:lnTo>
                  <a:lnTo>
                    <a:pt x="7448" y="12864"/>
                  </a:lnTo>
                  <a:lnTo>
                    <a:pt x="7809" y="12638"/>
                  </a:lnTo>
                  <a:lnTo>
                    <a:pt x="8125" y="12277"/>
                  </a:lnTo>
                  <a:lnTo>
                    <a:pt x="8441" y="11871"/>
                  </a:lnTo>
                  <a:lnTo>
                    <a:pt x="8711" y="11420"/>
                  </a:lnTo>
                  <a:lnTo>
                    <a:pt x="8892" y="10923"/>
                  </a:lnTo>
                  <a:lnTo>
                    <a:pt x="9027" y="10381"/>
                  </a:lnTo>
                  <a:lnTo>
                    <a:pt x="9072" y="9840"/>
                  </a:lnTo>
                  <a:lnTo>
                    <a:pt x="9027" y="9253"/>
                  </a:lnTo>
                  <a:lnTo>
                    <a:pt x="8892" y="8711"/>
                  </a:lnTo>
                  <a:lnTo>
                    <a:pt x="8711" y="8260"/>
                  </a:lnTo>
                  <a:lnTo>
                    <a:pt x="8441" y="7809"/>
                  </a:lnTo>
                  <a:lnTo>
                    <a:pt x="8260" y="7538"/>
                  </a:lnTo>
                  <a:lnTo>
                    <a:pt x="8079" y="7312"/>
                  </a:lnTo>
                  <a:lnTo>
                    <a:pt x="7628" y="6906"/>
                  </a:lnTo>
                  <a:lnTo>
                    <a:pt x="7448" y="6771"/>
                  </a:lnTo>
                  <a:lnTo>
                    <a:pt x="7222" y="6680"/>
                  </a:lnTo>
                  <a:lnTo>
                    <a:pt x="7041" y="6590"/>
                  </a:lnTo>
                  <a:close/>
                  <a:moveTo>
                    <a:pt x="11510" y="7854"/>
                  </a:moveTo>
                  <a:lnTo>
                    <a:pt x="11465" y="7899"/>
                  </a:lnTo>
                  <a:lnTo>
                    <a:pt x="11374" y="8080"/>
                  </a:lnTo>
                  <a:lnTo>
                    <a:pt x="11374" y="9163"/>
                  </a:lnTo>
                  <a:lnTo>
                    <a:pt x="11374" y="9479"/>
                  </a:lnTo>
                  <a:lnTo>
                    <a:pt x="11329" y="9795"/>
                  </a:lnTo>
                  <a:lnTo>
                    <a:pt x="11239" y="10066"/>
                  </a:lnTo>
                  <a:lnTo>
                    <a:pt x="11104" y="10336"/>
                  </a:lnTo>
                  <a:lnTo>
                    <a:pt x="10923" y="10562"/>
                  </a:lnTo>
                  <a:lnTo>
                    <a:pt x="10742" y="10788"/>
                  </a:lnTo>
                  <a:lnTo>
                    <a:pt x="10517" y="11013"/>
                  </a:lnTo>
                  <a:lnTo>
                    <a:pt x="10246" y="11194"/>
                  </a:lnTo>
                  <a:lnTo>
                    <a:pt x="10020" y="11329"/>
                  </a:lnTo>
                  <a:lnTo>
                    <a:pt x="9840" y="11465"/>
                  </a:lnTo>
                  <a:lnTo>
                    <a:pt x="9704" y="11645"/>
                  </a:lnTo>
                  <a:lnTo>
                    <a:pt x="9614" y="11826"/>
                  </a:lnTo>
                  <a:lnTo>
                    <a:pt x="9524" y="12187"/>
                  </a:lnTo>
                  <a:lnTo>
                    <a:pt x="9479" y="12548"/>
                  </a:lnTo>
                  <a:lnTo>
                    <a:pt x="9479" y="15391"/>
                  </a:lnTo>
                  <a:lnTo>
                    <a:pt x="4288" y="15391"/>
                  </a:lnTo>
                  <a:lnTo>
                    <a:pt x="4288" y="14353"/>
                  </a:lnTo>
                  <a:lnTo>
                    <a:pt x="4288" y="14263"/>
                  </a:lnTo>
                  <a:lnTo>
                    <a:pt x="4243" y="14173"/>
                  </a:lnTo>
                  <a:lnTo>
                    <a:pt x="4153" y="14128"/>
                  </a:lnTo>
                  <a:lnTo>
                    <a:pt x="3972" y="14128"/>
                  </a:lnTo>
                  <a:lnTo>
                    <a:pt x="3927" y="14173"/>
                  </a:lnTo>
                  <a:lnTo>
                    <a:pt x="3882" y="14263"/>
                  </a:lnTo>
                  <a:lnTo>
                    <a:pt x="3837" y="14353"/>
                  </a:lnTo>
                  <a:lnTo>
                    <a:pt x="3837" y="15617"/>
                  </a:lnTo>
                  <a:lnTo>
                    <a:pt x="3882" y="15707"/>
                  </a:lnTo>
                  <a:lnTo>
                    <a:pt x="3927" y="15798"/>
                  </a:lnTo>
                  <a:lnTo>
                    <a:pt x="3972" y="15843"/>
                  </a:lnTo>
                  <a:lnTo>
                    <a:pt x="4062" y="15888"/>
                  </a:lnTo>
                  <a:lnTo>
                    <a:pt x="9704" y="15888"/>
                  </a:lnTo>
                  <a:lnTo>
                    <a:pt x="9795" y="15843"/>
                  </a:lnTo>
                  <a:lnTo>
                    <a:pt x="9885" y="15798"/>
                  </a:lnTo>
                  <a:lnTo>
                    <a:pt x="9930" y="15707"/>
                  </a:lnTo>
                  <a:lnTo>
                    <a:pt x="9930" y="15617"/>
                  </a:lnTo>
                  <a:lnTo>
                    <a:pt x="9930" y="12548"/>
                  </a:lnTo>
                  <a:lnTo>
                    <a:pt x="9975" y="12277"/>
                  </a:lnTo>
                  <a:lnTo>
                    <a:pt x="10020" y="12051"/>
                  </a:lnTo>
                  <a:lnTo>
                    <a:pt x="10201" y="11781"/>
                  </a:lnTo>
                  <a:lnTo>
                    <a:pt x="10336" y="11690"/>
                  </a:lnTo>
                  <a:lnTo>
                    <a:pt x="10472" y="11555"/>
                  </a:lnTo>
                  <a:lnTo>
                    <a:pt x="10788" y="11374"/>
                  </a:lnTo>
                  <a:lnTo>
                    <a:pt x="11058" y="11149"/>
                  </a:lnTo>
                  <a:lnTo>
                    <a:pt x="11284" y="10833"/>
                  </a:lnTo>
                  <a:lnTo>
                    <a:pt x="11510" y="10562"/>
                  </a:lnTo>
                  <a:lnTo>
                    <a:pt x="11645" y="10246"/>
                  </a:lnTo>
                  <a:lnTo>
                    <a:pt x="11781" y="9885"/>
                  </a:lnTo>
                  <a:lnTo>
                    <a:pt x="11826" y="9524"/>
                  </a:lnTo>
                  <a:lnTo>
                    <a:pt x="11871" y="9163"/>
                  </a:lnTo>
                  <a:lnTo>
                    <a:pt x="11871" y="8080"/>
                  </a:lnTo>
                  <a:lnTo>
                    <a:pt x="11826" y="7944"/>
                  </a:lnTo>
                  <a:lnTo>
                    <a:pt x="11781" y="7899"/>
                  </a:lnTo>
                  <a:lnTo>
                    <a:pt x="11690" y="78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729;p49">
            <a:extLst>
              <a:ext uri="{FF2B5EF4-FFF2-40B4-BE49-F238E27FC236}">
                <a16:creationId xmlns:a16="http://schemas.microsoft.com/office/drawing/2014/main" id="{2CF0CDF4-4784-5050-8627-7815F2C60549}"/>
              </a:ext>
            </a:extLst>
          </p:cNvPr>
          <p:cNvGrpSpPr/>
          <p:nvPr/>
        </p:nvGrpSpPr>
        <p:grpSpPr>
          <a:xfrm>
            <a:off x="634101" y="5946595"/>
            <a:ext cx="520429" cy="545358"/>
            <a:chOff x="862851" y="3856365"/>
            <a:chExt cx="402746" cy="422039"/>
          </a:xfrm>
        </p:grpSpPr>
        <p:sp>
          <p:nvSpPr>
            <p:cNvPr id="148" name="Google Shape;1730;p49">
              <a:extLst>
                <a:ext uri="{FF2B5EF4-FFF2-40B4-BE49-F238E27FC236}">
                  <a16:creationId xmlns:a16="http://schemas.microsoft.com/office/drawing/2014/main" id="{19CB52FD-D4A6-ED42-F935-3A1C84D732D0}"/>
                </a:ext>
              </a:extLst>
            </p:cNvPr>
            <p:cNvSpPr/>
            <p:nvPr/>
          </p:nvSpPr>
          <p:spPr>
            <a:xfrm>
              <a:off x="969849" y="3903261"/>
              <a:ext cx="223629" cy="375062"/>
            </a:xfrm>
            <a:custGeom>
              <a:avLst/>
              <a:gdLst/>
              <a:ahLst/>
              <a:cxnLst/>
              <a:rect l="l" t="t" r="r" b="b"/>
              <a:pathLst>
                <a:path w="8450" h="14172" extrusionOk="0">
                  <a:moveTo>
                    <a:pt x="7223" y="0"/>
                  </a:moveTo>
                  <a:lnTo>
                    <a:pt x="7132" y="46"/>
                  </a:lnTo>
                  <a:lnTo>
                    <a:pt x="7041" y="46"/>
                  </a:lnTo>
                  <a:lnTo>
                    <a:pt x="6996" y="137"/>
                  </a:lnTo>
                  <a:lnTo>
                    <a:pt x="6950" y="227"/>
                  </a:lnTo>
                  <a:lnTo>
                    <a:pt x="6950" y="318"/>
                  </a:lnTo>
                  <a:lnTo>
                    <a:pt x="6996" y="409"/>
                  </a:lnTo>
                  <a:lnTo>
                    <a:pt x="7223" y="682"/>
                  </a:lnTo>
                  <a:lnTo>
                    <a:pt x="7450" y="1000"/>
                  </a:lnTo>
                  <a:lnTo>
                    <a:pt x="7586" y="1363"/>
                  </a:lnTo>
                  <a:lnTo>
                    <a:pt x="7722" y="1726"/>
                  </a:lnTo>
                  <a:lnTo>
                    <a:pt x="7859" y="2090"/>
                  </a:lnTo>
                  <a:lnTo>
                    <a:pt x="7904" y="2453"/>
                  </a:lnTo>
                  <a:lnTo>
                    <a:pt x="7995" y="2817"/>
                  </a:lnTo>
                  <a:lnTo>
                    <a:pt x="7995" y="3180"/>
                  </a:lnTo>
                  <a:lnTo>
                    <a:pt x="7949" y="3907"/>
                  </a:lnTo>
                  <a:lnTo>
                    <a:pt x="7859" y="4497"/>
                  </a:lnTo>
                  <a:lnTo>
                    <a:pt x="7722" y="5042"/>
                  </a:lnTo>
                  <a:lnTo>
                    <a:pt x="7541" y="5496"/>
                  </a:lnTo>
                  <a:lnTo>
                    <a:pt x="7359" y="5905"/>
                  </a:lnTo>
                  <a:lnTo>
                    <a:pt x="7132" y="6269"/>
                  </a:lnTo>
                  <a:lnTo>
                    <a:pt x="6632" y="6904"/>
                  </a:lnTo>
                  <a:lnTo>
                    <a:pt x="6178" y="7495"/>
                  </a:lnTo>
                  <a:lnTo>
                    <a:pt x="5996" y="7813"/>
                  </a:lnTo>
                  <a:lnTo>
                    <a:pt x="5815" y="8131"/>
                  </a:lnTo>
                  <a:lnTo>
                    <a:pt x="5633" y="8494"/>
                  </a:lnTo>
                  <a:lnTo>
                    <a:pt x="5497" y="8903"/>
                  </a:lnTo>
                  <a:lnTo>
                    <a:pt x="5406" y="9312"/>
                  </a:lnTo>
                  <a:lnTo>
                    <a:pt x="5360" y="9811"/>
                  </a:lnTo>
                  <a:lnTo>
                    <a:pt x="1590" y="9811"/>
                  </a:lnTo>
                  <a:lnTo>
                    <a:pt x="1545" y="9357"/>
                  </a:lnTo>
                  <a:lnTo>
                    <a:pt x="1499" y="8948"/>
                  </a:lnTo>
                  <a:lnTo>
                    <a:pt x="1363" y="8585"/>
                  </a:lnTo>
                  <a:lnTo>
                    <a:pt x="1227" y="8222"/>
                  </a:lnTo>
                  <a:lnTo>
                    <a:pt x="1045" y="7904"/>
                  </a:lnTo>
                  <a:lnTo>
                    <a:pt x="864" y="7586"/>
                  </a:lnTo>
                  <a:lnTo>
                    <a:pt x="409" y="6995"/>
                  </a:lnTo>
                  <a:lnTo>
                    <a:pt x="318" y="6904"/>
                  </a:lnTo>
                  <a:lnTo>
                    <a:pt x="137" y="6904"/>
                  </a:lnTo>
                  <a:lnTo>
                    <a:pt x="91" y="6950"/>
                  </a:lnTo>
                  <a:lnTo>
                    <a:pt x="1" y="6995"/>
                  </a:lnTo>
                  <a:lnTo>
                    <a:pt x="1" y="7086"/>
                  </a:lnTo>
                  <a:lnTo>
                    <a:pt x="1" y="7177"/>
                  </a:lnTo>
                  <a:lnTo>
                    <a:pt x="46" y="7268"/>
                  </a:lnTo>
                  <a:lnTo>
                    <a:pt x="455" y="7813"/>
                  </a:lnTo>
                  <a:lnTo>
                    <a:pt x="636" y="8131"/>
                  </a:lnTo>
                  <a:lnTo>
                    <a:pt x="818" y="8449"/>
                  </a:lnTo>
                  <a:lnTo>
                    <a:pt x="954" y="8767"/>
                  </a:lnTo>
                  <a:lnTo>
                    <a:pt x="1045" y="9130"/>
                  </a:lnTo>
                  <a:lnTo>
                    <a:pt x="1136" y="9584"/>
                  </a:lnTo>
                  <a:lnTo>
                    <a:pt x="1136" y="10039"/>
                  </a:lnTo>
                  <a:lnTo>
                    <a:pt x="1136" y="12128"/>
                  </a:lnTo>
                  <a:lnTo>
                    <a:pt x="1181" y="12355"/>
                  </a:lnTo>
                  <a:lnTo>
                    <a:pt x="1227" y="12582"/>
                  </a:lnTo>
                  <a:lnTo>
                    <a:pt x="1318" y="12764"/>
                  </a:lnTo>
                  <a:lnTo>
                    <a:pt x="1499" y="12946"/>
                  </a:lnTo>
                  <a:lnTo>
                    <a:pt x="1681" y="13082"/>
                  </a:lnTo>
                  <a:lnTo>
                    <a:pt x="1863" y="13218"/>
                  </a:lnTo>
                  <a:lnTo>
                    <a:pt x="2090" y="13264"/>
                  </a:lnTo>
                  <a:lnTo>
                    <a:pt x="2362" y="13264"/>
                  </a:lnTo>
                  <a:lnTo>
                    <a:pt x="2362" y="13491"/>
                  </a:lnTo>
                  <a:lnTo>
                    <a:pt x="2362" y="13627"/>
                  </a:lnTo>
                  <a:lnTo>
                    <a:pt x="2408" y="13763"/>
                  </a:lnTo>
                  <a:lnTo>
                    <a:pt x="2544" y="13990"/>
                  </a:lnTo>
                  <a:lnTo>
                    <a:pt x="2771" y="14127"/>
                  </a:lnTo>
                  <a:lnTo>
                    <a:pt x="2908" y="14172"/>
                  </a:lnTo>
                  <a:lnTo>
                    <a:pt x="4089" y="14172"/>
                  </a:lnTo>
                  <a:lnTo>
                    <a:pt x="4225" y="14127"/>
                  </a:lnTo>
                  <a:lnTo>
                    <a:pt x="4406" y="13990"/>
                  </a:lnTo>
                  <a:lnTo>
                    <a:pt x="4588" y="13763"/>
                  </a:lnTo>
                  <a:lnTo>
                    <a:pt x="4588" y="13627"/>
                  </a:lnTo>
                  <a:lnTo>
                    <a:pt x="4634" y="13491"/>
                  </a:lnTo>
                  <a:lnTo>
                    <a:pt x="4634" y="13264"/>
                  </a:lnTo>
                  <a:lnTo>
                    <a:pt x="4861" y="13264"/>
                  </a:lnTo>
                  <a:lnTo>
                    <a:pt x="5088" y="13218"/>
                  </a:lnTo>
                  <a:lnTo>
                    <a:pt x="5315" y="13082"/>
                  </a:lnTo>
                  <a:lnTo>
                    <a:pt x="5497" y="12946"/>
                  </a:lnTo>
                  <a:lnTo>
                    <a:pt x="5633" y="12764"/>
                  </a:lnTo>
                  <a:lnTo>
                    <a:pt x="5769" y="12582"/>
                  </a:lnTo>
                  <a:lnTo>
                    <a:pt x="5815" y="12355"/>
                  </a:lnTo>
                  <a:lnTo>
                    <a:pt x="5860" y="12128"/>
                  </a:lnTo>
                  <a:lnTo>
                    <a:pt x="5860" y="10039"/>
                  </a:lnTo>
                  <a:lnTo>
                    <a:pt x="5860" y="9584"/>
                  </a:lnTo>
                  <a:lnTo>
                    <a:pt x="5951" y="9130"/>
                  </a:lnTo>
                  <a:lnTo>
                    <a:pt x="6042" y="8721"/>
                  </a:lnTo>
                  <a:lnTo>
                    <a:pt x="6178" y="8403"/>
                  </a:lnTo>
                  <a:lnTo>
                    <a:pt x="6360" y="8085"/>
                  </a:lnTo>
                  <a:lnTo>
                    <a:pt x="6541" y="7768"/>
                  </a:lnTo>
                  <a:lnTo>
                    <a:pt x="6996" y="7222"/>
                  </a:lnTo>
                  <a:lnTo>
                    <a:pt x="7495" y="6496"/>
                  </a:lnTo>
                  <a:lnTo>
                    <a:pt x="7768" y="6132"/>
                  </a:lnTo>
                  <a:lnTo>
                    <a:pt x="7995" y="5678"/>
                  </a:lnTo>
                  <a:lnTo>
                    <a:pt x="8176" y="5178"/>
                  </a:lnTo>
                  <a:lnTo>
                    <a:pt x="8313" y="4588"/>
                  </a:lnTo>
                  <a:lnTo>
                    <a:pt x="8404" y="3952"/>
                  </a:lnTo>
                  <a:lnTo>
                    <a:pt x="8449" y="3180"/>
                  </a:lnTo>
                  <a:lnTo>
                    <a:pt x="8449" y="2771"/>
                  </a:lnTo>
                  <a:lnTo>
                    <a:pt x="8404" y="2362"/>
                  </a:lnTo>
                  <a:lnTo>
                    <a:pt x="8313" y="1953"/>
                  </a:lnTo>
                  <a:lnTo>
                    <a:pt x="8176" y="1545"/>
                  </a:lnTo>
                  <a:lnTo>
                    <a:pt x="8040" y="1181"/>
                  </a:lnTo>
                  <a:lnTo>
                    <a:pt x="7813" y="773"/>
                  </a:lnTo>
                  <a:lnTo>
                    <a:pt x="7631" y="455"/>
                  </a:lnTo>
                  <a:lnTo>
                    <a:pt x="7359" y="91"/>
                  </a:lnTo>
                  <a:lnTo>
                    <a:pt x="7313" y="46"/>
                  </a:lnTo>
                  <a:lnTo>
                    <a:pt x="7223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731;p49">
              <a:extLst>
                <a:ext uri="{FF2B5EF4-FFF2-40B4-BE49-F238E27FC236}">
                  <a16:creationId xmlns:a16="http://schemas.microsoft.com/office/drawing/2014/main" id="{297FC434-6A69-24AB-1694-F8CDCB07AC56}"/>
                </a:ext>
              </a:extLst>
            </p:cNvPr>
            <p:cNvSpPr/>
            <p:nvPr/>
          </p:nvSpPr>
          <p:spPr>
            <a:xfrm>
              <a:off x="1212665" y="3982603"/>
              <a:ext cx="52930" cy="12042"/>
            </a:xfrm>
            <a:custGeom>
              <a:avLst/>
              <a:gdLst/>
              <a:ahLst/>
              <a:cxnLst/>
              <a:rect l="l" t="t" r="r" b="b"/>
              <a:pathLst>
                <a:path w="2000" h="455" extrusionOk="0">
                  <a:moveTo>
                    <a:pt x="273" y="0"/>
                  </a:moveTo>
                  <a:lnTo>
                    <a:pt x="92" y="46"/>
                  </a:lnTo>
                  <a:lnTo>
                    <a:pt x="46" y="91"/>
                  </a:lnTo>
                  <a:lnTo>
                    <a:pt x="1" y="182"/>
                  </a:lnTo>
                  <a:lnTo>
                    <a:pt x="46" y="273"/>
                  </a:lnTo>
                  <a:lnTo>
                    <a:pt x="92" y="364"/>
                  </a:lnTo>
                  <a:lnTo>
                    <a:pt x="137" y="409"/>
                  </a:lnTo>
                  <a:lnTo>
                    <a:pt x="228" y="454"/>
                  </a:lnTo>
                  <a:lnTo>
                    <a:pt x="1772" y="454"/>
                  </a:lnTo>
                  <a:lnTo>
                    <a:pt x="1863" y="409"/>
                  </a:lnTo>
                  <a:lnTo>
                    <a:pt x="1954" y="364"/>
                  </a:lnTo>
                  <a:lnTo>
                    <a:pt x="1999" y="318"/>
                  </a:lnTo>
                  <a:lnTo>
                    <a:pt x="1999" y="227"/>
                  </a:lnTo>
                  <a:lnTo>
                    <a:pt x="1999" y="136"/>
                  </a:lnTo>
                  <a:lnTo>
                    <a:pt x="1954" y="46"/>
                  </a:lnTo>
                  <a:lnTo>
                    <a:pt x="1863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732;p49">
              <a:extLst>
                <a:ext uri="{FF2B5EF4-FFF2-40B4-BE49-F238E27FC236}">
                  <a16:creationId xmlns:a16="http://schemas.microsoft.com/office/drawing/2014/main" id="{40FDD12A-3B2D-C5D0-7674-5F44A8036646}"/>
                </a:ext>
              </a:extLst>
            </p:cNvPr>
            <p:cNvSpPr/>
            <p:nvPr/>
          </p:nvSpPr>
          <p:spPr>
            <a:xfrm>
              <a:off x="1205467" y="3921283"/>
              <a:ext cx="49304" cy="32499"/>
            </a:xfrm>
            <a:custGeom>
              <a:avLst/>
              <a:gdLst/>
              <a:ahLst/>
              <a:cxnLst/>
              <a:rect l="l" t="t" r="r" b="b"/>
              <a:pathLst>
                <a:path w="1863" h="1228" extrusionOk="0">
                  <a:moveTo>
                    <a:pt x="1590" y="1"/>
                  </a:moveTo>
                  <a:lnTo>
                    <a:pt x="1499" y="46"/>
                  </a:lnTo>
                  <a:lnTo>
                    <a:pt x="91" y="818"/>
                  </a:lnTo>
                  <a:lnTo>
                    <a:pt x="46" y="864"/>
                  </a:lnTo>
                  <a:lnTo>
                    <a:pt x="0" y="955"/>
                  </a:lnTo>
                  <a:lnTo>
                    <a:pt x="0" y="1045"/>
                  </a:lnTo>
                  <a:lnTo>
                    <a:pt x="0" y="1136"/>
                  </a:lnTo>
                  <a:lnTo>
                    <a:pt x="91" y="1182"/>
                  </a:lnTo>
                  <a:lnTo>
                    <a:pt x="137" y="1227"/>
                  </a:lnTo>
                  <a:lnTo>
                    <a:pt x="318" y="1227"/>
                  </a:lnTo>
                  <a:lnTo>
                    <a:pt x="1726" y="455"/>
                  </a:lnTo>
                  <a:lnTo>
                    <a:pt x="1817" y="364"/>
                  </a:lnTo>
                  <a:lnTo>
                    <a:pt x="1817" y="319"/>
                  </a:lnTo>
                  <a:lnTo>
                    <a:pt x="1863" y="228"/>
                  </a:lnTo>
                  <a:lnTo>
                    <a:pt x="1817" y="137"/>
                  </a:lnTo>
                  <a:lnTo>
                    <a:pt x="1772" y="46"/>
                  </a:lnTo>
                  <a:lnTo>
                    <a:pt x="1681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733;p49">
              <a:extLst>
                <a:ext uri="{FF2B5EF4-FFF2-40B4-BE49-F238E27FC236}">
                  <a16:creationId xmlns:a16="http://schemas.microsoft.com/office/drawing/2014/main" id="{5FB8472A-95F8-C45F-51A4-BCB64E4D99AD}"/>
                </a:ext>
              </a:extLst>
            </p:cNvPr>
            <p:cNvSpPr/>
            <p:nvPr/>
          </p:nvSpPr>
          <p:spPr>
            <a:xfrm>
              <a:off x="1205467" y="4022274"/>
              <a:ext cx="49304" cy="32473"/>
            </a:xfrm>
            <a:custGeom>
              <a:avLst/>
              <a:gdLst/>
              <a:ahLst/>
              <a:cxnLst/>
              <a:rect l="l" t="t" r="r" b="b"/>
              <a:pathLst>
                <a:path w="1863" h="1227" extrusionOk="0">
                  <a:moveTo>
                    <a:pt x="137" y="0"/>
                  </a:moveTo>
                  <a:lnTo>
                    <a:pt x="91" y="46"/>
                  </a:lnTo>
                  <a:lnTo>
                    <a:pt x="0" y="91"/>
                  </a:lnTo>
                  <a:lnTo>
                    <a:pt x="0" y="182"/>
                  </a:lnTo>
                  <a:lnTo>
                    <a:pt x="0" y="273"/>
                  </a:lnTo>
                  <a:lnTo>
                    <a:pt x="46" y="363"/>
                  </a:lnTo>
                  <a:lnTo>
                    <a:pt x="91" y="409"/>
                  </a:lnTo>
                  <a:lnTo>
                    <a:pt x="1499" y="1227"/>
                  </a:lnTo>
                  <a:lnTo>
                    <a:pt x="1681" y="1227"/>
                  </a:lnTo>
                  <a:lnTo>
                    <a:pt x="1772" y="1181"/>
                  </a:lnTo>
                  <a:lnTo>
                    <a:pt x="1817" y="1136"/>
                  </a:lnTo>
                  <a:lnTo>
                    <a:pt x="1863" y="1045"/>
                  </a:lnTo>
                  <a:lnTo>
                    <a:pt x="1817" y="954"/>
                  </a:lnTo>
                  <a:lnTo>
                    <a:pt x="1817" y="863"/>
                  </a:lnTo>
                  <a:lnTo>
                    <a:pt x="1726" y="818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734;p49">
              <a:extLst>
                <a:ext uri="{FF2B5EF4-FFF2-40B4-BE49-F238E27FC236}">
                  <a16:creationId xmlns:a16="http://schemas.microsoft.com/office/drawing/2014/main" id="{D9B74696-6AF9-2D49-AD7F-4B569C0C9DD0}"/>
                </a:ext>
              </a:extLst>
            </p:cNvPr>
            <p:cNvSpPr/>
            <p:nvPr/>
          </p:nvSpPr>
          <p:spPr>
            <a:xfrm>
              <a:off x="873675" y="4022274"/>
              <a:ext cx="49331" cy="32473"/>
            </a:xfrm>
            <a:custGeom>
              <a:avLst/>
              <a:gdLst/>
              <a:ahLst/>
              <a:cxnLst/>
              <a:rect l="l" t="t" r="r" b="b"/>
              <a:pathLst>
                <a:path w="1864" h="1227" extrusionOk="0">
                  <a:moveTo>
                    <a:pt x="1545" y="0"/>
                  </a:moveTo>
                  <a:lnTo>
                    <a:pt x="137" y="818"/>
                  </a:lnTo>
                  <a:lnTo>
                    <a:pt x="46" y="863"/>
                  </a:lnTo>
                  <a:lnTo>
                    <a:pt x="46" y="954"/>
                  </a:lnTo>
                  <a:lnTo>
                    <a:pt x="1" y="1045"/>
                  </a:lnTo>
                  <a:lnTo>
                    <a:pt x="46" y="1136"/>
                  </a:lnTo>
                  <a:lnTo>
                    <a:pt x="92" y="1181"/>
                  </a:lnTo>
                  <a:lnTo>
                    <a:pt x="182" y="1227"/>
                  </a:lnTo>
                  <a:lnTo>
                    <a:pt x="364" y="1227"/>
                  </a:lnTo>
                  <a:lnTo>
                    <a:pt x="1772" y="409"/>
                  </a:lnTo>
                  <a:lnTo>
                    <a:pt x="1818" y="363"/>
                  </a:lnTo>
                  <a:lnTo>
                    <a:pt x="1863" y="273"/>
                  </a:lnTo>
                  <a:lnTo>
                    <a:pt x="1863" y="182"/>
                  </a:lnTo>
                  <a:lnTo>
                    <a:pt x="1863" y="91"/>
                  </a:lnTo>
                  <a:lnTo>
                    <a:pt x="1772" y="46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735;p49">
              <a:extLst>
                <a:ext uri="{FF2B5EF4-FFF2-40B4-BE49-F238E27FC236}">
                  <a16:creationId xmlns:a16="http://schemas.microsoft.com/office/drawing/2014/main" id="{EEC374BC-E395-497F-5811-4CC218702F91}"/>
                </a:ext>
              </a:extLst>
            </p:cNvPr>
            <p:cNvSpPr/>
            <p:nvPr/>
          </p:nvSpPr>
          <p:spPr>
            <a:xfrm>
              <a:off x="862851" y="3982603"/>
              <a:ext cx="51739" cy="12042"/>
            </a:xfrm>
            <a:custGeom>
              <a:avLst/>
              <a:gdLst/>
              <a:ahLst/>
              <a:cxnLst/>
              <a:rect l="l" t="t" r="r" b="b"/>
              <a:pathLst>
                <a:path w="1955" h="455" extrusionOk="0">
                  <a:moveTo>
                    <a:pt x="137" y="0"/>
                  </a:moveTo>
                  <a:lnTo>
                    <a:pt x="46" y="46"/>
                  </a:lnTo>
                  <a:lnTo>
                    <a:pt x="1" y="136"/>
                  </a:lnTo>
                  <a:lnTo>
                    <a:pt x="1" y="273"/>
                  </a:lnTo>
                  <a:lnTo>
                    <a:pt x="46" y="318"/>
                  </a:lnTo>
                  <a:lnTo>
                    <a:pt x="92" y="409"/>
                  </a:lnTo>
                  <a:lnTo>
                    <a:pt x="228" y="454"/>
                  </a:lnTo>
                  <a:lnTo>
                    <a:pt x="1727" y="454"/>
                  </a:lnTo>
                  <a:lnTo>
                    <a:pt x="1909" y="409"/>
                  </a:lnTo>
                  <a:lnTo>
                    <a:pt x="1954" y="318"/>
                  </a:lnTo>
                  <a:lnTo>
                    <a:pt x="1954" y="273"/>
                  </a:lnTo>
                  <a:lnTo>
                    <a:pt x="1954" y="136"/>
                  </a:lnTo>
                  <a:lnTo>
                    <a:pt x="1909" y="46"/>
                  </a:lnTo>
                  <a:lnTo>
                    <a:pt x="1863" y="0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736;p49">
              <a:extLst>
                <a:ext uri="{FF2B5EF4-FFF2-40B4-BE49-F238E27FC236}">
                  <a16:creationId xmlns:a16="http://schemas.microsoft.com/office/drawing/2014/main" id="{354EAFB2-9D8B-57AD-B675-2C1C3FE32FFE}"/>
                </a:ext>
              </a:extLst>
            </p:cNvPr>
            <p:cNvSpPr/>
            <p:nvPr/>
          </p:nvSpPr>
          <p:spPr>
            <a:xfrm>
              <a:off x="873675" y="3921283"/>
              <a:ext cx="49331" cy="32499"/>
            </a:xfrm>
            <a:custGeom>
              <a:avLst/>
              <a:gdLst/>
              <a:ahLst/>
              <a:cxnLst/>
              <a:rect l="l" t="t" r="r" b="b"/>
              <a:pathLst>
                <a:path w="1864" h="1228" extrusionOk="0">
                  <a:moveTo>
                    <a:pt x="182" y="1"/>
                  </a:moveTo>
                  <a:lnTo>
                    <a:pt x="92" y="46"/>
                  </a:lnTo>
                  <a:lnTo>
                    <a:pt x="46" y="137"/>
                  </a:lnTo>
                  <a:lnTo>
                    <a:pt x="1" y="228"/>
                  </a:lnTo>
                  <a:lnTo>
                    <a:pt x="46" y="319"/>
                  </a:lnTo>
                  <a:lnTo>
                    <a:pt x="46" y="364"/>
                  </a:lnTo>
                  <a:lnTo>
                    <a:pt x="137" y="455"/>
                  </a:lnTo>
                  <a:lnTo>
                    <a:pt x="1545" y="1227"/>
                  </a:lnTo>
                  <a:lnTo>
                    <a:pt x="1727" y="1227"/>
                  </a:lnTo>
                  <a:lnTo>
                    <a:pt x="1772" y="1182"/>
                  </a:lnTo>
                  <a:lnTo>
                    <a:pt x="1863" y="1136"/>
                  </a:lnTo>
                  <a:lnTo>
                    <a:pt x="1863" y="1045"/>
                  </a:lnTo>
                  <a:lnTo>
                    <a:pt x="1863" y="955"/>
                  </a:lnTo>
                  <a:lnTo>
                    <a:pt x="1818" y="864"/>
                  </a:lnTo>
                  <a:lnTo>
                    <a:pt x="1772" y="818"/>
                  </a:lnTo>
                  <a:lnTo>
                    <a:pt x="364" y="46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737;p49">
              <a:extLst>
                <a:ext uri="{FF2B5EF4-FFF2-40B4-BE49-F238E27FC236}">
                  <a16:creationId xmlns:a16="http://schemas.microsoft.com/office/drawing/2014/main" id="{F82B9BB7-2682-5BFD-F34B-60B99B52E7C6}"/>
                </a:ext>
              </a:extLst>
            </p:cNvPr>
            <p:cNvSpPr/>
            <p:nvPr/>
          </p:nvSpPr>
          <p:spPr>
            <a:xfrm>
              <a:off x="931395" y="3856365"/>
              <a:ext cx="215187" cy="218813"/>
            </a:xfrm>
            <a:custGeom>
              <a:avLst/>
              <a:gdLst/>
              <a:ahLst/>
              <a:cxnLst/>
              <a:rect l="l" t="t" r="r" b="b"/>
              <a:pathLst>
                <a:path w="8131" h="8268" extrusionOk="0">
                  <a:moveTo>
                    <a:pt x="4951" y="1"/>
                  </a:moveTo>
                  <a:lnTo>
                    <a:pt x="4451" y="46"/>
                  </a:lnTo>
                  <a:lnTo>
                    <a:pt x="3952" y="137"/>
                  </a:lnTo>
                  <a:lnTo>
                    <a:pt x="3452" y="228"/>
                  </a:lnTo>
                  <a:lnTo>
                    <a:pt x="2998" y="410"/>
                  </a:lnTo>
                  <a:lnTo>
                    <a:pt x="2589" y="637"/>
                  </a:lnTo>
                  <a:lnTo>
                    <a:pt x="2180" y="864"/>
                  </a:lnTo>
                  <a:lnTo>
                    <a:pt x="1771" y="1136"/>
                  </a:lnTo>
                  <a:lnTo>
                    <a:pt x="1454" y="1454"/>
                  </a:lnTo>
                  <a:lnTo>
                    <a:pt x="1136" y="1818"/>
                  </a:lnTo>
                  <a:lnTo>
                    <a:pt x="818" y="2227"/>
                  </a:lnTo>
                  <a:lnTo>
                    <a:pt x="591" y="2635"/>
                  </a:lnTo>
                  <a:lnTo>
                    <a:pt x="363" y="3044"/>
                  </a:lnTo>
                  <a:lnTo>
                    <a:pt x="227" y="3498"/>
                  </a:lnTo>
                  <a:lnTo>
                    <a:pt x="91" y="3998"/>
                  </a:lnTo>
                  <a:lnTo>
                    <a:pt x="0" y="4452"/>
                  </a:lnTo>
                  <a:lnTo>
                    <a:pt x="0" y="4997"/>
                  </a:lnTo>
                  <a:lnTo>
                    <a:pt x="0" y="5542"/>
                  </a:lnTo>
                  <a:lnTo>
                    <a:pt x="45" y="5997"/>
                  </a:lnTo>
                  <a:lnTo>
                    <a:pt x="136" y="6451"/>
                  </a:lnTo>
                  <a:lnTo>
                    <a:pt x="227" y="6860"/>
                  </a:lnTo>
                  <a:lnTo>
                    <a:pt x="363" y="7268"/>
                  </a:lnTo>
                  <a:lnTo>
                    <a:pt x="500" y="7586"/>
                  </a:lnTo>
                  <a:lnTo>
                    <a:pt x="863" y="8177"/>
                  </a:lnTo>
                  <a:lnTo>
                    <a:pt x="908" y="8268"/>
                  </a:lnTo>
                  <a:lnTo>
                    <a:pt x="1181" y="8268"/>
                  </a:lnTo>
                  <a:lnTo>
                    <a:pt x="1226" y="8177"/>
                  </a:lnTo>
                  <a:lnTo>
                    <a:pt x="1272" y="8086"/>
                  </a:lnTo>
                  <a:lnTo>
                    <a:pt x="1272" y="7995"/>
                  </a:lnTo>
                  <a:lnTo>
                    <a:pt x="1226" y="7950"/>
                  </a:lnTo>
                  <a:lnTo>
                    <a:pt x="954" y="7405"/>
                  </a:lnTo>
                  <a:lnTo>
                    <a:pt x="818" y="7087"/>
                  </a:lnTo>
                  <a:lnTo>
                    <a:pt x="681" y="6723"/>
                  </a:lnTo>
                  <a:lnTo>
                    <a:pt x="591" y="6360"/>
                  </a:lnTo>
                  <a:lnTo>
                    <a:pt x="500" y="5951"/>
                  </a:lnTo>
                  <a:lnTo>
                    <a:pt x="454" y="5497"/>
                  </a:lnTo>
                  <a:lnTo>
                    <a:pt x="454" y="4997"/>
                  </a:lnTo>
                  <a:lnTo>
                    <a:pt x="454" y="4543"/>
                  </a:lnTo>
                  <a:lnTo>
                    <a:pt x="545" y="4089"/>
                  </a:lnTo>
                  <a:lnTo>
                    <a:pt x="636" y="3635"/>
                  </a:lnTo>
                  <a:lnTo>
                    <a:pt x="818" y="3226"/>
                  </a:lnTo>
                  <a:lnTo>
                    <a:pt x="999" y="2817"/>
                  </a:lnTo>
                  <a:lnTo>
                    <a:pt x="1226" y="2454"/>
                  </a:lnTo>
                  <a:lnTo>
                    <a:pt x="1454" y="2136"/>
                  </a:lnTo>
                  <a:lnTo>
                    <a:pt x="1771" y="1818"/>
                  </a:lnTo>
                  <a:lnTo>
                    <a:pt x="2089" y="1500"/>
                  </a:lnTo>
                  <a:lnTo>
                    <a:pt x="2453" y="1273"/>
                  </a:lnTo>
                  <a:lnTo>
                    <a:pt x="2816" y="1046"/>
                  </a:lnTo>
                  <a:lnTo>
                    <a:pt x="3180" y="818"/>
                  </a:lnTo>
                  <a:lnTo>
                    <a:pt x="3588" y="682"/>
                  </a:lnTo>
                  <a:lnTo>
                    <a:pt x="4043" y="591"/>
                  </a:lnTo>
                  <a:lnTo>
                    <a:pt x="4497" y="501"/>
                  </a:lnTo>
                  <a:lnTo>
                    <a:pt x="5314" y="501"/>
                  </a:lnTo>
                  <a:lnTo>
                    <a:pt x="5723" y="546"/>
                  </a:lnTo>
                  <a:lnTo>
                    <a:pt x="6087" y="637"/>
                  </a:lnTo>
                  <a:lnTo>
                    <a:pt x="6405" y="728"/>
                  </a:lnTo>
                  <a:lnTo>
                    <a:pt x="6768" y="864"/>
                  </a:lnTo>
                  <a:lnTo>
                    <a:pt x="7131" y="1046"/>
                  </a:lnTo>
                  <a:lnTo>
                    <a:pt x="7449" y="1227"/>
                  </a:lnTo>
                  <a:lnTo>
                    <a:pt x="7767" y="1454"/>
                  </a:lnTo>
                  <a:lnTo>
                    <a:pt x="7813" y="1500"/>
                  </a:lnTo>
                  <a:lnTo>
                    <a:pt x="7994" y="1500"/>
                  </a:lnTo>
                  <a:lnTo>
                    <a:pt x="8085" y="1409"/>
                  </a:lnTo>
                  <a:lnTo>
                    <a:pt x="8131" y="1364"/>
                  </a:lnTo>
                  <a:lnTo>
                    <a:pt x="8131" y="1273"/>
                  </a:lnTo>
                  <a:lnTo>
                    <a:pt x="8085" y="1182"/>
                  </a:lnTo>
                  <a:lnTo>
                    <a:pt x="8040" y="1091"/>
                  </a:lnTo>
                  <a:lnTo>
                    <a:pt x="7722" y="864"/>
                  </a:lnTo>
                  <a:lnTo>
                    <a:pt x="7358" y="637"/>
                  </a:lnTo>
                  <a:lnTo>
                    <a:pt x="6950" y="455"/>
                  </a:lnTo>
                  <a:lnTo>
                    <a:pt x="6586" y="319"/>
                  </a:lnTo>
                  <a:lnTo>
                    <a:pt x="6177" y="183"/>
                  </a:lnTo>
                  <a:lnTo>
                    <a:pt x="5769" y="92"/>
                  </a:lnTo>
                  <a:lnTo>
                    <a:pt x="5360" y="46"/>
                  </a:lnTo>
                  <a:lnTo>
                    <a:pt x="4951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738;p49">
              <a:extLst>
                <a:ext uri="{FF2B5EF4-FFF2-40B4-BE49-F238E27FC236}">
                  <a16:creationId xmlns:a16="http://schemas.microsoft.com/office/drawing/2014/main" id="{97F12821-B66F-377C-8268-D1994D8716ED}"/>
                </a:ext>
              </a:extLst>
            </p:cNvPr>
            <p:cNvSpPr/>
            <p:nvPr/>
          </p:nvSpPr>
          <p:spPr>
            <a:xfrm>
              <a:off x="937381" y="3863653"/>
              <a:ext cx="250070" cy="312581"/>
            </a:xfrm>
            <a:custGeom>
              <a:avLst/>
              <a:gdLst/>
              <a:ahLst/>
              <a:cxnLst/>
              <a:rect l="l" t="t" r="r" b="b"/>
              <a:pathLst>
                <a:path w="9389" h="11736" extrusionOk="0">
                  <a:moveTo>
                    <a:pt x="4695" y="0"/>
                  </a:moveTo>
                  <a:lnTo>
                    <a:pt x="4695" y="0"/>
                  </a:lnTo>
                  <a:lnTo>
                    <a:pt x="5146" y="0"/>
                  </a:lnTo>
                  <a:lnTo>
                    <a:pt x="5643" y="90"/>
                  </a:lnTo>
                  <a:lnTo>
                    <a:pt x="6094" y="181"/>
                  </a:lnTo>
                  <a:lnTo>
                    <a:pt x="6500" y="361"/>
                  </a:lnTo>
                  <a:lnTo>
                    <a:pt x="6906" y="542"/>
                  </a:lnTo>
                  <a:lnTo>
                    <a:pt x="7313" y="767"/>
                  </a:lnTo>
                  <a:lnTo>
                    <a:pt x="7674" y="1038"/>
                  </a:lnTo>
                  <a:lnTo>
                    <a:pt x="7990" y="1354"/>
                  </a:lnTo>
                  <a:lnTo>
                    <a:pt x="8305" y="1670"/>
                  </a:lnTo>
                  <a:lnTo>
                    <a:pt x="8576" y="2031"/>
                  </a:lnTo>
                  <a:lnTo>
                    <a:pt x="8802" y="2437"/>
                  </a:lnTo>
                  <a:lnTo>
                    <a:pt x="9028" y="2844"/>
                  </a:lnTo>
                  <a:lnTo>
                    <a:pt x="9163" y="3295"/>
                  </a:lnTo>
                  <a:lnTo>
                    <a:pt x="9298" y="3746"/>
                  </a:lnTo>
                  <a:lnTo>
                    <a:pt x="9344" y="4198"/>
                  </a:lnTo>
                  <a:lnTo>
                    <a:pt x="9389" y="4694"/>
                  </a:lnTo>
                  <a:lnTo>
                    <a:pt x="9389" y="4694"/>
                  </a:lnTo>
                  <a:lnTo>
                    <a:pt x="9344" y="5371"/>
                  </a:lnTo>
                  <a:lnTo>
                    <a:pt x="9253" y="5958"/>
                  </a:lnTo>
                  <a:lnTo>
                    <a:pt x="9163" y="6500"/>
                  </a:lnTo>
                  <a:lnTo>
                    <a:pt x="8983" y="6951"/>
                  </a:lnTo>
                  <a:lnTo>
                    <a:pt x="8757" y="7357"/>
                  </a:lnTo>
                  <a:lnTo>
                    <a:pt x="8576" y="7718"/>
                  </a:lnTo>
                  <a:lnTo>
                    <a:pt x="8080" y="8395"/>
                  </a:lnTo>
                  <a:lnTo>
                    <a:pt x="7583" y="8982"/>
                  </a:lnTo>
                  <a:lnTo>
                    <a:pt x="7403" y="9298"/>
                  </a:lnTo>
                  <a:lnTo>
                    <a:pt x="7177" y="9659"/>
                  </a:lnTo>
                  <a:lnTo>
                    <a:pt x="7042" y="10020"/>
                  </a:lnTo>
                  <a:lnTo>
                    <a:pt x="6906" y="10471"/>
                  </a:lnTo>
                  <a:lnTo>
                    <a:pt x="6816" y="10923"/>
                  </a:lnTo>
                  <a:lnTo>
                    <a:pt x="6771" y="11509"/>
                  </a:lnTo>
                  <a:lnTo>
                    <a:pt x="4740" y="11735"/>
                  </a:lnTo>
                  <a:lnTo>
                    <a:pt x="2573" y="11509"/>
                  </a:lnTo>
                  <a:lnTo>
                    <a:pt x="2573" y="11509"/>
                  </a:lnTo>
                  <a:lnTo>
                    <a:pt x="2573" y="10923"/>
                  </a:lnTo>
                  <a:lnTo>
                    <a:pt x="2483" y="10471"/>
                  </a:lnTo>
                  <a:lnTo>
                    <a:pt x="2348" y="10020"/>
                  </a:lnTo>
                  <a:lnTo>
                    <a:pt x="2167" y="9659"/>
                  </a:lnTo>
                  <a:lnTo>
                    <a:pt x="1987" y="9298"/>
                  </a:lnTo>
                  <a:lnTo>
                    <a:pt x="1761" y="8982"/>
                  </a:lnTo>
                  <a:lnTo>
                    <a:pt x="1310" y="8395"/>
                  </a:lnTo>
                  <a:lnTo>
                    <a:pt x="813" y="7718"/>
                  </a:lnTo>
                  <a:lnTo>
                    <a:pt x="587" y="7357"/>
                  </a:lnTo>
                  <a:lnTo>
                    <a:pt x="407" y="6951"/>
                  </a:lnTo>
                  <a:lnTo>
                    <a:pt x="226" y="6500"/>
                  </a:lnTo>
                  <a:lnTo>
                    <a:pt x="91" y="5958"/>
                  </a:lnTo>
                  <a:lnTo>
                    <a:pt x="1" y="5371"/>
                  </a:lnTo>
                  <a:lnTo>
                    <a:pt x="1" y="4694"/>
                  </a:lnTo>
                  <a:lnTo>
                    <a:pt x="1" y="4694"/>
                  </a:lnTo>
                  <a:lnTo>
                    <a:pt x="1" y="4198"/>
                  </a:lnTo>
                  <a:lnTo>
                    <a:pt x="91" y="3746"/>
                  </a:lnTo>
                  <a:lnTo>
                    <a:pt x="181" y="3295"/>
                  </a:lnTo>
                  <a:lnTo>
                    <a:pt x="362" y="2844"/>
                  </a:lnTo>
                  <a:lnTo>
                    <a:pt x="542" y="2437"/>
                  </a:lnTo>
                  <a:lnTo>
                    <a:pt x="813" y="2031"/>
                  </a:lnTo>
                  <a:lnTo>
                    <a:pt x="1084" y="1670"/>
                  </a:lnTo>
                  <a:lnTo>
                    <a:pt x="1355" y="1354"/>
                  </a:lnTo>
                  <a:lnTo>
                    <a:pt x="1716" y="1038"/>
                  </a:lnTo>
                  <a:lnTo>
                    <a:pt x="2077" y="767"/>
                  </a:lnTo>
                  <a:lnTo>
                    <a:pt x="2438" y="542"/>
                  </a:lnTo>
                  <a:lnTo>
                    <a:pt x="2844" y="361"/>
                  </a:lnTo>
                  <a:lnTo>
                    <a:pt x="3296" y="181"/>
                  </a:lnTo>
                  <a:lnTo>
                    <a:pt x="3747" y="90"/>
                  </a:lnTo>
                  <a:lnTo>
                    <a:pt x="4198" y="0"/>
                  </a:lnTo>
                  <a:lnTo>
                    <a:pt x="4695" y="0"/>
                  </a:lnTo>
                  <a:lnTo>
                    <a:pt x="46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739;p49">
              <a:extLst>
                <a:ext uri="{FF2B5EF4-FFF2-40B4-BE49-F238E27FC236}">
                  <a16:creationId xmlns:a16="http://schemas.microsoft.com/office/drawing/2014/main" id="{D0431F08-BD6A-C71D-21D8-123B630EF4CA}"/>
                </a:ext>
              </a:extLst>
            </p:cNvPr>
            <p:cNvSpPr/>
            <p:nvPr/>
          </p:nvSpPr>
          <p:spPr>
            <a:xfrm>
              <a:off x="1051587" y="3863653"/>
              <a:ext cx="135862" cy="306562"/>
            </a:xfrm>
            <a:custGeom>
              <a:avLst/>
              <a:gdLst/>
              <a:ahLst/>
              <a:cxnLst/>
              <a:rect l="l" t="t" r="r" b="b"/>
              <a:pathLst>
                <a:path w="5101" h="11510" extrusionOk="0">
                  <a:moveTo>
                    <a:pt x="407" y="0"/>
                  </a:moveTo>
                  <a:lnTo>
                    <a:pt x="407" y="0"/>
                  </a:lnTo>
                  <a:lnTo>
                    <a:pt x="858" y="0"/>
                  </a:lnTo>
                  <a:lnTo>
                    <a:pt x="1355" y="90"/>
                  </a:lnTo>
                  <a:lnTo>
                    <a:pt x="1806" y="226"/>
                  </a:lnTo>
                  <a:lnTo>
                    <a:pt x="2212" y="361"/>
                  </a:lnTo>
                  <a:lnTo>
                    <a:pt x="2618" y="542"/>
                  </a:lnTo>
                  <a:lnTo>
                    <a:pt x="3025" y="813"/>
                  </a:lnTo>
                  <a:lnTo>
                    <a:pt x="3386" y="1083"/>
                  </a:lnTo>
                  <a:lnTo>
                    <a:pt x="3702" y="1354"/>
                  </a:lnTo>
                  <a:lnTo>
                    <a:pt x="4017" y="1715"/>
                  </a:lnTo>
                  <a:lnTo>
                    <a:pt x="4288" y="2076"/>
                  </a:lnTo>
                  <a:lnTo>
                    <a:pt x="4514" y="2437"/>
                  </a:lnTo>
                  <a:lnTo>
                    <a:pt x="4740" y="2844"/>
                  </a:lnTo>
                  <a:lnTo>
                    <a:pt x="4875" y="3295"/>
                  </a:lnTo>
                  <a:lnTo>
                    <a:pt x="5010" y="3746"/>
                  </a:lnTo>
                  <a:lnTo>
                    <a:pt x="5056" y="4198"/>
                  </a:lnTo>
                  <a:lnTo>
                    <a:pt x="5101" y="4694"/>
                  </a:lnTo>
                  <a:lnTo>
                    <a:pt x="5101" y="4694"/>
                  </a:lnTo>
                  <a:lnTo>
                    <a:pt x="5056" y="5371"/>
                  </a:lnTo>
                  <a:lnTo>
                    <a:pt x="4965" y="5958"/>
                  </a:lnTo>
                  <a:lnTo>
                    <a:pt x="4875" y="6500"/>
                  </a:lnTo>
                  <a:lnTo>
                    <a:pt x="4695" y="6951"/>
                  </a:lnTo>
                  <a:lnTo>
                    <a:pt x="4469" y="7357"/>
                  </a:lnTo>
                  <a:lnTo>
                    <a:pt x="4288" y="7718"/>
                  </a:lnTo>
                  <a:lnTo>
                    <a:pt x="3792" y="8395"/>
                  </a:lnTo>
                  <a:lnTo>
                    <a:pt x="3295" y="9027"/>
                  </a:lnTo>
                  <a:lnTo>
                    <a:pt x="3115" y="9343"/>
                  </a:lnTo>
                  <a:lnTo>
                    <a:pt x="2889" y="9659"/>
                  </a:lnTo>
                  <a:lnTo>
                    <a:pt x="2754" y="10065"/>
                  </a:lnTo>
                  <a:lnTo>
                    <a:pt x="2618" y="10471"/>
                  </a:lnTo>
                  <a:lnTo>
                    <a:pt x="2528" y="10968"/>
                  </a:lnTo>
                  <a:lnTo>
                    <a:pt x="2483" y="11509"/>
                  </a:lnTo>
                  <a:lnTo>
                    <a:pt x="1761" y="11509"/>
                  </a:lnTo>
                  <a:lnTo>
                    <a:pt x="1761" y="11509"/>
                  </a:lnTo>
                  <a:lnTo>
                    <a:pt x="1761" y="10968"/>
                  </a:lnTo>
                  <a:lnTo>
                    <a:pt x="1851" y="10471"/>
                  </a:lnTo>
                  <a:lnTo>
                    <a:pt x="1986" y="10065"/>
                  </a:lnTo>
                  <a:lnTo>
                    <a:pt x="2167" y="9659"/>
                  </a:lnTo>
                  <a:lnTo>
                    <a:pt x="2347" y="9343"/>
                  </a:lnTo>
                  <a:lnTo>
                    <a:pt x="2573" y="9027"/>
                  </a:lnTo>
                  <a:lnTo>
                    <a:pt x="3025" y="8395"/>
                  </a:lnTo>
                  <a:lnTo>
                    <a:pt x="3521" y="7718"/>
                  </a:lnTo>
                  <a:lnTo>
                    <a:pt x="3747" y="7357"/>
                  </a:lnTo>
                  <a:lnTo>
                    <a:pt x="3927" y="6951"/>
                  </a:lnTo>
                  <a:lnTo>
                    <a:pt x="4108" y="6500"/>
                  </a:lnTo>
                  <a:lnTo>
                    <a:pt x="4243" y="5958"/>
                  </a:lnTo>
                  <a:lnTo>
                    <a:pt x="4333" y="5371"/>
                  </a:lnTo>
                  <a:lnTo>
                    <a:pt x="4333" y="4694"/>
                  </a:lnTo>
                  <a:lnTo>
                    <a:pt x="4333" y="4694"/>
                  </a:lnTo>
                  <a:lnTo>
                    <a:pt x="4333" y="4243"/>
                  </a:lnTo>
                  <a:lnTo>
                    <a:pt x="4243" y="3791"/>
                  </a:lnTo>
                  <a:lnTo>
                    <a:pt x="4153" y="3340"/>
                  </a:lnTo>
                  <a:lnTo>
                    <a:pt x="4017" y="2934"/>
                  </a:lnTo>
                  <a:lnTo>
                    <a:pt x="3837" y="2528"/>
                  </a:lnTo>
                  <a:lnTo>
                    <a:pt x="3611" y="2167"/>
                  </a:lnTo>
                  <a:lnTo>
                    <a:pt x="3386" y="1805"/>
                  </a:lnTo>
                  <a:lnTo>
                    <a:pt x="3070" y="1490"/>
                  </a:lnTo>
                  <a:lnTo>
                    <a:pt x="2799" y="1174"/>
                  </a:lnTo>
                  <a:lnTo>
                    <a:pt x="2438" y="903"/>
                  </a:lnTo>
                  <a:lnTo>
                    <a:pt x="2077" y="677"/>
                  </a:lnTo>
                  <a:lnTo>
                    <a:pt x="1716" y="451"/>
                  </a:lnTo>
                  <a:lnTo>
                    <a:pt x="1309" y="316"/>
                  </a:lnTo>
                  <a:lnTo>
                    <a:pt x="903" y="181"/>
                  </a:lnTo>
                  <a:lnTo>
                    <a:pt x="452" y="4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7" y="0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740;p49">
              <a:extLst>
                <a:ext uri="{FF2B5EF4-FFF2-40B4-BE49-F238E27FC236}">
                  <a16:creationId xmlns:a16="http://schemas.microsoft.com/office/drawing/2014/main" id="{96D9444B-9C77-785F-5D2A-51ADC7D530DF}"/>
                </a:ext>
              </a:extLst>
            </p:cNvPr>
            <p:cNvSpPr/>
            <p:nvPr/>
          </p:nvSpPr>
          <p:spPr>
            <a:xfrm>
              <a:off x="966225" y="3892497"/>
              <a:ext cx="192380" cy="191155"/>
            </a:xfrm>
            <a:custGeom>
              <a:avLst/>
              <a:gdLst/>
              <a:ahLst/>
              <a:cxnLst/>
              <a:rect l="l" t="t" r="r" b="b"/>
              <a:pathLst>
                <a:path w="7223" h="7177" extrusionOk="0">
                  <a:moveTo>
                    <a:pt x="3612" y="7177"/>
                  </a:moveTo>
                  <a:lnTo>
                    <a:pt x="3612" y="7177"/>
                  </a:lnTo>
                  <a:lnTo>
                    <a:pt x="3973" y="7177"/>
                  </a:lnTo>
                  <a:lnTo>
                    <a:pt x="4334" y="7132"/>
                  </a:lnTo>
                  <a:lnTo>
                    <a:pt x="4650" y="7041"/>
                  </a:lnTo>
                  <a:lnTo>
                    <a:pt x="5011" y="6906"/>
                  </a:lnTo>
                  <a:lnTo>
                    <a:pt x="5327" y="6771"/>
                  </a:lnTo>
                  <a:lnTo>
                    <a:pt x="5598" y="6590"/>
                  </a:lnTo>
                  <a:lnTo>
                    <a:pt x="5914" y="6364"/>
                  </a:lnTo>
                  <a:lnTo>
                    <a:pt x="6139" y="6139"/>
                  </a:lnTo>
                  <a:lnTo>
                    <a:pt x="6365" y="5868"/>
                  </a:lnTo>
                  <a:lnTo>
                    <a:pt x="6591" y="5597"/>
                  </a:lnTo>
                  <a:lnTo>
                    <a:pt x="6771" y="5281"/>
                  </a:lnTo>
                  <a:lnTo>
                    <a:pt x="6907" y="5010"/>
                  </a:lnTo>
                  <a:lnTo>
                    <a:pt x="7042" y="4649"/>
                  </a:lnTo>
                  <a:lnTo>
                    <a:pt x="7132" y="4333"/>
                  </a:lnTo>
                  <a:lnTo>
                    <a:pt x="7177" y="3972"/>
                  </a:lnTo>
                  <a:lnTo>
                    <a:pt x="7222" y="3611"/>
                  </a:lnTo>
                  <a:lnTo>
                    <a:pt x="7222" y="3611"/>
                  </a:lnTo>
                  <a:lnTo>
                    <a:pt x="7177" y="3205"/>
                  </a:lnTo>
                  <a:lnTo>
                    <a:pt x="7132" y="2844"/>
                  </a:lnTo>
                  <a:lnTo>
                    <a:pt x="7042" y="2528"/>
                  </a:lnTo>
                  <a:lnTo>
                    <a:pt x="6907" y="2167"/>
                  </a:lnTo>
                  <a:lnTo>
                    <a:pt x="6771" y="1896"/>
                  </a:lnTo>
                  <a:lnTo>
                    <a:pt x="6591" y="1580"/>
                  </a:lnTo>
                  <a:lnTo>
                    <a:pt x="6365" y="1309"/>
                  </a:lnTo>
                  <a:lnTo>
                    <a:pt x="6139" y="1038"/>
                  </a:lnTo>
                  <a:lnTo>
                    <a:pt x="5914" y="813"/>
                  </a:lnTo>
                  <a:lnTo>
                    <a:pt x="5598" y="587"/>
                  </a:lnTo>
                  <a:lnTo>
                    <a:pt x="5327" y="407"/>
                  </a:lnTo>
                  <a:lnTo>
                    <a:pt x="5011" y="271"/>
                  </a:lnTo>
                  <a:lnTo>
                    <a:pt x="4650" y="136"/>
                  </a:lnTo>
                  <a:lnTo>
                    <a:pt x="4334" y="45"/>
                  </a:lnTo>
                  <a:lnTo>
                    <a:pt x="3973" y="0"/>
                  </a:lnTo>
                  <a:lnTo>
                    <a:pt x="3612" y="0"/>
                  </a:lnTo>
                  <a:lnTo>
                    <a:pt x="3612" y="0"/>
                  </a:lnTo>
                  <a:lnTo>
                    <a:pt x="3251" y="0"/>
                  </a:lnTo>
                  <a:lnTo>
                    <a:pt x="2890" y="45"/>
                  </a:lnTo>
                  <a:lnTo>
                    <a:pt x="2528" y="136"/>
                  </a:lnTo>
                  <a:lnTo>
                    <a:pt x="2213" y="271"/>
                  </a:lnTo>
                  <a:lnTo>
                    <a:pt x="1897" y="407"/>
                  </a:lnTo>
                  <a:lnTo>
                    <a:pt x="1581" y="587"/>
                  </a:lnTo>
                  <a:lnTo>
                    <a:pt x="1310" y="813"/>
                  </a:lnTo>
                  <a:lnTo>
                    <a:pt x="1039" y="1038"/>
                  </a:lnTo>
                  <a:lnTo>
                    <a:pt x="813" y="1309"/>
                  </a:lnTo>
                  <a:lnTo>
                    <a:pt x="633" y="1580"/>
                  </a:lnTo>
                  <a:lnTo>
                    <a:pt x="452" y="1896"/>
                  </a:lnTo>
                  <a:lnTo>
                    <a:pt x="272" y="2167"/>
                  </a:lnTo>
                  <a:lnTo>
                    <a:pt x="181" y="2528"/>
                  </a:lnTo>
                  <a:lnTo>
                    <a:pt x="91" y="2844"/>
                  </a:lnTo>
                  <a:lnTo>
                    <a:pt x="1" y="3205"/>
                  </a:lnTo>
                  <a:lnTo>
                    <a:pt x="1" y="3611"/>
                  </a:lnTo>
                  <a:lnTo>
                    <a:pt x="1" y="3611"/>
                  </a:lnTo>
                  <a:lnTo>
                    <a:pt x="1" y="3972"/>
                  </a:lnTo>
                  <a:lnTo>
                    <a:pt x="91" y="4333"/>
                  </a:lnTo>
                  <a:lnTo>
                    <a:pt x="181" y="4649"/>
                  </a:lnTo>
                  <a:lnTo>
                    <a:pt x="272" y="5010"/>
                  </a:lnTo>
                  <a:lnTo>
                    <a:pt x="452" y="5281"/>
                  </a:lnTo>
                  <a:lnTo>
                    <a:pt x="633" y="5597"/>
                  </a:lnTo>
                  <a:lnTo>
                    <a:pt x="813" y="5868"/>
                  </a:lnTo>
                  <a:lnTo>
                    <a:pt x="1039" y="6139"/>
                  </a:lnTo>
                  <a:lnTo>
                    <a:pt x="1310" y="6364"/>
                  </a:lnTo>
                  <a:lnTo>
                    <a:pt x="1581" y="6590"/>
                  </a:lnTo>
                  <a:lnTo>
                    <a:pt x="1897" y="6771"/>
                  </a:lnTo>
                  <a:lnTo>
                    <a:pt x="2213" y="6906"/>
                  </a:lnTo>
                  <a:lnTo>
                    <a:pt x="2528" y="7041"/>
                  </a:lnTo>
                  <a:lnTo>
                    <a:pt x="2890" y="7132"/>
                  </a:lnTo>
                  <a:lnTo>
                    <a:pt x="3251" y="7177"/>
                  </a:lnTo>
                  <a:lnTo>
                    <a:pt x="3612" y="7177"/>
                  </a:lnTo>
                  <a:lnTo>
                    <a:pt x="3612" y="71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741;p49">
              <a:extLst>
                <a:ext uri="{FF2B5EF4-FFF2-40B4-BE49-F238E27FC236}">
                  <a16:creationId xmlns:a16="http://schemas.microsoft.com/office/drawing/2014/main" id="{B49300E5-EB9E-7A6C-83EF-93607C48395C}"/>
                </a:ext>
              </a:extLst>
            </p:cNvPr>
            <p:cNvSpPr/>
            <p:nvPr/>
          </p:nvSpPr>
          <p:spPr>
            <a:xfrm>
              <a:off x="990275" y="3910528"/>
              <a:ext cx="168329" cy="173123"/>
            </a:xfrm>
            <a:custGeom>
              <a:avLst/>
              <a:gdLst/>
              <a:ahLst/>
              <a:cxnLst/>
              <a:rect l="l" t="t" r="r" b="b"/>
              <a:pathLst>
                <a:path w="6320" h="6500" extrusionOk="0">
                  <a:moveTo>
                    <a:pt x="4830" y="0"/>
                  </a:moveTo>
                  <a:lnTo>
                    <a:pt x="4830" y="0"/>
                  </a:lnTo>
                  <a:lnTo>
                    <a:pt x="5146" y="271"/>
                  </a:lnTo>
                  <a:lnTo>
                    <a:pt x="5462" y="587"/>
                  </a:lnTo>
                  <a:lnTo>
                    <a:pt x="5688" y="903"/>
                  </a:lnTo>
                  <a:lnTo>
                    <a:pt x="5913" y="1264"/>
                  </a:lnTo>
                  <a:lnTo>
                    <a:pt x="6094" y="1625"/>
                  </a:lnTo>
                  <a:lnTo>
                    <a:pt x="6184" y="2031"/>
                  </a:lnTo>
                  <a:lnTo>
                    <a:pt x="6274" y="2483"/>
                  </a:lnTo>
                  <a:lnTo>
                    <a:pt x="6319" y="2934"/>
                  </a:lnTo>
                  <a:lnTo>
                    <a:pt x="6319" y="2934"/>
                  </a:lnTo>
                  <a:lnTo>
                    <a:pt x="6274" y="3295"/>
                  </a:lnTo>
                  <a:lnTo>
                    <a:pt x="6229" y="3656"/>
                  </a:lnTo>
                  <a:lnTo>
                    <a:pt x="6139" y="3972"/>
                  </a:lnTo>
                  <a:lnTo>
                    <a:pt x="6004" y="4333"/>
                  </a:lnTo>
                  <a:lnTo>
                    <a:pt x="5868" y="4649"/>
                  </a:lnTo>
                  <a:lnTo>
                    <a:pt x="5688" y="4920"/>
                  </a:lnTo>
                  <a:lnTo>
                    <a:pt x="5462" y="5191"/>
                  </a:lnTo>
                  <a:lnTo>
                    <a:pt x="5236" y="5462"/>
                  </a:lnTo>
                  <a:lnTo>
                    <a:pt x="5011" y="5687"/>
                  </a:lnTo>
                  <a:lnTo>
                    <a:pt x="4695" y="5913"/>
                  </a:lnTo>
                  <a:lnTo>
                    <a:pt x="4424" y="6094"/>
                  </a:lnTo>
                  <a:lnTo>
                    <a:pt x="4108" y="6229"/>
                  </a:lnTo>
                  <a:lnTo>
                    <a:pt x="3792" y="6364"/>
                  </a:lnTo>
                  <a:lnTo>
                    <a:pt x="3431" y="6455"/>
                  </a:lnTo>
                  <a:lnTo>
                    <a:pt x="3070" y="6500"/>
                  </a:lnTo>
                  <a:lnTo>
                    <a:pt x="2709" y="6500"/>
                  </a:lnTo>
                  <a:lnTo>
                    <a:pt x="2709" y="6500"/>
                  </a:lnTo>
                  <a:lnTo>
                    <a:pt x="2302" y="6500"/>
                  </a:lnTo>
                  <a:lnTo>
                    <a:pt x="1941" y="6409"/>
                  </a:lnTo>
                  <a:lnTo>
                    <a:pt x="1535" y="6319"/>
                  </a:lnTo>
                  <a:lnTo>
                    <a:pt x="1219" y="6184"/>
                  </a:lnTo>
                  <a:lnTo>
                    <a:pt x="858" y="6003"/>
                  </a:lnTo>
                  <a:lnTo>
                    <a:pt x="587" y="5823"/>
                  </a:lnTo>
                  <a:lnTo>
                    <a:pt x="271" y="5597"/>
                  </a:lnTo>
                  <a:lnTo>
                    <a:pt x="1" y="5326"/>
                  </a:lnTo>
                  <a:lnTo>
                    <a:pt x="1" y="5326"/>
                  </a:lnTo>
                  <a:lnTo>
                    <a:pt x="317" y="5462"/>
                  </a:lnTo>
                  <a:lnTo>
                    <a:pt x="632" y="5597"/>
                  </a:lnTo>
                  <a:lnTo>
                    <a:pt x="1084" y="5687"/>
                  </a:lnTo>
                  <a:lnTo>
                    <a:pt x="1625" y="5732"/>
                  </a:lnTo>
                  <a:lnTo>
                    <a:pt x="1896" y="5732"/>
                  </a:lnTo>
                  <a:lnTo>
                    <a:pt x="2212" y="5732"/>
                  </a:lnTo>
                  <a:lnTo>
                    <a:pt x="2528" y="5642"/>
                  </a:lnTo>
                  <a:lnTo>
                    <a:pt x="2844" y="5552"/>
                  </a:lnTo>
                  <a:lnTo>
                    <a:pt x="3205" y="5417"/>
                  </a:lnTo>
                  <a:lnTo>
                    <a:pt x="3521" y="5236"/>
                  </a:lnTo>
                  <a:lnTo>
                    <a:pt x="3521" y="5236"/>
                  </a:lnTo>
                  <a:lnTo>
                    <a:pt x="3927" y="4965"/>
                  </a:lnTo>
                  <a:lnTo>
                    <a:pt x="4288" y="4649"/>
                  </a:lnTo>
                  <a:lnTo>
                    <a:pt x="4649" y="4333"/>
                  </a:lnTo>
                  <a:lnTo>
                    <a:pt x="4920" y="3927"/>
                  </a:lnTo>
                  <a:lnTo>
                    <a:pt x="5191" y="3521"/>
                  </a:lnTo>
                  <a:lnTo>
                    <a:pt x="5372" y="3115"/>
                  </a:lnTo>
                  <a:lnTo>
                    <a:pt x="5507" y="2618"/>
                  </a:lnTo>
                  <a:lnTo>
                    <a:pt x="5552" y="2167"/>
                  </a:lnTo>
                  <a:lnTo>
                    <a:pt x="5552" y="2167"/>
                  </a:lnTo>
                  <a:lnTo>
                    <a:pt x="5507" y="1580"/>
                  </a:lnTo>
                  <a:lnTo>
                    <a:pt x="5372" y="993"/>
                  </a:lnTo>
                  <a:lnTo>
                    <a:pt x="5146" y="497"/>
                  </a:lnTo>
                  <a:lnTo>
                    <a:pt x="4830" y="0"/>
                  </a:lnTo>
                  <a:lnTo>
                    <a:pt x="4830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742;p49">
              <a:extLst>
                <a:ext uri="{FF2B5EF4-FFF2-40B4-BE49-F238E27FC236}">
                  <a16:creationId xmlns:a16="http://schemas.microsoft.com/office/drawing/2014/main" id="{41F3F9D3-EE0F-5294-4DEA-09E11A76679E}"/>
                </a:ext>
              </a:extLst>
            </p:cNvPr>
            <p:cNvSpPr/>
            <p:nvPr/>
          </p:nvSpPr>
          <p:spPr>
            <a:xfrm>
              <a:off x="966225" y="3892497"/>
              <a:ext cx="192380" cy="159913"/>
            </a:xfrm>
            <a:custGeom>
              <a:avLst/>
              <a:gdLst/>
              <a:ahLst/>
              <a:cxnLst/>
              <a:rect l="l" t="t" r="r" b="b"/>
              <a:pathLst>
                <a:path w="7223" h="6004" extrusionOk="0">
                  <a:moveTo>
                    <a:pt x="3973" y="1400"/>
                  </a:moveTo>
                  <a:lnTo>
                    <a:pt x="3973" y="1400"/>
                  </a:lnTo>
                  <a:lnTo>
                    <a:pt x="4198" y="1400"/>
                  </a:lnTo>
                  <a:lnTo>
                    <a:pt x="4469" y="1354"/>
                  </a:lnTo>
                  <a:lnTo>
                    <a:pt x="4921" y="1174"/>
                  </a:lnTo>
                  <a:lnTo>
                    <a:pt x="5327" y="948"/>
                  </a:lnTo>
                  <a:lnTo>
                    <a:pt x="5643" y="632"/>
                  </a:lnTo>
                  <a:lnTo>
                    <a:pt x="5643" y="632"/>
                  </a:lnTo>
                  <a:lnTo>
                    <a:pt x="5191" y="361"/>
                  </a:lnTo>
                  <a:lnTo>
                    <a:pt x="4695" y="136"/>
                  </a:lnTo>
                  <a:lnTo>
                    <a:pt x="4153" y="45"/>
                  </a:lnTo>
                  <a:lnTo>
                    <a:pt x="3612" y="0"/>
                  </a:lnTo>
                  <a:lnTo>
                    <a:pt x="3612" y="0"/>
                  </a:lnTo>
                  <a:lnTo>
                    <a:pt x="3205" y="0"/>
                  </a:lnTo>
                  <a:lnTo>
                    <a:pt x="2799" y="91"/>
                  </a:lnTo>
                  <a:lnTo>
                    <a:pt x="2393" y="181"/>
                  </a:lnTo>
                  <a:lnTo>
                    <a:pt x="2032" y="361"/>
                  </a:lnTo>
                  <a:lnTo>
                    <a:pt x="2032" y="361"/>
                  </a:lnTo>
                  <a:lnTo>
                    <a:pt x="2213" y="587"/>
                  </a:lnTo>
                  <a:lnTo>
                    <a:pt x="2393" y="768"/>
                  </a:lnTo>
                  <a:lnTo>
                    <a:pt x="2574" y="948"/>
                  </a:lnTo>
                  <a:lnTo>
                    <a:pt x="2844" y="1129"/>
                  </a:lnTo>
                  <a:lnTo>
                    <a:pt x="3070" y="1219"/>
                  </a:lnTo>
                  <a:lnTo>
                    <a:pt x="3341" y="1309"/>
                  </a:lnTo>
                  <a:lnTo>
                    <a:pt x="3657" y="1400"/>
                  </a:lnTo>
                  <a:lnTo>
                    <a:pt x="3973" y="1400"/>
                  </a:lnTo>
                  <a:lnTo>
                    <a:pt x="3973" y="1400"/>
                  </a:lnTo>
                  <a:close/>
                  <a:moveTo>
                    <a:pt x="2213" y="2528"/>
                  </a:moveTo>
                  <a:lnTo>
                    <a:pt x="181" y="2528"/>
                  </a:lnTo>
                  <a:lnTo>
                    <a:pt x="181" y="2528"/>
                  </a:lnTo>
                  <a:lnTo>
                    <a:pt x="46" y="3069"/>
                  </a:lnTo>
                  <a:lnTo>
                    <a:pt x="1" y="3611"/>
                  </a:lnTo>
                  <a:lnTo>
                    <a:pt x="1" y="3611"/>
                  </a:lnTo>
                  <a:lnTo>
                    <a:pt x="1" y="3927"/>
                  </a:lnTo>
                  <a:lnTo>
                    <a:pt x="46" y="4288"/>
                  </a:lnTo>
                  <a:lnTo>
                    <a:pt x="136" y="4604"/>
                  </a:lnTo>
                  <a:lnTo>
                    <a:pt x="227" y="4920"/>
                  </a:lnTo>
                  <a:lnTo>
                    <a:pt x="362" y="5191"/>
                  </a:lnTo>
                  <a:lnTo>
                    <a:pt x="543" y="5462"/>
                  </a:lnTo>
                  <a:lnTo>
                    <a:pt x="723" y="5732"/>
                  </a:lnTo>
                  <a:lnTo>
                    <a:pt x="904" y="6003"/>
                  </a:lnTo>
                  <a:lnTo>
                    <a:pt x="3115" y="6003"/>
                  </a:lnTo>
                  <a:lnTo>
                    <a:pt x="3115" y="6003"/>
                  </a:lnTo>
                  <a:lnTo>
                    <a:pt x="3296" y="5958"/>
                  </a:lnTo>
                  <a:lnTo>
                    <a:pt x="3476" y="5868"/>
                  </a:lnTo>
                  <a:lnTo>
                    <a:pt x="3612" y="5732"/>
                  </a:lnTo>
                  <a:lnTo>
                    <a:pt x="3657" y="5552"/>
                  </a:lnTo>
                  <a:lnTo>
                    <a:pt x="3657" y="5552"/>
                  </a:lnTo>
                  <a:lnTo>
                    <a:pt x="3702" y="5417"/>
                  </a:lnTo>
                  <a:lnTo>
                    <a:pt x="3702" y="5281"/>
                  </a:lnTo>
                  <a:lnTo>
                    <a:pt x="3657" y="5146"/>
                  </a:lnTo>
                  <a:lnTo>
                    <a:pt x="3567" y="5055"/>
                  </a:lnTo>
                  <a:lnTo>
                    <a:pt x="3476" y="4965"/>
                  </a:lnTo>
                  <a:lnTo>
                    <a:pt x="3386" y="4875"/>
                  </a:lnTo>
                  <a:lnTo>
                    <a:pt x="3251" y="4830"/>
                  </a:lnTo>
                  <a:lnTo>
                    <a:pt x="3115" y="4830"/>
                  </a:lnTo>
                  <a:lnTo>
                    <a:pt x="2032" y="4830"/>
                  </a:lnTo>
                  <a:lnTo>
                    <a:pt x="2032" y="4830"/>
                  </a:lnTo>
                  <a:lnTo>
                    <a:pt x="1806" y="4785"/>
                  </a:lnTo>
                  <a:lnTo>
                    <a:pt x="1626" y="4694"/>
                  </a:lnTo>
                  <a:lnTo>
                    <a:pt x="1490" y="4514"/>
                  </a:lnTo>
                  <a:lnTo>
                    <a:pt x="1445" y="4288"/>
                  </a:lnTo>
                  <a:lnTo>
                    <a:pt x="1445" y="4288"/>
                  </a:lnTo>
                  <a:lnTo>
                    <a:pt x="1445" y="4062"/>
                  </a:lnTo>
                  <a:lnTo>
                    <a:pt x="1581" y="3882"/>
                  </a:lnTo>
                  <a:lnTo>
                    <a:pt x="1761" y="3747"/>
                  </a:lnTo>
                  <a:lnTo>
                    <a:pt x="1987" y="3656"/>
                  </a:lnTo>
                  <a:lnTo>
                    <a:pt x="2213" y="3656"/>
                  </a:lnTo>
                  <a:lnTo>
                    <a:pt x="2213" y="3656"/>
                  </a:lnTo>
                  <a:lnTo>
                    <a:pt x="2393" y="3611"/>
                  </a:lnTo>
                  <a:lnTo>
                    <a:pt x="2574" y="3521"/>
                  </a:lnTo>
                  <a:lnTo>
                    <a:pt x="2709" y="3340"/>
                  </a:lnTo>
                  <a:lnTo>
                    <a:pt x="2754" y="3115"/>
                  </a:lnTo>
                  <a:lnTo>
                    <a:pt x="2754" y="3115"/>
                  </a:lnTo>
                  <a:lnTo>
                    <a:pt x="2709" y="2889"/>
                  </a:lnTo>
                  <a:lnTo>
                    <a:pt x="2574" y="2708"/>
                  </a:lnTo>
                  <a:lnTo>
                    <a:pt x="2393" y="2573"/>
                  </a:lnTo>
                  <a:lnTo>
                    <a:pt x="2213" y="2528"/>
                  </a:lnTo>
                  <a:lnTo>
                    <a:pt x="2213" y="2528"/>
                  </a:lnTo>
                  <a:close/>
                  <a:moveTo>
                    <a:pt x="5688" y="2889"/>
                  </a:moveTo>
                  <a:lnTo>
                    <a:pt x="5688" y="2889"/>
                  </a:lnTo>
                  <a:lnTo>
                    <a:pt x="5552" y="2934"/>
                  </a:lnTo>
                  <a:lnTo>
                    <a:pt x="5372" y="2979"/>
                  </a:lnTo>
                  <a:lnTo>
                    <a:pt x="5237" y="3069"/>
                  </a:lnTo>
                  <a:lnTo>
                    <a:pt x="5101" y="3160"/>
                  </a:lnTo>
                  <a:lnTo>
                    <a:pt x="5011" y="3295"/>
                  </a:lnTo>
                  <a:lnTo>
                    <a:pt x="4966" y="3431"/>
                  </a:lnTo>
                  <a:lnTo>
                    <a:pt x="4921" y="3611"/>
                  </a:lnTo>
                  <a:lnTo>
                    <a:pt x="4921" y="3792"/>
                  </a:lnTo>
                  <a:lnTo>
                    <a:pt x="4921" y="3792"/>
                  </a:lnTo>
                  <a:lnTo>
                    <a:pt x="4966" y="3927"/>
                  </a:lnTo>
                  <a:lnTo>
                    <a:pt x="5011" y="4062"/>
                  </a:lnTo>
                  <a:lnTo>
                    <a:pt x="5191" y="4288"/>
                  </a:lnTo>
                  <a:lnTo>
                    <a:pt x="5417" y="4424"/>
                  </a:lnTo>
                  <a:lnTo>
                    <a:pt x="5733" y="4469"/>
                  </a:lnTo>
                  <a:lnTo>
                    <a:pt x="7087" y="4469"/>
                  </a:lnTo>
                  <a:lnTo>
                    <a:pt x="7087" y="4469"/>
                  </a:lnTo>
                  <a:lnTo>
                    <a:pt x="7177" y="4062"/>
                  </a:lnTo>
                  <a:lnTo>
                    <a:pt x="7222" y="3611"/>
                  </a:lnTo>
                  <a:lnTo>
                    <a:pt x="7222" y="3611"/>
                  </a:lnTo>
                  <a:lnTo>
                    <a:pt x="7177" y="3250"/>
                  </a:lnTo>
                  <a:lnTo>
                    <a:pt x="7132" y="2889"/>
                  </a:lnTo>
                  <a:lnTo>
                    <a:pt x="5688" y="2889"/>
                  </a:lnTo>
                  <a:lnTo>
                    <a:pt x="5688" y="288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743;p49">
              <a:extLst>
                <a:ext uri="{FF2B5EF4-FFF2-40B4-BE49-F238E27FC236}">
                  <a16:creationId xmlns:a16="http://schemas.microsoft.com/office/drawing/2014/main" id="{1ABAAB5B-B837-CD24-80B2-6CB91A0E67C1}"/>
                </a:ext>
              </a:extLst>
            </p:cNvPr>
            <p:cNvSpPr/>
            <p:nvPr/>
          </p:nvSpPr>
          <p:spPr>
            <a:xfrm>
              <a:off x="1038350" y="4244703"/>
              <a:ext cx="46930" cy="27673"/>
            </a:xfrm>
            <a:custGeom>
              <a:avLst/>
              <a:gdLst/>
              <a:ahLst/>
              <a:cxnLst/>
              <a:rect l="l" t="t" r="r" b="b"/>
              <a:pathLst>
                <a:path w="1762" h="1039" extrusionOk="0">
                  <a:moveTo>
                    <a:pt x="1761" y="1"/>
                  </a:moveTo>
                  <a:lnTo>
                    <a:pt x="1761" y="588"/>
                  </a:lnTo>
                  <a:lnTo>
                    <a:pt x="1761" y="588"/>
                  </a:lnTo>
                  <a:lnTo>
                    <a:pt x="1761" y="768"/>
                  </a:lnTo>
                  <a:lnTo>
                    <a:pt x="1626" y="949"/>
                  </a:lnTo>
                  <a:lnTo>
                    <a:pt x="1490" y="1039"/>
                  </a:lnTo>
                  <a:lnTo>
                    <a:pt x="1310" y="1039"/>
                  </a:lnTo>
                  <a:lnTo>
                    <a:pt x="452" y="1039"/>
                  </a:lnTo>
                  <a:lnTo>
                    <a:pt x="452" y="1039"/>
                  </a:lnTo>
                  <a:lnTo>
                    <a:pt x="272" y="1039"/>
                  </a:lnTo>
                  <a:lnTo>
                    <a:pt x="136" y="949"/>
                  </a:lnTo>
                  <a:lnTo>
                    <a:pt x="46" y="768"/>
                  </a:lnTo>
                  <a:lnTo>
                    <a:pt x="1" y="588"/>
                  </a:lnTo>
                  <a:lnTo>
                    <a:pt x="1" y="1"/>
                  </a:lnTo>
                  <a:lnTo>
                    <a:pt x="17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744;p49">
              <a:extLst>
                <a:ext uri="{FF2B5EF4-FFF2-40B4-BE49-F238E27FC236}">
                  <a16:creationId xmlns:a16="http://schemas.microsoft.com/office/drawing/2014/main" id="{F36395A4-2E45-EFAF-8B10-444DCB3E0695}"/>
                </a:ext>
              </a:extLst>
            </p:cNvPr>
            <p:cNvSpPr/>
            <p:nvPr/>
          </p:nvSpPr>
          <p:spPr>
            <a:xfrm>
              <a:off x="1007108" y="4168983"/>
              <a:ext cx="110613" cy="79370"/>
            </a:xfrm>
            <a:custGeom>
              <a:avLst/>
              <a:gdLst/>
              <a:ahLst/>
              <a:cxnLst/>
              <a:rect l="l" t="t" r="r" b="b"/>
              <a:pathLst>
                <a:path w="4153" h="2980" extrusionOk="0">
                  <a:moveTo>
                    <a:pt x="4153" y="0"/>
                  </a:moveTo>
                  <a:lnTo>
                    <a:pt x="4153" y="2077"/>
                  </a:lnTo>
                  <a:lnTo>
                    <a:pt x="4153" y="2077"/>
                  </a:lnTo>
                  <a:lnTo>
                    <a:pt x="4153" y="2257"/>
                  </a:lnTo>
                  <a:lnTo>
                    <a:pt x="4063" y="2392"/>
                  </a:lnTo>
                  <a:lnTo>
                    <a:pt x="4017" y="2573"/>
                  </a:lnTo>
                  <a:lnTo>
                    <a:pt x="3882" y="2708"/>
                  </a:lnTo>
                  <a:lnTo>
                    <a:pt x="3747" y="2799"/>
                  </a:lnTo>
                  <a:lnTo>
                    <a:pt x="3611" y="2889"/>
                  </a:lnTo>
                  <a:lnTo>
                    <a:pt x="3431" y="2934"/>
                  </a:lnTo>
                  <a:lnTo>
                    <a:pt x="3250" y="2979"/>
                  </a:lnTo>
                  <a:lnTo>
                    <a:pt x="903" y="2979"/>
                  </a:lnTo>
                  <a:lnTo>
                    <a:pt x="903" y="2979"/>
                  </a:lnTo>
                  <a:lnTo>
                    <a:pt x="723" y="2934"/>
                  </a:lnTo>
                  <a:lnTo>
                    <a:pt x="542" y="2889"/>
                  </a:lnTo>
                  <a:lnTo>
                    <a:pt x="362" y="2799"/>
                  </a:lnTo>
                  <a:lnTo>
                    <a:pt x="226" y="2708"/>
                  </a:lnTo>
                  <a:lnTo>
                    <a:pt x="136" y="2573"/>
                  </a:lnTo>
                  <a:lnTo>
                    <a:pt x="46" y="2392"/>
                  </a:lnTo>
                  <a:lnTo>
                    <a:pt x="0" y="2257"/>
                  </a:lnTo>
                  <a:lnTo>
                    <a:pt x="0" y="2077"/>
                  </a:lnTo>
                  <a:lnTo>
                    <a:pt x="0" y="0"/>
                  </a:lnTo>
                  <a:lnTo>
                    <a:pt x="41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745;p49">
              <a:extLst>
                <a:ext uri="{FF2B5EF4-FFF2-40B4-BE49-F238E27FC236}">
                  <a16:creationId xmlns:a16="http://schemas.microsoft.com/office/drawing/2014/main" id="{6C373B98-0611-C584-7FE5-4D3E7AE5D025}"/>
                </a:ext>
              </a:extLst>
            </p:cNvPr>
            <p:cNvSpPr/>
            <p:nvPr/>
          </p:nvSpPr>
          <p:spPr>
            <a:xfrm>
              <a:off x="1008307" y="4168983"/>
              <a:ext cx="109414" cy="79370"/>
            </a:xfrm>
            <a:custGeom>
              <a:avLst/>
              <a:gdLst/>
              <a:ahLst/>
              <a:cxnLst/>
              <a:rect l="l" t="t" r="r" b="b"/>
              <a:pathLst>
                <a:path w="4108" h="2980" extrusionOk="0">
                  <a:moveTo>
                    <a:pt x="4108" y="0"/>
                  </a:moveTo>
                  <a:lnTo>
                    <a:pt x="4108" y="2077"/>
                  </a:lnTo>
                  <a:lnTo>
                    <a:pt x="4108" y="2077"/>
                  </a:lnTo>
                  <a:lnTo>
                    <a:pt x="4108" y="2257"/>
                  </a:lnTo>
                  <a:lnTo>
                    <a:pt x="4018" y="2438"/>
                  </a:lnTo>
                  <a:lnTo>
                    <a:pt x="3972" y="2573"/>
                  </a:lnTo>
                  <a:lnTo>
                    <a:pt x="3837" y="2708"/>
                  </a:lnTo>
                  <a:lnTo>
                    <a:pt x="3702" y="2799"/>
                  </a:lnTo>
                  <a:lnTo>
                    <a:pt x="3566" y="2889"/>
                  </a:lnTo>
                  <a:lnTo>
                    <a:pt x="3386" y="2934"/>
                  </a:lnTo>
                  <a:lnTo>
                    <a:pt x="3205" y="2979"/>
                  </a:lnTo>
                  <a:lnTo>
                    <a:pt x="858" y="2979"/>
                  </a:lnTo>
                  <a:lnTo>
                    <a:pt x="858" y="2979"/>
                  </a:lnTo>
                  <a:lnTo>
                    <a:pt x="723" y="2979"/>
                  </a:lnTo>
                  <a:lnTo>
                    <a:pt x="542" y="2934"/>
                  </a:lnTo>
                  <a:lnTo>
                    <a:pt x="271" y="2754"/>
                  </a:lnTo>
                  <a:lnTo>
                    <a:pt x="91" y="2528"/>
                  </a:lnTo>
                  <a:lnTo>
                    <a:pt x="46" y="2392"/>
                  </a:lnTo>
                  <a:lnTo>
                    <a:pt x="1" y="2212"/>
                  </a:lnTo>
                  <a:lnTo>
                    <a:pt x="2348" y="2212"/>
                  </a:lnTo>
                  <a:lnTo>
                    <a:pt x="2348" y="2212"/>
                  </a:lnTo>
                  <a:lnTo>
                    <a:pt x="2573" y="2212"/>
                  </a:lnTo>
                  <a:lnTo>
                    <a:pt x="2754" y="2167"/>
                  </a:lnTo>
                  <a:lnTo>
                    <a:pt x="2934" y="2077"/>
                  </a:lnTo>
                  <a:lnTo>
                    <a:pt x="3070" y="1941"/>
                  </a:lnTo>
                  <a:lnTo>
                    <a:pt x="3205" y="1761"/>
                  </a:lnTo>
                  <a:lnTo>
                    <a:pt x="3295" y="1625"/>
                  </a:lnTo>
                  <a:lnTo>
                    <a:pt x="3341" y="1400"/>
                  </a:lnTo>
                  <a:lnTo>
                    <a:pt x="3386" y="1219"/>
                  </a:lnTo>
                  <a:lnTo>
                    <a:pt x="3386" y="0"/>
                  </a:lnTo>
                  <a:lnTo>
                    <a:pt x="4108" y="0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746;p49">
              <a:extLst>
                <a:ext uri="{FF2B5EF4-FFF2-40B4-BE49-F238E27FC236}">
                  <a16:creationId xmlns:a16="http://schemas.microsoft.com/office/drawing/2014/main" id="{44854933-9B54-2401-F77D-D6FA1E10CC3A}"/>
                </a:ext>
              </a:extLst>
            </p:cNvPr>
            <p:cNvSpPr/>
            <p:nvPr/>
          </p:nvSpPr>
          <p:spPr>
            <a:xfrm>
              <a:off x="862859" y="3856435"/>
              <a:ext cx="402738" cy="421968"/>
            </a:xfrm>
            <a:custGeom>
              <a:avLst/>
              <a:gdLst/>
              <a:ahLst/>
              <a:cxnLst/>
              <a:rect l="l" t="t" r="r" b="b"/>
              <a:pathLst>
                <a:path w="15121" h="15843" extrusionOk="0">
                  <a:moveTo>
                    <a:pt x="7493" y="1580"/>
                  </a:moveTo>
                  <a:lnTo>
                    <a:pt x="7944" y="1625"/>
                  </a:lnTo>
                  <a:lnTo>
                    <a:pt x="8395" y="1670"/>
                  </a:lnTo>
                  <a:lnTo>
                    <a:pt x="8802" y="1851"/>
                  </a:lnTo>
                  <a:lnTo>
                    <a:pt x="9163" y="2031"/>
                  </a:lnTo>
                  <a:lnTo>
                    <a:pt x="8937" y="2212"/>
                  </a:lnTo>
                  <a:lnTo>
                    <a:pt x="8666" y="2347"/>
                  </a:lnTo>
                  <a:lnTo>
                    <a:pt x="8260" y="2483"/>
                  </a:lnTo>
                  <a:lnTo>
                    <a:pt x="7854" y="2528"/>
                  </a:lnTo>
                  <a:lnTo>
                    <a:pt x="7583" y="2528"/>
                  </a:lnTo>
                  <a:lnTo>
                    <a:pt x="7312" y="2438"/>
                  </a:lnTo>
                  <a:lnTo>
                    <a:pt x="7041" y="2392"/>
                  </a:lnTo>
                  <a:lnTo>
                    <a:pt x="6816" y="2257"/>
                  </a:lnTo>
                  <a:lnTo>
                    <a:pt x="6545" y="2076"/>
                  </a:lnTo>
                  <a:lnTo>
                    <a:pt x="6274" y="1806"/>
                  </a:lnTo>
                  <a:lnTo>
                    <a:pt x="6545" y="1715"/>
                  </a:lnTo>
                  <a:lnTo>
                    <a:pt x="6861" y="1625"/>
                  </a:lnTo>
                  <a:lnTo>
                    <a:pt x="7177" y="1580"/>
                  </a:lnTo>
                  <a:close/>
                  <a:moveTo>
                    <a:pt x="587" y="2438"/>
                  </a:moveTo>
                  <a:lnTo>
                    <a:pt x="497" y="2483"/>
                  </a:lnTo>
                  <a:lnTo>
                    <a:pt x="452" y="2573"/>
                  </a:lnTo>
                  <a:lnTo>
                    <a:pt x="406" y="2663"/>
                  </a:lnTo>
                  <a:lnTo>
                    <a:pt x="452" y="2754"/>
                  </a:lnTo>
                  <a:lnTo>
                    <a:pt x="452" y="2799"/>
                  </a:lnTo>
                  <a:lnTo>
                    <a:pt x="542" y="2889"/>
                  </a:lnTo>
                  <a:lnTo>
                    <a:pt x="1941" y="3656"/>
                  </a:lnTo>
                  <a:lnTo>
                    <a:pt x="2122" y="3656"/>
                  </a:lnTo>
                  <a:lnTo>
                    <a:pt x="2167" y="3611"/>
                  </a:lnTo>
                  <a:lnTo>
                    <a:pt x="2257" y="3566"/>
                  </a:lnTo>
                  <a:lnTo>
                    <a:pt x="2257" y="3476"/>
                  </a:lnTo>
                  <a:lnTo>
                    <a:pt x="2257" y="3385"/>
                  </a:lnTo>
                  <a:lnTo>
                    <a:pt x="2212" y="3295"/>
                  </a:lnTo>
                  <a:lnTo>
                    <a:pt x="2167" y="3250"/>
                  </a:lnTo>
                  <a:lnTo>
                    <a:pt x="768" y="2483"/>
                  </a:lnTo>
                  <a:lnTo>
                    <a:pt x="677" y="2438"/>
                  </a:lnTo>
                  <a:close/>
                  <a:moveTo>
                    <a:pt x="14443" y="2438"/>
                  </a:moveTo>
                  <a:lnTo>
                    <a:pt x="14353" y="2483"/>
                  </a:lnTo>
                  <a:lnTo>
                    <a:pt x="12954" y="3250"/>
                  </a:lnTo>
                  <a:lnTo>
                    <a:pt x="12909" y="3295"/>
                  </a:lnTo>
                  <a:lnTo>
                    <a:pt x="12864" y="3385"/>
                  </a:lnTo>
                  <a:lnTo>
                    <a:pt x="12864" y="3476"/>
                  </a:lnTo>
                  <a:lnTo>
                    <a:pt x="12864" y="3566"/>
                  </a:lnTo>
                  <a:lnTo>
                    <a:pt x="12954" y="3611"/>
                  </a:lnTo>
                  <a:lnTo>
                    <a:pt x="12999" y="3656"/>
                  </a:lnTo>
                  <a:lnTo>
                    <a:pt x="13180" y="3656"/>
                  </a:lnTo>
                  <a:lnTo>
                    <a:pt x="14579" y="2889"/>
                  </a:lnTo>
                  <a:lnTo>
                    <a:pt x="14669" y="2799"/>
                  </a:lnTo>
                  <a:lnTo>
                    <a:pt x="14669" y="2754"/>
                  </a:lnTo>
                  <a:lnTo>
                    <a:pt x="14714" y="2663"/>
                  </a:lnTo>
                  <a:lnTo>
                    <a:pt x="14669" y="2573"/>
                  </a:lnTo>
                  <a:lnTo>
                    <a:pt x="14624" y="2483"/>
                  </a:lnTo>
                  <a:lnTo>
                    <a:pt x="14534" y="2438"/>
                  </a:lnTo>
                  <a:close/>
                  <a:moveTo>
                    <a:pt x="136" y="4739"/>
                  </a:moveTo>
                  <a:lnTo>
                    <a:pt x="45" y="4785"/>
                  </a:lnTo>
                  <a:lnTo>
                    <a:pt x="0" y="4875"/>
                  </a:lnTo>
                  <a:lnTo>
                    <a:pt x="0" y="5010"/>
                  </a:lnTo>
                  <a:lnTo>
                    <a:pt x="45" y="5055"/>
                  </a:lnTo>
                  <a:lnTo>
                    <a:pt x="91" y="5146"/>
                  </a:lnTo>
                  <a:lnTo>
                    <a:pt x="226" y="5191"/>
                  </a:lnTo>
                  <a:lnTo>
                    <a:pt x="1715" y="5191"/>
                  </a:lnTo>
                  <a:lnTo>
                    <a:pt x="1896" y="5146"/>
                  </a:lnTo>
                  <a:lnTo>
                    <a:pt x="1941" y="5055"/>
                  </a:lnTo>
                  <a:lnTo>
                    <a:pt x="1941" y="5010"/>
                  </a:lnTo>
                  <a:lnTo>
                    <a:pt x="1941" y="4875"/>
                  </a:lnTo>
                  <a:lnTo>
                    <a:pt x="1896" y="4785"/>
                  </a:lnTo>
                  <a:lnTo>
                    <a:pt x="1851" y="4739"/>
                  </a:lnTo>
                  <a:close/>
                  <a:moveTo>
                    <a:pt x="13405" y="4739"/>
                  </a:moveTo>
                  <a:lnTo>
                    <a:pt x="13225" y="4785"/>
                  </a:lnTo>
                  <a:lnTo>
                    <a:pt x="13180" y="4830"/>
                  </a:lnTo>
                  <a:lnTo>
                    <a:pt x="13135" y="4920"/>
                  </a:lnTo>
                  <a:lnTo>
                    <a:pt x="13180" y="5010"/>
                  </a:lnTo>
                  <a:lnTo>
                    <a:pt x="13225" y="5101"/>
                  </a:lnTo>
                  <a:lnTo>
                    <a:pt x="13270" y="5146"/>
                  </a:lnTo>
                  <a:lnTo>
                    <a:pt x="13360" y="5191"/>
                  </a:lnTo>
                  <a:lnTo>
                    <a:pt x="14895" y="5191"/>
                  </a:lnTo>
                  <a:lnTo>
                    <a:pt x="14985" y="5146"/>
                  </a:lnTo>
                  <a:lnTo>
                    <a:pt x="15075" y="5101"/>
                  </a:lnTo>
                  <a:lnTo>
                    <a:pt x="15121" y="5055"/>
                  </a:lnTo>
                  <a:lnTo>
                    <a:pt x="15121" y="4965"/>
                  </a:lnTo>
                  <a:lnTo>
                    <a:pt x="15121" y="4875"/>
                  </a:lnTo>
                  <a:lnTo>
                    <a:pt x="15075" y="4785"/>
                  </a:lnTo>
                  <a:lnTo>
                    <a:pt x="14985" y="4739"/>
                  </a:lnTo>
                  <a:close/>
                  <a:moveTo>
                    <a:pt x="10833" y="4514"/>
                  </a:moveTo>
                  <a:lnTo>
                    <a:pt x="10833" y="4965"/>
                  </a:lnTo>
                  <a:lnTo>
                    <a:pt x="10833" y="5281"/>
                  </a:lnTo>
                  <a:lnTo>
                    <a:pt x="10788" y="5597"/>
                  </a:lnTo>
                  <a:lnTo>
                    <a:pt x="9569" y="5597"/>
                  </a:lnTo>
                  <a:lnTo>
                    <a:pt x="9388" y="5552"/>
                  </a:lnTo>
                  <a:lnTo>
                    <a:pt x="9208" y="5462"/>
                  </a:lnTo>
                  <a:lnTo>
                    <a:pt x="9072" y="5281"/>
                  </a:lnTo>
                  <a:lnTo>
                    <a:pt x="9027" y="5055"/>
                  </a:lnTo>
                  <a:lnTo>
                    <a:pt x="9072" y="4830"/>
                  </a:lnTo>
                  <a:lnTo>
                    <a:pt x="9208" y="4649"/>
                  </a:lnTo>
                  <a:lnTo>
                    <a:pt x="9388" y="4559"/>
                  </a:lnTo>
                  <a:lnTo>
                    <a:pt x="9569" y="4514"/>
                  </a:lnTo>
                  <a:close/>
                  <a:moveTo>
                    <a:pt x="6048" y="4108"/>
                  </a:moveTo>
                  <a:lnTo>
                    <a:pt x="6184" y="4153"/>
                  </a:lnTo>
                  <a:lnTo>
                    <a:pt x="6319" y="4198"/>
                  </a:lnTo>
                  <a:lnTo>
                    <a:pt x="6409" y="4333"/>
                  </a:lnTo>
                  <a:lnTo>
                    <a:pt x="6409" y="4469"/>
                  </a:lnTo>
                  <a:lnTo>
                    <a:pt x="6409" y="4604"/>
                  </a:lnTo>
                  <a:lnTo>
                    <a:pt x="6319" y="4694"/>
                  </a:lnTo>
                  <a:lnTo>
                    <a:pt x="6184" y="4785"/>
                  </a:lnTo>
                  <a:lnTo>
                    <a:pt x="6048" y="4830"/>
                  </a:lnTo>
                  <a:lnTo>
                    <a:pt x="5732" y="4830"/>
                  </a:lnTo>
                  <a:lnTo>
                    <a:pt x="5552" y="4875"/>
                  </a:lnTo>
                  <a:lnTo>
                    <a:pt x="5416" y="4965"/>
                  </a:lnTo>
                  <a:lnTo>
                    <a:pt x="5326" y="5055"/>
                  </a:lnTo>
                  <a:lnTo>
                    <a:pt x="5191" y="5191"/>
                  </a:lnTo>
                  <a:lnTo>
                    <a:pt x="5146" y="5326"/>
                  </a:lnTo>
                  <a:lnTo>
                    <a:pt x="5101" y="5462"/>
                  </a:lnTo>
                  <a:lnTo>
                    <a:pt x="5055" y="5642"/>
                  </a:lnTo>
                  <a:lnTo>
                    <a:pt x="5101" y="5778"/>
                  </a:lnTo>
                  <a:lnTo>
                    <a:pt x="5146" y="5958"/>
                  </a:lnTo>
                  <a:lnTo>
                    <a:pt x="5191" y="6093"/>
                  </a:lnTo>
                  <a:lnTo>
                    <a:pt x="5326" y="6229"/>
                  </a:lnTo>
                  <a:lnTo>
                    <a:pt x="5416" y="6319"/>
                  </a:lnTo>
                  <a:lnTo>
                    <a:pt x="5552" y="6409"/>
                  </a:lnTo>
                  <a:lnTo>
                    <a:pt x="5732" y="6455"/>
                  </a:lnTo>
                  <a:lnTo>
                    <a:pt x="6996" y="6455"/>
                  </a:lnTo>
                  <a:lnTo>
                    <a:pt x="7132" y="6500"/>
                  </a:lnTo>
                  <a:lnTo>
                    <a:pt x="7222" y="6545"/>
                  </a:lnTo>
                  <a:lnTo>
                    <a:pt x="7312" y="6680"/>
                  </a:lnTo>
                  <a:lnTo>
                    <a:pt x="7312" y="6771"/>
                  </a:lnTo>
                  <a:lnTo>
                    <a:pt x="7312" y="6906"/>
                  </a:lnTo>
                  <a:lnTo>
                    <a:pt x="7222" y="7041"/>
                  </a:lnTo>
                  <a:lnTo>
                    <a:pt x="7132" y="7086"/>
                  </a:lnTo>
                  <a:lnTo>
                    <a:pt x="6996" y="7132"/>
                  </a:lnTo>
                  <a:lnTo>
                    <a:pt x="4920" y="7132"/>
                  </a:lnTo>
                  <a:lnTo>
                    <a:pt x="4559" y="6680"/>
                  </a:lnTo>
                  <a:lnTo>
                    <a:pt x="4333" y="6139"/>
                  </a:lnTo>
                  <a:lnTo>
                    <a:pt x="4153" y="5552"/>
                  </a:lnTo>
                  <a:lnTo>
                    <a:pt x="4108" y="5236"/>
                  </a:lnTo>
                  <a:lnTo>
                    <a:pt x="4108" y="4965"/>
                  </a:lnTo>
                  <a:lnTo>
                    <a:pt x="4153" y="4514"/>
                  </a:lnTo>
                  <a:lnTo>
                    <a:pt x="4198" y="4108"/>
                  </a:lnTo>
                  <a:close/>
                  <a:moveTo>
                    <a:pt x="1941" y="6229"/>
                  </a:moveTo>
                  <a:lnTo>
                    <a:pt x="542" y="7041"/>
                  </a:lnTo>
                  <a:lnTo>
                    <a:pt x="452" y="7086"/>
                  </a:lnTo>
                  <a:lnTo>
                    <a:pt x="452" y="7177"/>
                  </a:lnTo>
                  <a:lnTo>
                    <a:pt x="406" y="7267"/>
                  </a:lnTo>
                  <a:lnTo>
                    <a:pt x="452" y="7357"/>
                  </a:lnTo>
                  <a:lnTo>
                    <a:pt x="497" y="7402"/>
                  </a:lnTo>
                  <a:lnTo>
                    <a:pt x="587" y="7448"/>
                  </a:lnTo>
                  <a:lnTo>
                    <a:pt x="768" y="7448"/>
                  </a:lnTo>
                  <a:lnTo>
                    <a:pt x="2167" y="6635"/>
                  </a:lnTo>
                  <a:lnTo>
                    <a:pt x="2212" y="6590"/>
                  </a:lnTo>
                  <a:lnTo>
                    <a:pt x="2257" y="6500"/>
                  </a:lnTo>
                  <a:lnTo>
                    <a:pt x="2257" y="6409"/>
                  </a:lnTo>
                  <a:lnTo>
                    <a:pt x="2257" y="6319"/>
                  </a:lnTo>
                  <a:lnTo>
                    <a:pt x="2167" y="6274"/>
                  </a:lnTo>
                  <a:lnTo>
                    <a:pt x="2122" y="6229"/>
                  </a:lnTo>
                  <a:close/>
                  <a:moveTo>
                    <a:pt x="12999" y="6229"/>
                  </a:moveTo>
                  <a:lnTo>
                    <a:pt x="12954" y="6274"/>
                  </a:lnTo>
                  <a:lnTo>
                    <a:pt x="12864" y="6319"/>
                  </a:lnTo>
                  <a:lnTo>
                    <a:pt x="12864" y="6409"/>
                  </a:lnTo>
                  <a:lnTo>
                    <a:pt x="12864" y="6500"/>
                  </a:lnTo>
                  <a:lnTo>
                    <a:pt x="12909" y="6590"/>
                  </a:lnTo>
                  <a:lnTo>
                    <a:pt x="12954" y="6635"/>
                  </a:lnTo>
                  <a:lnTo>
                    <a:pt x="14353" y="7448"/>
                  </a:lnTo>
                  <a:lnTo>
                    <a:pt x="14534" y="7448"/>
                  </a:lnTo>
                  <a:lnTo>
                    <a:pt x="14624" y="7402"/>
                  </a:lnTo>
                  <a:lnTo>
                    <a:pt x="14669" y="7357"/>
                  </a:lnTo>
                  <a:lnTo>
                    <a:pt x="14714" y="7267"/>
                  </a:lnTo>
                  <a:lnTo>
                    <a:pt x="14669" y="7177"/>
                  </a:lnTo>
                  <a:lnTo>
                    <a:pt x="14669" y="7086"/>
                  </a:lnTo>
                  <a:lnTo>
                    <a:pt x="14579" y="7041"/>
                  </a:lnTo>
                  <a:lnTo>
                    <a:pt x="13180" y="6229"/>
                  </a:lnTo>
                  <a:close/>
                  <a:moveTo>
                    <a:pt x="7493" y="0"/>
                  </a:moveTo>
                  <a:lnTo>
                    <a:pt x="6996" y="45"/>
                  </a:lnTo>
                  <a:lnTo>
                    <a:pt x="6500" y="136"/>
                  </a:lnTo>
                  <a:lnTo>
                    <a:pt x="6003" y="226"/>
                  </a:lnTo>
                  <a:lnTo>
                    <a:pt x="5552" y="406"/>
                  </a:lnTo>
                  <a:lnTo>
                    <a:pt x="5146" y="632"/>
                  </a:lnTo>
                  <a:lnTo>
                    <a:pt x="4739" y="858"/>
                  </a:lnTo>
                  <a:lnTo>
                    <a:pt x="4333" y="1129"/>
                  </a:lnTo>
                  <a:lnTo>
                    <a:pt x="4017" y="1445"/>
                  </a:lnTo>
                  <a:lnTo>
                    <a:pt x="3701" y="1806"/>
                  </a:lnTo>
                  <a:lnTo>
                    <a:pt x="3385" y="2212"/>
                  </a:lnTo>
                  <a:lnTo>
                    <a:pt x="3160" y="2618"/>
                  </a:lnTo>
                  <a:lnTo>
                    <a:pt x="2934" y="3024"/>
                  </a:lnTo>
                  <a:lnTo>
                    <a:pt x="2799" y="3476"/>
                  </a:lnTo>
                  <a:lnTo>
                    <a:pt x="2663" y="3972"/>
                  </a:lnTo>
                  <a:lnTo>
                    <a:pt x="2573" y="4423"/>
                  </a:lnTo>
                  <a:lnTo>
                    <a:pt x="2573" y="4965"/>
                  </a:lnTo>
                  <a:lnTo>
                    <a:pt x="2573" y="5507"/>
                  </a:lnTo>
                  <a:lnTo>
                    <a:pt x="2618" y="5958"/>
                  </a:lnTo>
                  <a:lnTo>
                    <a:pt x="2708" y="6409"/>
                  </a:lnTo>
                  <a:lnTo>
                    <a:pt x="2799" y="6816"/>
                  </a:lnTo>
                  <a:lnTo>
                    <a:pt x="2934" y="7222"/>
                  </a:lnTo>
                  <a:lnTo>
                    <a:pt x="3069" y="7538"/>
                  </a:lnTo>
                  <a:lnTo>
                    <a:pt x="3431" y="8125"/>
                  </a:lnTo>
                  <a:lnTo>
                    <a:pt x="3476" y="8215"/>
                  </a:lnTo>
                  <a:lnTo>
                    <a:pt x="3746" y="8215"/>
                  </a:lnTo>
                  <a:lnTo>
                    <a:pt x="3792" y="8125"/>
                  </a:lnTo>
                  <a:lnTo>
                    <a:pt x="3837" y="8034"/>
                  </a:lnTo>
                  <a:lnTo>
                    <a:pt x="3837" y="7944"/>
                  </a:lnTo>
                  <a:lnTo>
                    <a:pt x="3792" y="7899"/>
                  </a:lnTo>
                  <a:lnTo>
                    <a:pt x="3521" y="7357"/>
                  </a:lnTo>
                  <a:lnTo>
                    <a:pt x="3385" y="7041"/>
                  </a:lnTo>
                  <a:lnTo>
                    <a:pt x="3250" y="6680"/>
                  </a:lnTo>
                  <a:lnTo>
                    <a:pt x="3160" y="6319"/>
                  </a:lnTo>
                  <a:lnTo>
                    <a:pt x="3069" y="5913"/>
                  </a:lnTo>
                  <a:lnTo>
                    <a:pt x="3024" y="5462"/>
                  </a:lnTo>
                  <a:lnTo>
                    <a:pt x="3024" y="4965"/>
                  </a:lnTo>
                  <a:lnTo>
                    <a:pt x="3024" y="4514"/>
                  </a:lnTo>
                  <a:lnTo>
                    <a:pt x="3115" y="4062"/>
                  </a:lnTo>
                  <a:lnTo>
                    <a:pt x="3205" y="3611"/>
                  </a:lnTo>
                  <a:lnTo>
                    <a:pt x="3385" y="3205"/>
                  </a:lnTo>
                  <a:lnTo>
                    <a:pt x="3566" y="2799"/>
                  </a:lnTo>
                  <a:lnTo>
                    <a:pt x="3792" y="2438"/>
                  </a:lnTo>
                  <a:lnTo>
                    <a:pt x="4017" y="2122"/>
                  </a:lnTo>
                  <a:lnTo>
                    <a:pt x="4333" y="1806"/>
                  </a:lnTo>
                  <a:lnTo>
                    <a:pt x="4649" y="1490"/>
                  </a:lnTo>
                  <a:lnTo>
                    <a:pt x="5010" y="1264"/>
                  </a:lnTo>
                  <a:lnTo>
                    <a:pt x="5371" y="1038"/>
                  </a:lnTo>
                  <a:lnTo>
                    <a:pt x="5732" y="813"/>
                  </a:lnTo>
                  <a:lnTo>
                    <a:pt x="6139" y="677"/>
                  </a:lnTo>
                  <a:lnTo>
                    <a:pt x="6590" y="587"/>
                  </a:lnTo>
                  <a:lnTo>
                    <a:pt x="7041" y="497"/>
                  </a:lnTo>
                  <a:lnTo>
                    <a:pt x="7854" y="497"/>
                  </a:lnTo>
                  <a:lnTo>
                    <a:pt x="8260" y="542"/>
                  </a:lnTo>
                  <a:lnTo>
                    <a:pt x="8621" y="632"/>
                  </a:lnTo>
                  <a:lnTo>
                    <a:pt x="8937" y="722"/>
                  </a:lnTo>
                  <a:lnTo>
                    <a:pt x="9298" y="858"/>
                  </a:lnTo>
                  <a:lnTo>
                    <a:pt x="9659" y="1038"/>
                  </a:lnTo>
                  <a:lnTo>
                    <a:pt x="9975" y="1219"/>
                  </a:lnTo>
                  <a:lnTo>
                    <a:pt x="10291" y="1445"/>
                  </a:lnTo>
                  <a:lnTo>
                    <a:pt x="10336" y="1490"/>
                  </a:lnTo>
                  <a:lnTo>
                    <a:pt x="10517" y="1490"/>
                  </a:lnTo>
                  <a:lnTo>
                    <a:pt x="10607" y="1399"/>
                  </a:lnTo>
                  <a:lnTo>
                    <a:pt x="10652" y="1354"/>
                  </a:lnTo>
                  <a:lnTo>
                    <a:pt x="10652" y="1264"/>
                  </a:lnTo>
                  <a:lnTo>
                    <a:pt x="10607" y="1174"/>
                  </a:lnTo>
                  <a:lnTo>
                    <a:pt x="10562" y="1084"/>
                  </a:lnTo>
                  <a:lnTo>
                    <a:pt x="10246" y="858"/>
                  </a:lnTo>
                  <a:lnTo>
                    <a:pt x="9885" y="632"/>
                  </a:lnTo>
                  <a:lnTo>
                    <a:pt x="9479" y="452"/>
                  </a:lnTo>
                  <a:lnTo>
                    <a:pt x="9118" y="316"/>
                  </a:lnTo>
                  <a:lnTo>
                    <a:pt x="8711" y="181"/>
                  </a:lnTo>
                  <a:lnTo>
                    <a:pt x="8305" y="91"/>
                  </a:lnTo>
                  <a:lnTo>
                    <a:pt x="7899" y="45"/>
                  </a:lnTo>
                  <a:lnTo>
                    <a:pt x="7493" y="0"/>
                  </a:lnTo>
                  <a:close/>
                  <a:moveTo>
                    <a:pt x="5823" y="2031"/>
                  </a:moveTo>
                  <a:lnTo>
                    <a:pt x="6003" y="2212"/>
                  </a:lnTo>
                  <a:lnTo>
                    <a:pt x="6184" y="2392"/>
                  </a:lnTo>
                  <a:lnTo>
                    <a:pt x="6409" y="2573"/>
                  </a:lnTo>
                  <a:lnTo>
                    <a:pt x="6590" y="2708"/>
                  </a:lnTo>
                  <a:lnTo>
                    <a:pt x="6906" y="2844"/>
                  </a:lnTo>
                  <a:lnTo>
                    <a:pt x="7177" y="2934"/>
                  </a:lnTo>
                  <a:lnTo>
                    <a:pt x="7493" y="2979"/>
                  </a:lnTo>
                  <a:lnTo>
                    <a:pt x="8125" y="2979"/>
                  </a:lnTo>
                  <a:lnTo>
                    <a:pt x="8395" y="2934"/>
                  </a:lnTo>
                  <a:lnTo>
                    <a:pt x="8621" y="2889"/>
                  </a:lnTo>
                  <a:lnTo>
                    <a:pt x="8892" y="2799"/>
                  </a:lnTo>
                  <a:lnTo>
                    <a:pt x="9253" y="2573"/>
                  </a:lnTo>
                  <a:lnTo>
                    <a:pt x="9569" y="2302"/>
                  </a:lnTo>
                  <a:lnTo>
                    <a:pt x="9885" y="2573"/>
                  </a:lnTo>
                  <a:lnTo>
                    <a:pt x="10156" y="2889"/>
                  </a:lnTo>
                  <a:lnTo>
                    <a:pt x="10381" y="3250"/>
                  </a:lnTo>
                  <a:lnTo>
                    <a:pt x="10607" y="3611"/>
                  </a:lnTo>
                  <a:lnTo>
                    <a:pt x="10742" y="4017"/>
                  </a:lnTo>
                  <a:lnTo>
                    <a:pt x="9388" y="4017"/>
                  </a:lnTo>
                  <a:lnTo>
                    <a:pt x="9208" y="4108"/>
                  </a:lnTo>
                  <a:lnTo>
                    <a:pt x="9027" y="4198"/>
                  </a:lnTo>
                  <a:lnTo>
                    <a:pt x="8847" y="4333"/>
                  </a:lnTo>
                  <a:lnTo>
                    <a:pt x="8711" y="4469"/>
                  </a:lnTo>
                  <a:lnTo>
                    <a:pt x="8621" y="4649"/>
                  </a:lnTo>
                  <a:lnTo>
                    <a:pt x="8576" y="4830"/>
                  </a:lnTo>
                  <a:lnTo>
                    <a:pt x="8576" y="5055"/>
                  </a:lnTo>
                  <a:lnTo>
                    <a:pt x="8576" y="5236"/>
                  </a:lnTo>
                  <a:lnTo>
                    <a:pt x="8621" y="5462"/>
                  </a:lnTo>
                  <a:lnTo>
                    <a:pt x="8711" y="5642"/>
                  </a:lnTo>
                  <a:lnTo>
                    <a:pt x="8847" y="5778"/>
                  </a:lnTo>
                  <a:lnTo>
                    <a:pt x="9027" y="5913"/>
                  </a:lnTo>
                  <a:lnTo>
                    <a:pt x="9208" y="6003"/>
                  </a:lnTo>
                  <a:lnTo>
                    <a:pt x="9388" y="6048"/>
                  </a:lnTo>
                  <a:lnTo>
                    <a:pt x="9569" y="6093"/>
                  </a:lnTo>
                  <a:lnTo>
                    <a:pt x="10652" y="6093"/>
                  </a:lnTo>
                  <a:lnTo>
                    <a:pt x="10517" y="6409"/>
                  </a:lnTo>
                  <a:lnTo>
                    <a:pt x="10336" y="6771"/>
                  </a:lnTo>
                  <a:lnTo>
                    <a:pt x="10111" y="7041"/>
                  </a:lnTo>
                  <a:lnTo>
                    <a:pt x="9885" y="7357"/>
                  </a:lnTo>
                  <a:lnTo>
                    <a:pt x="9614" y="7538"/>
                  </a:lnTo>
                  <a:lnTo>
                    <a:pt x="9388" y="7763"/>
                  </a:lnTo>
                  <a:lnTo>
                    <a:pt x="9072" y="7899"/>
                  </a:lnTo>
                  <a:lnTo>
                    <a:pt x="8802" y="8079"/>
                  </a:lnTo>
                  <a:lnTo>
                    <a:pt x="8486" y="8170"/>
                  </a:lnTo>
                  <a:lnTo>
                    <a:pt x="8170" y="8260"/>
                  </a:lnTo>
                  <a:lnTo>
                    <a:pt x="7809" y="8305"/>
                  </a:lnTo>
                  <a:lnTo>
                    <a:pt x="7493" y="8350"/>
                  </a:lnTo>
                  <a:lnTo>
                    <a:pt x="6906" y="8260"/>
                  </a:lnTo>
                  <a:lnTo>
                    <a:pt x="6364" y="8125"/>
                  </a:lnTo>
                  <a:lnTo>
                    <a:pt x="5868" y="7899"/>
                  </a:lnTo>
                  <a:lnTo>
                    <a:pt x="5371" y="7583"/>
                  </a:lnTo>
                  <a:lnTo>
                    <a:pt x="7177" y="7583"/>
                  </a:lnTo>
                  <a:lnTo>
                    <a:pt x="7312" y="7538"/>
                  </a:lnTo>
                  <a:lnTo>
                    <a:pt x="7448" y="7448"/>
                  </a:lnTo>
                  <a:lnTo>
                    <a:pt x="7583" y="7357"/>
                  </a:lnTo>
                  <a:lnTo>
                    <a:pt x="7673" y="7222"/>
                  </a:lnTo>
                  <a:lnTo>
                    <a:pt x="7718" y="7086"/>
                  </a:lnTo>
                  <a:lnTo>
                    <a:pt x="7763" y="6951"/>
                  </a:lnTo>
                  <a:lnTo>
                    <a:pt x="7809" y="6771"/>
                  </a:lnTo>
                  <a:lnTo>
                    <a:pt x="7763" y="6635"/>
                  </a:lnTo>
                  <a:lnTo>
                    <a:pt x="7718" y="6500"/>
                  </a:lnTo>
                  <a:lnTo>
                    <a:pt x="7673" y="6364"/>
                  </a:lnTo>
                  <a:lnTo>
                    <a:pt x="7583" y="6229"/>
                  </a:lnTo>
                  <a:lnTo>
                    <a:pt x="7448" y="6139"/>
                  </a:lnTo>
                  <a:lnTo>
                    <a:pt x="7312" y="6048"/>
                  </a:lnTo>
                  <a:lnTo>
                    <a:pt x="7177" y="6003"/>
                  </a:lnTo>
                  <a:lnTo>
                    <a:pt x="5868" y="6003"/>
                  </a:lnTo>
                  <a:lnTo>
                    <a:pt x="5732" y="5958"/>
                  </a:lnTo>
                  <a:lnTo>
                    <a:pt x="5642" y="5868"/>
                  </a:lnTo>
                  <a:lnTo>
                    <a:pt x="5552" y="5778"/>
                  </a:lnTo>
                  <a:lnTo>
                    <a:pt x="5552" y="5642"/>
                  </a:lnTo>
                  <a:lnTo>
                    <a:pt x="5552" y="5507"/>
                  </a:lnTo>
                  <a:lnTo>
                    <a:pt x="5642" y="5371"/>
                  </a:lnTo>
                  <a:lnTo>
                    <a:pt x="5732" y="5326"/>
                  </a:lnTo>
                  <a:lnTo>
                    <a:pt x="5868" y="5281"/>
                  </a:lnTo>
                  <a:lnTo>
                    <a:pt x="6229" y="5281"/>
                  </a:lnTo>
                  <a:lnTo>
                    <a:pt x="6364" y="5191"/>
                  </a:lnTo>
                  <a:lnTo>
                    <a:pt x="6500" y="5146"/>
                  </a:lnTo>
                  <a:lnTo>
                    <a:pt x="6635" y="5055"/>
                  </a:lnTo>
                  <a:lnTo>
                    <a:pt x="6725" y="4920"/>
                  </a:lnTo>
                  <a:lnTo>
                    <a:pt x="6816" y="4785"/>
                  </a:lnTo>
                  <a:lnTo>
                    <a:pt x="6861" y="4604"/>
                  </a:lnTo>
                  <a:lnTo>
                    <a:pt x="6861" y="4469"/>
                  </a:lnTo>
                  <a:lnTo>
                    <a:pt x="6861" y="4288"/>
                  </a:lnTo>
                  <a:lnTo>
                    <a:pt x="6816" y="4153"/>
                  </a:lnTo>
                  <a:lnTo>
                    <a:pt x="6725" y="4017"/>
                  </a:lnTo>
                  <a:lnTo>
                    <a:pt x="6635" y="3882"/>
                  </a:lnTo>
                  <a:lnTo>
                    <a:pt x="6500" y="3792"/>
                  </a:lnTo>
                  <a:lnTo>
                    <a:pt x="6364" y="3701"/>
                  </a:lnTo>
                  <a:lnTo>
                    <a:pt x="6229" y="3656"/>
                  </a:lnTo>
                  <a:lnTo>
                    <a:pt x="4378" y="3656"/>
                  </a:lnTo>
                  <a:lnTo>
                    <a:pt x="4514" y="3340"/>
                  </a:lnTo>
                  <a:lnTo>
                    <a:pt x="4694" y="3069"/>
                  </a:lnTo>
                  <a:lnTo>
                    <a:pt x="4875" y="2799"/>
                  </a:lnTo>
                  <a:lnTo>
                    <a:pt x="5101" y="2573"/>
                  </a:lnTo>
                  <a:lnTo>
                    <a:pt x="5462" y="2302"/>
                  </a:lnTo>
                  <a:lnTo>
                    <a:pt x="5823" y="2031"/>
                  </a:lnTo>
                  <a:close/>
                  <a:moveTo>
                    <a:pt x="7086" y="1129"/>
                  </a:moveTo>
                  <a:lnTo>
                    <a:pt x="6725" y="1174"/>
                  </a:lnTo>
                  <a:lnTo>
                    <a:pt x="6319" y="1264"/>
                  </a:lnTo>
                  <a:lnTo>
                    <a:pt x="6003" y="1399"/>
                  </a:lnTo>
                  <a:lnTo>
                    <a:pt x="5642" y="1580"/>
                  </a:lnTo>
                  <a:lnTo>
                    <a:pt x="5326" y="1761"/>
                  </a:lnTo>
                  <a:lnTo>
                    <a:pt x="5055" y="1986"/>
                  </a:lnTo>
                  <a:lnTo>
                    <a:pt x="4785" y="2212"/>
                  </a:lnTo>
                  <a:lnTo>
                    <a:pt x="4514" y="2528"/>
                  </a:lnTo>
                  <a:lnTo>
                    <a:pt x="4288" y="2799"/>
                  </a:lnTo>
                  <a:lnTo>
                    <a:pt x="4108" y="3160"/>
                  </a:lnTo>
                  <a:lnTo>
                    <a:pt x="3927" y="3476"/>
                  </a:lnTo>
                  <a:lnTo>
                    <a:pt x="3792" y="3837"/>
                  </a:lnTo>
                  <a:lnTo>
                    <a:pt x="3701" y="4198"/>
                  </a:lnTo>
                  <a:lnTo>
                    <a:pt x="3656" y="4559"/>
                  </a:lnTo>
                  <a:lnTo>
                    <a:pt x="3656" y="4965"/>
                  </a:lnTo>
                  <a:lnTo>
                    <a:pt x="3656" y="5326"/>
                  </a:lnTo>
                  <a:lnTo>
                    <a:pt x="3701" y="5687"/>
                  </a:lnTo>
                  <a:lnTo>
                    <a:pt x="3792" y="6048"/>
                  </a:lnTo>
                  <a:lnTo>
                    <a:pt x="3927" y="6409"/>
                  </a:lnTo>
                  <a:lnTo>
                    <a:pt x="4108" y="6771"/>
                  </a:lnTo>
                  <a:lnTo>
                    <a:pt x="4288" y="7086"/>
                  </a:lnTo>
                  <a:lnTo>
                    <a:pt x="4514" y="7402"/>
                  </a:lnTo>
                  <a:lnTo>
                    <a:pt x="4785" y="7673"/>
                  </a:lnTo>
                  <a:lnTo>
                    <a:pt x="5055" y="7899"/>
                  </a:lnTo>
                  <a:lnTo>
                    <a:pt x="5326" y="8125"/>
                  </a:lnTo>
                  <a:lnTo>
                    <a:pt x="5642" y="8305"/>
                  </a:lnTo>
                  <a:lnTo>
                    <a:pt x="6003" y="8486"/>
                  </a:lnTo>
                  <a:lnTo>
                    <a:pt x="6319" y="8621"/>
                  </a:lnTo>
                  <a:lnTo>
                    <a:pt x="6725" y="8711"/>
                  </a:lnTo>
                  <a:lnTo>
                    <a:pt x="7086" y="8756"/>
                  </a:lnTo>
                  <a:lnTo>
                    <a:pt x="7493" y="8802"/>
                  </a:lnTo>
                  <a:lnTo>
                    <a:pt x="7854" y="8756"/>
                  </a:lnTo>
                  <a:lnTo>
                    <a:pt x="8260" y="8711"/>
                  </a:lnTo>
                  <a:lnTo>
                    <a:pt x="8621" y="8621"/>
                  </a:lnTo>
                  <a:lnTo>
                    <a:pt x="8982" y="8486"/>
                  </a:lnTo>
                  <a:lnTo>
                    <a:pt x="9298" y="8305"/>
                  </a:lnTo>
                  <a:lnTo>
                    <a:pt x="9614" y="8125"/>
                  </a:lnTo>
                  <a:lnTo>
                    <a:pt x="9930" y="7899"/>
                  </a:lnTo>
                  <a:lnTo>
                    <a:pt x="10201" y="7673"/>
                  </a:lnTo>
                  <a:lnTo>
                    <a:pt x="10426" y="7402"/>
                  </a:lnTo>
                  <a:lnTo>
                    <a:pt x="10652" y="7086"/>
                  </a:lnTo>
                  <a:lnTo>
                    <a:pt x="10878" y="6771"/>
                  </a:lnTo>
                  <a:lnTo>
                    <a:pt x="11013" y="6455"/>
                  </a:lnTo>
                  <a:lnTo>
                    <a:pt x="11149" y="6093"/>
                  </a:lnTo>
                  <a:lnTo>
                    <a:pt x="11239" y="5732"/>
                  </a:lnTo>
                  <a:lnTo>
                    <a:pt x="11284" y="5326"/>
                  </a:lnTo>
                  <a:lnTo>
                    <a:pt x="11329" y="4965"/>
                  </a:lnTo>
                  <a:lnTo>
                    <a:pt x="11284" y="4559"/>
                  </a:lnTo>
                  <a:lnTo>
                    <a:pt x="11239" y="4153"/>
                  </a:lnTo>
                  <a:lnTo>
                    <a:pt x="11149" y="3792"/>
                  </a:lnTo>
                  <a:lnTo>
                    <a:pt x="11013" y="3476"/>
                  </a:lnTo>
                  <a:lnTo>
                    <a:pt x="10878" y="3115"/>
                  </a:lnTo>
                  <a:lnTo>
                    <a:pt x="10652" y="2799"/>
                  </a:lnTo>
                  <a:lnTo>
                    <a:pt x="10426" y="2528"/>
                  </a:lnTo>
                  <a:lnTo>
                    <a:pt x="10201" y="2212"/>
                  </a:lnTo>
                  <a:lnTo>
                    <a:pt x="9930" y="1986"/>
                  </a:lnTo>
                  <a:lnTo>
                    <a:pt x="9614" y="1761"/>
                  </a:lnTo>
                  <a:lnTo>
                    <a:pt x="9298" y="1580"/>
                  </a:lnTo>
                  <a:lnTo>
                    <a:pt x="8982" y="1399"/>
                  </a:lnTo>
                  <a:lnTo>
                    <a:pt x="8621" y="1264"/>
                  </a:lnTo>
                  <a:lnTo>
                    <a:pt x="8260" y="1174"/>
                  </a:lnTo>
                  <a:lnTo>
                    <a:pt x="7854" y="1129"/>
                  </a:lnTo>
                  <a:close/>
                  <a:moveTo>
                    <a:pt x="9343" y="12006"/>
                  </a:moveTo>
                  <a:lnTo>
                    <a:pt x="9343" y="12412"/>
                  </a:lnTo>
                  <a:lnTo>
                    <a:pt x="8892" y="12412"/>
                  </a:lnTo>
                  <a:lnTo>
                    <a:pt x="8802" y="12457"/>
                  </a:lnTo>
                  <a:lnTo>
                    <a:pt x="8756" y="12548"/>
                  </a:lnTo>
                  <a:lnTo>
                    <a:pt x="8756" y="12638"/>
                  </a:lnTo>
                  <a:lnTo>
                    <a:pt x="8756" y="12728"/>
                  </a:lnTo>
                  <a:lnTo>
                    <a:pt x="8802" y="12819"/>
                  </a:lnTo>
                  <a:lnTo>
                    <a:pt x="8892" y="12864"/>
                  </a:lnTo>
                  <a:lnTo>
                    <a:pt x="9343" y="12864"/>
                  </a:lnTo>
                  <a:lnTo>
                    <a:pt x="9343" y="13315"/>
                  </a:lnTo>
                  <a:lnTo>
                    <a:pt x="5642" y="13315"/>
                  </a:lnTo>
                  <a:lnTo>
                    <a:pt x="5642" y="12864"/>
                  </a:lnTo>
                  <a:lnTo>
                    <a:pt x="8079" y="12864"/>
                  </a:lnTo>
                  <a:lnTo>
                    <a:pt x="8125" y="12773"/>
                  </a:lnTo>
                  <a:lnTo>
                    <a:pt x="8170" y="12683"/>
                  </a:lnTo>
                  <a:lnTo>
                    <a:pt x="8170" y="12548"/>
                  </a:lnTo>
                  <a:lnTo>
                    <a:pt x="8079" y="12412"/>
                  </a:lnTo>
                  <a:lnTo>
                    <a:pt x="5642" y="12412"/>
                  </a:lnTo>
                  <a:lnTo>
                    <a:pt x="5642" y="12006"/>
                  </a:lnTo>
                  <a:close/>
                  <a:moveTo>
                    <a:pt x="9343" y="13766"/>
                  </a:moveTo>
                  <a:lnTo>
                    <a:pt x="9298" y="14037"/>
                  </a:lnTo>
                  <a:lnTo>
                    <a:pt x="9208" y="14173"/>
                  </a:lnTo>
                  <a:lnTo>
                    <a:pt x="9118" y="14308"/>
                  </a:lnTo>
                  <a:lnTo>
                    <a:pt x="8937" y="14443"/>
                  </a:lnTo>
                  <a:lnTo>
                    <a:pt x="8802" y="14489"/>
                  </a:lnTo>
                  <a:lnTo>
                    <a:pt x="6184" y="14489"/>
                  </a:lnTo>
                  <a:lnTo>
                    <a:pt x="6048" y="14443"/>
                  </a:lnTo>
                  <a:lnTo>
                    <a:pt x="5823" y="14308"/>
                  </a:lnTo>
                  <a:lnTo>
                    <a:pt x="5732" y="14173"/>
                  </a:lnTo>
                  <a:lnTo>
                    <a:pt x="5687" y="14037"/>
                  </a:lnTo>
                  <a:lnTo>
                    <a:pt x="5642" y="13766"/>
                  </a:lnTo>
                  <a:close/>
                  <a:moveTo>
                    <a:pt x="8170" y="14940"/>
                  </a:moveTo>
                  <a:lnTo>
                    <a:pt x="8170" y="15166"/>
                  </a:lnTo>
                  <a:lnTo>
                    <a:pt x="8125" y="15256"/>
                  </a:lnTo>
                  <a:lnTo>
                    <a:pt x="8079" y="15346"/>
                  </a:lnTo>
                  <a:lnTo>
                    <a:pt x="8034" y="15391"/>
                  </a:lnTo>
                  <a:lnTo>
                    <a:pt x="6996" y="15391"/>
                  </a:lnTo>
                  <a:lnTo>
                    <a:pt x="6906" y="15346"/>
                  </a:lnTo>
                  <a:lnTo>
                    <a:pt x="6861" y="15256"/>
                  </a:lnTo>
                  <a:lnTo>
                    <a:pt x="6861" y="15166"/>
                  </a:lnTo>
                  <a:lnTo>
                    <a:pt x="6861" y="14940"/>
                  </a:lnTo>
                  <a:close/>
                  <a:moveTo>
                    <a:pt x="11194" y="1761"/>
                  </a:moveTo>
                  <a:lnTo>
                    <a:pt x="11103" y="1806"/>
                  </a:lnTo>
                  <a:lnTo>
                    <a:pt x="11013" y="1806"/>
                  </a:lnTo>
                  <a:lnTo>
                    <a:pt x="10968" y="1896"/>
                  </a:lnTo>
                  <a:lnTo>
                    <a:pt x="10923" y="1986"/>
                  </a:lnTo>
                  <a:lnTo>
                    <a:pt x="10923" y="2076"/>
                  </a:lnTo>
                  <a:lnTo>
                    <a:pt x="10968" y="2167"/>
                  </a:lnTo>
                  <a:lnTo>
                    <a:pt x="11194" y="2438"/>
                  </a:lnTo>
                  <a:lnTo>
                    <a:pt x="11419" y="2754"/>
                  </a:lnTo>
                  <a:lnTo>
                    <a:pt x="11555" y="3115"/>
                  </a:lnTo>
                  <a:lnTo>
                    <a:pt x="11690" y="3476"/>
                  </a:lnTo>
                  <a:lnTo>
                    <a:pt x="11826" y="3837"/>
                  </a:lnTo>
                  <a:lnTo>
                    <a:pt x="11871" y="4198"/>
                  </a:lnTo>
                  <a:lnTo>
                    <a:pt x="11961" y="4559"/>
                  </a:lnTo>
                  <a:lnTo>
                    <a:pt x="11961" y="4920"/>
                  </a:lnTo>
                  <a:lnTo>
                    <a:pt x="11916" y="5642"/>
                  </a:lnTo>
                  <a:lnTo>
                    <a:pt x="11826" y="6229"/>
                  </a:lnTo>
                  <a:lnTo>
                    <a:pt x="11690" y="6771"/>
                  </a:lnTo>
                  <a:lnTo>
                    <a:pt x="11510" y="7222"/>
                  </a:lnTo>
                  <a:lnTo>
                    <a:pt x="11329" y="7628"/>
                  </a:lnTo>
                  <a:lnTo>
                    <a:pt x="11103" y="7989"/>
                  </a:lnTo>
                  <a:lnTo>
                    <a:pt x="10607" y="8621"/>
                  </a:lnTo>
                  <a:lnTo>
                    <a:pt x="10156" y="9208"/>
                  </a:lnTo>
                  <a:lnTo>
                    <a:pt x="9975" y="9524"/>
                  </a:lnTo>
                  <a:lnTo>
                    <a:pt x="9795" y="9840"/>
                  </a:lnTo>
                  <a:lnTo>
                    <a:pt x="9614" y="10201"/>
                  </a:lnTo>
                  <a:lnTo>
                    <a:pt x="9479" y="10607"/>
                  </a:lnTo>
                  <a:lnTo>
                    <a:pt x="9388" y="11013"/>
                  </a:lnTo>
                  <a:lnTo>
                    <a:pt x="9343" y="11510"/>
                  </a:lnTo>
                  <a:lnTo>
                    <a:pt x="5597" y="11510"/>
                  </a:lnTo>
                  <a:lnTo>
                    <a:pt x="5552" y="11058"/>
                  </a:lnTo>
                  <a:lnTo>
                    <a:pt x="5507" y="10652"/>
                  </a:lnTo>
                  <a:lnTo>
                    <a:pt x="5371" y="10291"/>
                  </a:lnTo>
                  <a:lnTo>
                    <a:pt x="5236" y="9930"/>
                  </a:lnTo>
                  <a:lnTo>
                    <a:pt x="5055" y="9614"/>
                  </a:lnTo>
                  <a:lnTo>
                    <a:pt x="4875" y="9298"/>
                  </a:lnTo>
                  <a:lnTo>
                    <a:pt x="4424" y="8711"/>
                  </a:lnTo>
                  <a:lnTo>
                    <a:pt x="4333" y="8621"/>
                  </a:lnTo>
                  <a:lnTo>
                    <a:pt x="4153" y="8621"/>
                  </a:lnTo>
                  <a:lnTo>
                    <a:pt x="4108" y="8666"/>
                  </a:lnTo>
                  <a:lnTo>
                    <a:pt x="4017" y="8711"/>
                  </a:lnTo>
                  <a:lnTo>
                    <a:pt x="4017" y="8802"/>
                  </a:lnTo>
                  <a:lnTo>
                    <a:pt x="4017" y="8892"/>
                  </a:lnTo>
                  <a:lnTo>
                    <a:pt x="4062" y="8982"/>
                  </a:lnTo>
                  <a:lnTo>
                    <a:pt x="4469" y="9524"/>
                  </a:lnTo>
                  <a:lnTo>
                    <a:pt x="4649" y="9840"/>
                  </a:lnTo>
                  <a:lnTo>
                    <a:pt x="4830" y="10156"/>
                  </a:lnTo>
                  <a:lnTo>
                    <a:pt x="4965" y="10472"/>
                  </a:lnTo>
                  <a:lnTo>
                    <a:pt x="5055" y="10833"/>
                  </a:lnTo>
                  <a:lnTo>
                    <a:pt x="5146" y="11284"/>
                  </a:lnTo>
                  <a:lnTo>
                    <a:pt x="5146" y="11735"/>
                  </a:lnTo>
                  <a:lnTo>
                    <a:pt x="5146" y="13812"/>
                  </a:lnTo>
                  <a:lnTo>
                    <a:pt x="5191" y="14037"/>
                  </a:lnTo>
                  <a:lnTo>
                    <a:pt x="5236" y="14263"/>
                  </a:lnTo>
                  <a:lnTo>
                    <a:pt x="5326" y="14443"/>
                  </a:lnTo>
                  <a:lnTo>
                    <a:pt x="5507" y="14624"/>
                  </a:lnTo>
                  <a:lnTo>
                    <a:pt x="5687" y="14759"/>
                  </a:lnTo>
                  <a:lnTo>
                    <a:pt x="5868" y="14895"/>
                  </a:lnTo>
                  <a:lnTo>
                    <a:pt x="6094" y="14940"/>
                  </a:lnTo>
                  <a:lnTo>
                    <a:pt x="6364" y="14940"/>
                  </a:lnTo>
                  <a:lnTo>
                    <a:pt x="6364" y="15166"/>
                  </a:lnTo>
                  <a:lnTo>
                    <a:pt x="6364" y="15301"/>
                  </a:lnTo>
                  <a:lnTo>
                    <a:pt x="6409" y="15436"/>
                  </a:lnTo>
                  <a:lnTo>
                    <a:pt x="6545" y="15662"/>
                  </a:lnTo>
                  <a:lnTo>
                    <a:pt x="6771" y="15797"/>
                  </a:lnTo>
                  <a:lnTo>
                    <a:pt x="6906" y="15843"/>
                  </a:lnTo>
                  <a:lnTo>
                    <a:pt x="8079" y="15843"/>
                  </a:lnTo>
                  <a:lnTo>
                    <a:pt x="8215" y="15797"/>
                  </a:lnTo>
                  <a:lnTo>
                    <a:pt x="8395" y="15662"/>
                  </a:lnTo>
                  <a:lnTo>
                    <a:pt x="8576" y="15436"/>
                  </a:lnTo>
                  <a:lnTo>
                    <a:pt x="8576" y="15301"/>
                  </a:lnTo>
                  <a:lnTo>
                    <a:pt x="8621" y="15166"/>
                  </a:lnTo>
                  <a:lnTo>
                    <a:pt x="8621" y="14940"/>
                  </a:lnTo>
                  <a:lnTo>
                    <a:pt x="8847" y="14940"/>
                  </a:lnTo>
                  <a:lnTo>
                    <a:pt x="9072" y="14895"/>
                  </a:lnTo>
                  <a:lnTo>
                    <a:pt x="9298" y="14759"/>
                  </a:lnTo>
                  <a:lnTo>
                    <a:pt x="9479" y="14624"/>
                  </a:lnTo>
                  <a:lnTo>
                    <a:pt x="9614" y="14443"/>
                  </a:lnTo>
                  <a:lnTo>
                    <a:pt x="9749" y="14263"/>
                  </a:lnTo>
                  <a:lnTo>
                    <a:pt x="9795" y="14037"/>
                  </a:lnTo>
                  <a:lnTo>
                    <a:pt x="9840" y="13812"/>
                  </a:lnTo>
                  <a:lnTo>
                    <a:pt x="9840" y="11735"/>
                  </a:lnTo>
                  <a:lnTo>
                    <a:pt x="9840" y="11284"/>
                  </a:lnTo>
                  <a:lnTo>
                    <a:pt x="9930" y="10833"/>
                  </a:lnTo>
                  <a:lnTo>
                    <a:pt x="10020" y="10426"/>
                  </a:lnTo>
                  <a:lnTo>
                    <a:pt x="10156" y="10110"/>
                  </a:lnTo>
                  <a:lnTo>
                    <a:pt x="10336" y="9795"/>
                  </a:lnTo>
                  <a:lnTo>
                    <a:pt x="10517" y="9479"/>
                  </a:lnTo>
                  <a:lnTo>
                    <a:pt x="10968" y="8937"/>
                  </a:lnTo>
                  <a:lnTo>
                    <a:pt x="11465" y="8215"/>
                  </a:lnTo>
                  <a:lnTo>
                    <a:pt x="11735" y="7854"/>
                  </a:lnTo>
                  <a:lnTo>
                    <a:pt x="11961" y="7402"/>
                  </a:lnTo>
                  <a:lnTo>
                    <a:pt x="12142" y="6906"/>
                  </a:lnTo>
                  <a:lnTo>
                    <a:pt x="12277" y="6319"/>
                  </a:lnTo>
                  <a:lnTo>
                    <a:pt x="12367" y="5687"/>
                  </a:lnTo>
                  <a:lnTo>
                    <a:pt x="12412" y="4920"/>
                  </a:lnTo>
                  <a:lnTo>
                    <a:pt x="12412" y="4514"/>
                  </a:lnTo>
                  <a:lnTo>
                    <a:pt x="12367" y="4108"/>
                  </a:lnTo>
                  <a:lnTo>
                    <a:pt x="12277" y="3701"/>
                  </a:lnTo>
                  <a:lnTo>
                    <a:pt x="12142" y="3295"/>
                  </a:lnTo>
                  <a:lnTo>
                    <a:pt x="12006" y="2934"/>
                  </a:lnTo>
                  <a:lnTo>
                    <a:pt x="11781" y="2528"/>
                  </a:lnTo>
                  <a:lnTo>
                    <a:pt x="11600" y="2212"/>
                  </a:lnTo>
                  <a:lnTo>
                    <a:pt x="11329" y="1851"/>
                  </a:lnTo>
                  <a:lnTo>
                    <a:pt x="11284" y="1806"/>
                  </a:lnTo>
                  <a:lnTo>
                    <a:pt x="11194" y="176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747;p49">
              <a:extLst>
                <a:ext uri="{FF2B5EF4-FFF2-40B4-BE49-F238E27FC236}">
                  <a16:creationId xmlns:a16="http://schemas.microsoft.com/office/drawing/2014/main" id="{E4649F6B-2266-1D95-C0D9-22330C64912E}"/>
                </a:ext>
              </a:extLst>
            </p:cNvPr>
            <p:cNvSpPr/>
            <p:nvPr/>
          </p:nvSpPr>
          <p:spPr>
            <a:xfrm>
              <a:off x="1127307" y="3969416"/>
              <a:ext cx="31295" cy="42109"/>
            </a:xfrm>
            <a:custGeom>
              <a:avLst/>
              <a:gdLst/>
              <a:ahLst/>
              <a:cxnLst/>
              <a:rect l="l" t="t" r="r" b="b"/>
              <a:pathLst>
                <a:path w="1175" h="1581" extrusionOk="0">
                  <a:moveTo>
                    <a:pt x="407" y="1"/>
                  </a:moveTo>
                  <a:lnTo>
                    <a:pt x="407" y="1"/>
                  </a:lnTo>
                  <a:lnTo>
                    <a:pt x="362" y="452"/>
                  </a:lnTo>
                  <a:lnTo>
                    <a:pt x="317" y="859"/>
                  </a:lnTo>
                  <a:lnTo>
                    <a:pt x="182" y="1220"/>
                  </a:lnTo>
                  <a:lnTo>
                    <a:pt x="1" y="1581"/>
                  </a:lnTo>
                  <a:lnTo>
                    <a:pt x="1039" y="1581"/>
                  </a:lnTo>
                  <a:lnTo>
                    <a:pt x="1039" y="1581"/>
                  </a:lnTo>
                  <a:lnTo>
                    <a:pt x="1129" y="1174"/>
                  </a:lnTo>
                  <a:lnTo>
                    <a:pt x="1174" y="723"/>
                  </a:lnTo>
                  <a:lnTo>
                    <a:pt x="1174" y="723"/>
                  </a:lnTo>
                  <a:lnTo>
                    <a:pt x="1129" y="362"/>
                  </a:lnTo>
                  <a:lnTo>
                    <a:pt x="1084" y="1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775;p49">
            <a:extLst>
              <a:ext uri="{FF2B5EF4-FFF2-40B4-BE49-F238E27FC236}">
                <a16:creationId xmlns:a16="http://schemas.microsoft.com/office/drawing/2014/main" id="{28E74239-9AF2-04EA-3762-4D0AC75A154D}"/>
              </a:ext>
            </a:extLst>
          </p:cNvPr>
          <p:cNvGrpSpPr/>
          <p:nvPr/>
        </p:nvGrpSpPr>
        <p:grpSpPr>
          <a:xfrm>
            <a:off x="597920" y="5141847"/>
            <a:ext cx="545373" cy="466140"/>
            <a:chOff x="4609256" y="3909378"/>
            <a:chExt cx="398693" cy="340770"/>
          </a:xfrm>
        </p:grpSpPr>
        <p:sp>
          <p:nvSpPr>
            <p:cNvPr id="167" name="Google Shape;1776;p49">
              <a:extLst>
                <a:ext uri="{FF2B5EF4-FFF2-40B4-BE49-F238E27FC236}">
                  <a16:creationId xmlns:a16="http://schemas.microsoft.com/office/drawing/2014/main" id="{D8C3A77F-F876-ADDC-22F5-8E7A0B2D5AA5}"/>
                </a:ext>
              </a:extLst>
            </p:cNvPr>
            <p:cNvSpPr/>
            <p:nvPr/>
          </p:nvSpPr>
          <p:spPr>
            <a:xfrm>
              <a:off x="4609256" y="3909378"/>
              <a:ext cx="398625" cy="340700"/>
            </a:xfrm>
            <a:custGeom>
              <a:avLst/>
              <a:gdLst/>
              <a:ahLst/>
              <a:cxnLst/>
              <a:rect l="l" t="t" r="r" b="b"/>
              <a:pathLst>
                <a:path w="15945" h="13628" extrusionOk="0">
                  <a:moveTo>
                    <a:pt x="4044" y="1"/>
                  </a:moveTo>
                  <a:lnTo>
                    <a:pt x="3953" y="92"/>
                  </a:lnTo>
                  <a:lnTo>
                    <a:pt x="3907" y="183"/>
                  </a:lnTo>
                  <a:lnTo>
                    <a:pt x="3907" y="273"/>
                  </a:lnTo>
                  <a:lnTo>
                    <a:pt x="4089" y="1500"/>
                  </a:lnTo>
                  <a:lnTo>
                    <a:pt x="3907" y="1999"/>
                  </a:lnTo>
                  <a:lnTo>
                    <a:pt x="637" y="1999"/>
                  </a:lnTo>
                  <a:lnTo>
                    <a:pt x="546" y="2045"/>
                  </a:lnTo>
                  <a:lnTo>
                    <a:pt x="455" y="2090"/>
                  </a:lnTo>
                  <a:lnTo>
                    <a:pt x="410" y="2181"/>
                  </a:lnTo>
                  <a:lnTo>
                    <a:pt x="410" y="2272"/>
                  </a:lnTo>
                  <a:lnTo>
                    <a:pt x="501" y="3135"/>
                  </a:lnTo>
                  <a:lnTo>
                    <a:pt x="319" y="3816"/>
                  </a:lnTo>
                  <a:lnTo>
                    <a:pt x="183" y="4543"/>
                  </a:lnTo>
                  <a:lnTo>
                    <a:pt x="46" y="5361"/>
                  </a:lnTo>
                  <a:lnTo>
                    <a:pt x="1" y="6224"/>
                  </a:lnTo>
                  <a:lnTo>
                    <a:pt x="46" y="6315"/>
                  </a:lnTo>
                  <a:lnTo>
                    <a:pt x="92" y="6405"/>
                  </a:lnTo>
                  <a:lnTo>
                    <a:pt x="137" y="6451"/>
                  </a:lnTo>
                  <a:lnTo>
                    <a:pt x="319" y="6451"/>
                  </a:lnTo>
                  <a:lnTo>
                    <a:pt x="410" y="6405"/>
                  </a:lnTo>
                  <a:lnTo>
                    <a:pt x="455" y="6360"/>
                  </a:lnTo>
                  <a:lnTo>
                    <a:pt x="455" y="6269"/>
                  </a:lnTo>
                  <a:lnTo>
                    <a:pt x="546" y="5406"/>
                  </a:lnTo>
                  <a:lnTo>
                    <a:pt x="637" y="4634"/>
                  </a:lnTo>
                  <a:lnTo>
                    <a:pt x="773" y="3998"/>
                  </a:lnTo>
                  <a:lnTo>
                    <a:pt x="909" y="3362"/>
                  </a:lnTo>
                  <a:lnTo>
                    <a:pt x="3635" y="3362"/>
                  </a:lnTo>
                  <a:lnTo>
                    <a:pt x="3544" y="3953"/>
                  </a:lnTo>
                  <a:lnTo>
                    <a:pt x="3408" y="5315"/>
                  </a:lnTo>
                  <a:lnTo>
                    <a:pt x="3317" y="6814"/>
                  </a:lnTo>
                  <a:lnTo>
                    <a:pt x="3408" y="8268"/>
                  </a:lnTo>
                  <a:lnTo>
                    <a:pt x="3544" y="9630"/>
                  </a:lnTo>
                  <a:lnTo>
                    <a:pt x="3635" y="10221"/>
                  </a:lnTo>
                  <a:lnTo>
                    <a:pt x="909" y="10221"/>
                  </a:lnTo>
                  <a:lnTo>
                    <a:pt x="773" y="9585"/>
                  </a:lnTo>
                  <a:lnTo>
                    <a:pt x="637" y="8904"/>
                  </a:lnTo>
                  <a:lnTo>
                    <a:pt x="546" y="8131"/>
                  </a:lnTo>
                  <a:lnTo>
                    <a:pt x="455" y="7268"/>
                  </a:lnTo>
                  <a:lnTo>
                    <a:pt x="455" y="7178"/>
                  </a:lnTo>
                  <a:lnTo>
                    <a:pt x="410" y="7087"/>
                  </a:lnTo>
                  <a:lnTo>
                    <a:pt x="319" y="7041"/>
                  </a:lnTo>
                  <a:lnTo>
                    <a:pt x="137" y="7041"/>
                  </a:lnTo>
                  <a:lnTo>
                    <a:pt x="46" y="7132"/>
                  </a:lnTo>
                  <a:lnTo>
                    <a:pt x="1" y="7178"/>
                  </a:lnTo>
                  <a:lnTo>
                    <a:pt x="1" y="7268"/>
                  </a:lnTo>
                  <a:lnTo>
                    <a:pt x="46" y="8177"/>
                  </a:lnTo>
                  <a:lnTo>
                    <a:pt x="183" y="8994"/>
                  </a:lnTo>
                  <a:lnTo>
                    <a:pt x="319" y="9767"/>
                  </a:lnTo>
                  <a:lnTo>
                    <a:pt x="501" y="10448"/>
                  </a:lnTo>
                  <a:lnTo>
                    <a:pt x="410" y="11311"/>
                  </a:lnTo>
                  <a:lnTo>
                    <a:pt x="410" y="11447"/>
                  </a:lnTo>
                  <a:lnTo>
                    <a:pt x="455" y="11538"/>
                  </a:lnTo>
                  <a:lnTo>
                    <a:pt x="546" y="11583"/>
                  </a:lnTo>
                  <a:lnTo>
                    <a:pt x="3907" y="11583"/>
                  </a:lnTo>
                  <a:lnTo>
                    <a:pt x="4089" y="12129"/>
                  </a:lnTo>
                  <a:lnTo>
                    <a:pt x="3907" y="13355"/>
                  </a:lnTo>
                  <a:lnTo>
                    <a:pt x="3907" y="13446"/>
                  </a:lnTo>
                  <a:lnTo>
                    <a:pt x="3953" y="13537"/>
                  </a:lnTo>
                  <a:lnTo>
                    <a:pt x="4044" y="13582"/>
                  </a:lnTo>
                  <a:lnTo>
                    <a:pt x="4134" y="13627"/>
                  </a:lnTo>
                  <a:lnTo>
                    <a:pt x="11765" y="13627"/>
                  </a:lnTo>
                  <a:lnTo>
                    <a:pt x="11856" y="13582"/>
                  </a:lnTo>
                  <a:lnTo>
                    <a:pt x="11947" y="13537"/>
                  </a:lnTo>
                  <a:lnTo>
                    <a:pt x="11992" y="13446"/>
                  </a:lnTo>
                  <a:lnTo>
                    <a:pt x="12038" y="13355"/>
                  </a:lnTo>
                  <a:lnTo>
                    <a:pt x="11856" y="12129"/>
                  </a:lnTo>
                  <a:lnTo>
                    <a:pt x="11992" y="11583"/>
                  </a:lnTo>
                  <a:lnTo>
                    <a:pt x="15399" y="11583"/>
                  </a:lnTo>
                  <a:lnTo>
                    <a:pt x="15490" y="11538"/>
                  </a:lnTo>
                  <a:lnTo>
                    <a:pt x="15535" y="11447"/>
                  </a:lnTo>
                  <a:lnTo>
                    <a:pt x="15535" y="11356"/>
                  </a:lnTo>
                  <a:lnTo>
                    <a:pt x="15444" y="10493"/>
                  </a:lnTo>
                  <a:lnTo>
                    <a:pt x="15672" y="9676"/>
                  </a:lnTo>
                  <a:lnTo>
                    <a:pt x="15808" y="8767"/>
                  </a:lnTo>
                  <a:lnTo>
                    <a:pt x="15899" y="7813"/>
                  </a:lnTo>
                  <a:lnTo>
                    <a:pt x="15944" y="6814"/>
                  </a:lnTo>
                  <a:lnTo>
                    <a:pt x="15899" y="5769"/>
                  </a:lnTo>
                  <a:lnTo>
                    <a:pt x="15808" y="4816"/>
                  </a:lnTo>
                  <a:lnTo>
                    <a:pt x="15672" y="3953"/>
                  </a:lnTo>
                  <a:lnTo>
                    <a:pt x="15444" y="3135"/>
                  </a:lnTo>
                  <a:lnTo>
                    <a:pt x="15535" y="2272"/>
                  </a:lnTo>
                  <a:lnTo>
                    <a:pt x="15535" y="2181"/>
                  </a:lnTo>
                  <a:lnTo>
                    <a:pt x="15490" y="2090"/>
                  </a:lnTo>
                  <a:lnTo>
                    <a:pt x="15399" y="2045"/>
                  </a:lnTo>
                  <a:lnTo>
                    <a:pt x="15308" y="1999"/>
                  </a:lnTo>
                  <a:lnTo>
                    <a:pt x="11992" y="1999"/>
                  </a:lnTo>
                  <a:lnTo>
                    <a:pt x="11856" y="1500"/>
                  </a:lnTo>
                  <a:lnTo>
                    <a:pt x="12038" y="273"/>
                  </a:lnTo>
                  <a:lnTo>
                    <a:pt x="11992" y="137"/>
                  </a:lnTo>
                  <a:lnTo>
                    <a:pt x="11947" y="46"/>
                  </a:lnTo>
                  <a:lnTo>
                    <a:pt x="11856" y="1"/>
                  </a:ln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28575" dir="3060000" algn="bl" rotWithShape="0">
                <a:srgbClr val="000000">
                  <a:alpha val="3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77;p49">
              <a:extLst>
                <a:ext uri="{FF2B5EF4-FFF2-40B4-BE49-F238E27FC236}">
                  <a16:creationId xmlns:a16="http://schemas.microsoft.com/office/drawing/2014/main" id="{9DD92D11-B82F-C59B-8249-01FFCD57F430}"/>
                </a:ext>
              </a:extLst>
            </p:cNvPr>
            <p:cNvSpPr/>
            <p:nvPr/>
          </p:nvSpPr>
          <p:spPr>
            <a:xfrm>
              <a:off x="4615000" y="3982117"/>
              <a:ext cx="152193" cy="194210"/>
            </a:xfrm>
            <a:custGeom>
              <a:avLst/>
              <a:gdLst/>
              <a:ahLst/>
              <a:cxnLst/>
              <a:rect l="l" t="t" r="r" b="b"/>
              <a:pathLst>
                <a:path w="6049" h="7719" extrusionOk="0">
                  <a:moveTo>
                    <a:pt x="5507" y="226"/>
                  </a:moveTo>
                  <a:lnTo>
                    <a:pt x="2754" y="0"/>
                  </a:lnTo>
                  <a:lnTo>
                    <a:pt x="497" y="226"/>
                  </a:lnTo>
                  <a:lnTo>
                    <a:pt x="497" y="226"/>
                  </a:lnTo>
                  <a:lnTo>
                    <a:pt x="317" y="1039"/>
                  </a:lnTo>
                  <a:lnTo>
                    <a:pt x="136" y="1896"/>
                  </a:lnTo>
                  <a:lnTo>
                    <a:pt x="46" y="2844"/>
                  </a:lnTo>
                  <a:lnTo>
                    <a:pt x="1" y="3882"/>
                  </a:lnTo>
                  <a:lnTo>
                    <a:pt x="1" y="3882"/>
                  </a:lnTo>
                  <a:lnTo>
                    <a:pt x="46" y="4875"/>
                  </a:lnTo>
                  <a:lnTo>
                    <a:pt x="136" y="5823"/>
                  </a:lnTo>
                  <a:lnTo>
                    <a:pt x="317" y="6726"/>
                  </a:lnTo>
                  <a:lnTo>
                    <a:pt x="497" y="7493"/>
                  </a:lnTo>
                  <a:lnTo>
                    <a:pt x="3251" y="7718"/>
                  </a:lnTo>
                  <a:lnTo>
                    <a:pt x="5507" y="7493"/>
                  </a:lnTo>
                  <a:lnTo>
                    <a:pt x="5507" y="7493"/>
                  </a:lnTo>
                  <a:lnTo>
                    <a:pt x="5733" y="6726"/>
                  </a:lnTo>
                  <a:lnTo>
                    <a:pt x="5914" y="5823"/>
                  </a:lnTo>
                  <a:lnTo>
                    <a:pt x="6004" y="4875"/>
                  </a:lnTo>
                  <a:lnTo>
                    <a:pt x="6049" y="3882"/>
                  </a:lnTo>
                  <a:lnTo>
                    <a:pt x="6049" y="3882"/>
                  </a:lnTo>
                  <a:lnTo>
                    <a:pt x="6004" y="2844"/>
                  </a:lnTo>
                  <a:lnTo>
                    <a:pt x="5914" y="1896"/>
                  </a:lnTo>
                  <a:lnTo>
                    <a:pt x="5733" y="1039"/>
                  </a:lnTo>
                  <a:lnTo>
                    <a:pt x="5507" y="226"/>
                  </a:lnTo>
                  <a:lnTo>
                    <a:pt x="5507" y="22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78;p49">
              <a:extLst>
                <a:ext uri="{FF2B5EF4-FFF2-40B4-BE49-F238E27FC236}">
                  <a16:creationId xmlns:a16="http://schemas.microsoft.com/office/drawing/2014/main" id="{0DB856E6-17C0-9B66-785D-6F04311A7615}"/>
                </a:ext>
              </a:extLst>
            </p:cNvPr>
            <p:cNvSpPr/>
            <p:nvPr/>
          </p:nvSpPr>
          <p:spPr>
            <a:xfrm>
              <a:off x="4626372" y="3966216"/>
              <a:ext cx="129473" cy="22745"/>
            </a:xfrm>
            <a:custGeom>
              <a:avLst/>
              <a:gdLst/>
              <a:ahLst/>
              <a:cxnLst/>
              <a:rect l="l" t="t" r="r" b="b"/>
              <a:pathLst>
                <a:path w="5146" h="904" extrusionOk="0">
                  <a:moveTo>
                    <a:pt x="91" y="903"/>
                  </a:moveTo>
                  <a:lnTo>
                    <a:pt x="5055" y="903"/>
                  </a:lnTo>
                  <a:lnTo>
                    <a:pt x="5146" y="1"/>
                  </a:lnTo>
                  <a:lnTo>
                    <a:pt x="226" y="1"/>
                  </a:lnTo>
                  <a:lnTo>
                    <a:pt x="226" y="1"/>
                  </a:lnTo>
                  <a:lnTo>
                    <a:pt x="136" y="1"/>
                  </a:lnTo>
                  <a:lnTo>
                    <a:pt x="45" y="46"/>
                  </a:lnTo>
                  <a:lnTo>
                    <a:pt x="0" y="136"/>
                  </a:lnTo>
                  <a:lnTo>
                    <a:pt x="0" y="226"/>
                  </a:lnTo>
                  <a:lnTo>
                    <a:pt x="91" y="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79;p49">
              <a:extLst>
                <a:ext uri="{FF2B5EF4-FFF2-40B4-BE49-F238E27FC236}">
                  <a16:creationId xmlns:a16="http://schemas.microsoft.com/office/drawing/2014/main" id="{51DF3574-5096-999A-3B80-BBDE136CC258}"/>
                </a:ext>
              </a:extLst>
            </p:cNvPr>
            <p:cNvSpPr/>
            <p:nvPr/>
          </p:nvSpPr>
          <p:spPr>
            <a:xfrm>
              <a:off x="4626372" y="4170612"/>
              <a:ext cx="129473" cy="22745"/>
            </a:xfrm>
            <a:custGeom>
              <a:avLst/>
              <a:gdLst/>
              <a:ahLst/>
              <a:cxnLst/>
              <a:rect l="l" t="t" r="r" b="b"/>
              <a:pathLst>
                <a:path w="5146" h="904" extrusionOk="0">
                  <a:moveTo>
                    <a:pt x="91" y="1"/>
                  </a:moveTo>
                  <a:lnTo>
                    <a:pt x="5055" y="1"/>
                  </a:lnTo>
                  <a:lnTo>
                    <a:pt x="5146" y="903"/>
                  </a:lnTo>
                  <a:lnTo>
                    <a:pt x="226" y="903"/>
                  </a:lnTo>
                  <a:lnTo>
                    <a:pt x="226" y="903"/>
                  </a:lnTo>
                  <a:lnTo>
                    <a:pt x="91" y="903"/>
                  </a:lnTo>
                  <a:lnTo>
                    <a:pt x="45" y="858"/>
                  </a:lnTo>
                  <a:lnTo>
                    <a:pt x="0" y="768"/>
                  </a:lnTo>
                  <a:lnTo>
                    <a:pt x="0" y="678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80;p49">
              <a:extLst>
                <a:ext uri="{FF2B5EF4-FFF2-40B4-BE49-F238E27FC236}">
                  <a16:creationId xmlns:a16="http://schemas.microsoft.com/office/drawing/2014/main" id="{9B6A1B94-FE88-A6C0-DF12-ABCD8DF385E4}"/>
                </a:ext>
              </a:extLst>
            </p:cNvPr>
            <p:cNvSpPr/>
            <p:nvPr/>
          </p:nvSpPr>
          <p:spPr>
            <a:xfrm>
              <a:off x="4850066" y="3982117"/>
              <a:ext cx="152193" cy="196474"/>
            </a:xfrm>
            <a:custGeom>
              <a:avLst/>
              <a:gdLst/>
              <a:ahLst/>
              <a:cxnLst/>
              <a:rect l="l" t="t" r="r" b="b"/>
              <a:pathLst>
                <a:path w="6049" h="7809" extrusionOk="0">
                  <a:moveTo>
                    <a:pt x="5507" y="226"/>
                  </a:moveTo>
                  <a:lnTo>
                    <a:pt x="3476" y="0"/>
                  </a:lnTo>
                  <a:lnTo>
                    <a:pt x="497" y="226"/>
                  </a:lnTo>
                  <a:lnTo>
                    <a:pt x="497" y="226"/>
                  </a:lnTo>
                  <a:lnTo>
                    <a:pt x="317" y="1039"/>
                  </a:lnTo>
                  <a:lnTo>
                    <a:pt x="136" y="1896"/>
                  </a:lnTo>
                  <a:lnTo>
                    <a:pt x="46" y="2844"/>
                  </a:lnTo>
                  <a:lnTo>
                    <a:pt x="1" y="3882"/>
                  </a:lnTo>
                  <a:lnTo>
                    <a:pt x="1" y="3882"/>
                  </a:lnTo>
                  <a:lnTo>
                    <a:pt x="46" y="4875"/>
                  </a:lnTo>
                  <a:lnTo>
                    <a:pt x="136" y="5823"/>
                  </a:lnTo>
                  <a:lnTo>
                    <a:pt x="317" y="6726"/>
                  </a:lnTo>
                  <a:lnTo>
                    <a:pt x="497" y="7493"/>
                  </a:lnTo>
                  <a:lnTo>
                    <a:pt x="3251" y="7809"/>
                  </a:lnTo>
                  <a:lnTo>
                    <a:pt x="5507" y="7493"/>
                  </a:lnTo>
                  <a:lnTo>
                    <a:pt x="5507" y="7493"/>
                  </a:lnTo>
                  <a:lnTo>
                    <a:pt x="5733" y="6726"/>
                  </a:lnTo>
                  <a:lnTo>
                    <a:pt x="5914" y="5823"/>
                  </a:lnTo>
                  <a:lnTo>
                    <a:pt x="6004" y="4875"/>
                  </a:lnTo>
                  <a:lnTo>
                    <a:pt x="6049" y="3882"/>
                  </a:lnTo>
                  <a:lnTo>
                    <a:pt x="6049" y="3882"/>
                  </a:lnTo>
                  <a:lnTo>
                    <a:pt x="6004" y="2844"/>
                  </a:lnTo>
                  <a:lnTo>
                    <a:pt x="5914" y="1896"/>
                  </a:lnTo>
                  <a:lnTo>
                    <a:pt x="5733" y="1039"/>
                  </a:lnTo>
                  <a:lnTo>
                    <a:pt x="5507" y="226"/>
                  </a:lnTo>
                  <a:lnTo>
                    <a:pt x="5507" y="22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81;p49">
              <a:extLst>
                <a:ext uri="{FF2B5EF4-FFF2-40B4-BE49-F238E27FC236}">
                  <a16:creationId xmlns:a16="http://schemas.microsoft.com/office/drawing/2014/main" id="{3EFB419C-066B-A83C-8545-809A27BB0E68}"/>
                </a:ext>
              </a:extLst>
            </p:cNvPr>
            <p:cNvSpPr/>
            <p:nvPr/>
          </p:nvSpPr>
          <p:spPr>
            <a:xfrm>
              <a:off x="4858016" y="3988936"/>
              <a:ext cx="144242" cy="181706"/>
            </a:xfrm>
            <a:custGeom>
              <a:avLst/>
              <a:gdLst/>
              <a:ahLst/>
              <a:cxnLst/>
              <a:rect l="l" t="t" r="r" b="b"/>
              <a:pathLst>
                <a:path w="5733" h="7222" extrusionOk="0">
                  <a:moveTo>
                    <a:pt x="5191" y="0"/>
                  </a:moveTo>
                  <a:lnTo>
                    <a:pt x="4830" y="0"/>
                  </a:lnTo>
                  <a:lnTo>
                    <a:pt x="4830" y="0"/>
                  </a:lnTo>
                  <a:lnTo>
                    <a:pt x="4966" y="632"/>
                  </a:lnTo>
                  <a:lnTo>
                    <a:pt x="5056" y="1354"/>
                  </a:lnTo>
                  <a:lnTo>
                    <a:pt x="5101" y="2076"/>
                  </a:lnTo>
                  <a:lnTo>
                    <a:pt x="5101" y="2844"/>
                  </a:lnTo>
                  <a:lnTo>
                    <a:pt x="5101" y="2844"/>
                  </a:lnTo>
                  <a:lnTo>
                    <a:pt x="5101" y="3701"/>
                  </a:lnTo>
                  <a:lnTo>
                    <a:pt x="5011" y="4469"/>
                  </a:lnTo>
                  <a:lnTo>
                    <a:pt x="4921" y="5236"/>
                  </a:lnTo>
                  <a:lnTo>
                    <a:pt x="4785" y="5913"/>
                  </a:lnTo>
                  <a:lnTo>
                    <a:pt x="4785" y="5913"/>
                  </a:lnTo>
                  <a:lnTo>
                    <a:pt x="4650" y="6229"/>
                  </a:lnTo>
                  <a:lnTo>
                    <a:pt x="4605" y="6319"/>
                  </a:lnTo>
                  <a:lnTo>
                    <a:pt x="4514" y="6364"/>
                  </a:lnTo>
                  <a:lnTo>
                    <a:pt x="4379" y="6455"/>
                  </a:lnTo>
                  <a:lnTo>
                    <a:pt x="4244" y="6455"/>
                  </a:lnTo>
                  <a:lnTo>
                    <a:pt x="3882" y="6500"/>
                  </a:lnTo>
                  <a:lnTo>
                    <a:pt x="1" y="6500"/>
                  </a:lnTo>
                  <a:lnTo>
                    <a:pt x="1" y="6500"/>
                  </a:lnTo>
                  <a:lnTo>
                    <a:pt x="181" y="7222"/>
                  </a:lnTo>
                  <a:lnTo>
                    <a:pt x="5191" y="7222"/>
                  </a:lnTo>
                  <a:lnTo>
                    <a:pt x="5191" y="7222"/>
                  </a:lnTo>
                  <a:lnTo>
                    <a:pt x="5417" y="6455"/>
                  </a:lnTo>
                  <a:lnTo>
                    <a:pt x="5598" y="5552"/>
                  </a:lnTo>
                  <a:lnTo>
                    <a:pt x="5688" y="4604"/>
                  </a:lnTo>
                  <a:lnTo>
                    <a:pt x="5733" y="3611"/>
                  </a:lnTo>
                  <a:lnTo>
                    <a:pt x="5733" y="3611"/>
                  </a:lnTo>
                  <a:lnTo>
                    <a:pt x="5688" y="2573"/>
                  </a:lnTo>
                  <a:lnTo>
                    <a:pt x="5598" y="1625"/>
                  </a:lnTo>
                  <a:lnTo>
                    <a:pt x="5417" y="768"/>
                  </a:lnTo>
                  <a:lnTo>
                    <a:pt x="5191" y="0"/>
                  </a:lnTo>
                  <a:lnTo>
                    <a:pt x="5191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82;p49">
              <a:extLst>
                <a:ext uri="{FF2B5EF4-FFF2-40B4-BE49-F238E27FC236}">
                  <a16:creationId xmlns:a16="http://schemas.microsoft.com/office/drawing/2014/main" id="{197E268F-CA6E-4817-9263-5AC63F6D69EA}"/>
                </a:ext>
              </a:extLst>
            </p:cNvPr>
            <p:cNvSpPr/>
            <p:nvPr/>
          </p:nvSpPr>
          <p:spPr>
            <a:xfrm>
              <a:off x="4861438" y="3966216"/>
              <a:ext cx="129473" cy="22745"/>
            </a:xfrm>
            <a:custGeom>
              <a:avLst/>
              <a:gdLst/>
              <a:ahLst/>
              <a:cxnLst/>
              <a:rect l="l" t="t" r="r" b="b"/>
              <a:pathLst>
                <a:path w="5146" h="904" extrusionOk="0">
                  <a:moveTo>
                    <a:pt x="90" y="903"/>
                  </a:moveTo>
                  <a:lnTo>
                    <a:pt x="5055" y="903"/>
                  </a:lnTo>
                  <a:lnTo>
                    <a:pt x="5146" y="226"/>
                  </a:lnTo>
                  <a:lnTo>
                    <a:pt x="5146" y="226"/>
                  </a:lnTo>
                  <a:lnTo>
                    <a:pt x="5146" y="136"/>
                  </a:lnTo>
                  <a:lnTo>
                    <a:pt x="5100" y="46"/>
                  </a:lnTo>
                  <a:lnTo>
                    <a:pt x="5010" y="1"/>
                  </a:lnTo>
                  <a:lnTo>
                    <a:pt x="4920" y="1"/>
                  </a:lnTo>
                  <a:lnTo>
                    <a:pt x="0" y="1"/>
                  </a:lnTo>
                  <a:lnTo>
                    <a:pt x="90" y="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83;p49">
              <a:extLst>
                <a:ext uri="{FF2B5EF4-FFF2-40B4-BE49-F238E27FC236}">
                  <a16:creationId xmlns:a16="http://schemas.microsoft.com/office/drawing/2014/main" id="{887D957D-0513-7C24-FFE3-B530DAC457D2}"/>
                </a:ext>
              </a:extLst>
            </p:cNvPr>
            <p:cNvSpPr/>
            <p:nvPr/>
          </p:nvSpPr>
          <p:spPr>
            <a:xfrm>
              <a:off x="4861438" y="4170612"/>
              <a:ext cx="129473" cy="22745"/>
            </a:xfrm>
            <a:custGeom>
              <a:avLst/>
              <a:gdLst/>
              <a:ahLst/>
              <a:cxnLst/>
              <a:rect l="l" t="t" r="r" b="b"/>
              <a:pathLst>
                <a:path w="5146" h="904" extrusionOk="0">
                  <a:moveTo>
                    <a:pt x="90" y="1"/>
                  </a:moveTo>
                  <a:lnTo>
                    <a:pt x="5055" y="1"/>
                  </a:lnTo>
                  <a:lnTo>
                    <a:pt x="5146" y="678"/>
                  </a:lnTo>
                  <a:lnTo>
                    <a:pt x="5146" y="678"/>
                  </a:lnTo>
                  <a:lnTo>
                    <a:pt x="5146" y="768"/>
                  </a:lnTo>
                  <a:lnTo>
                    <a:pt x="5100" y="858"/>
                  </a:lnTo>
                  <a:lnTo>
                    <a:pt x="5010" y="903"/>
                  </a:lnTo>
                  <a:lnTo>
                    <a:pt x="4920" y="903"/>
                  </a:lnTo>
                  <a:lnTo>
                    <a:pt x="0" y="903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4;p49">
              <a:extLst>
                <a:ext uri="{FF2B5EF4-FFF2-40B4-BE49-F238E27FC236}">
                  <a16:creationId xmlns:a16="http://schemas.microsoft.com/office/drawing/2014/main" id="{97EF4BBC-75C8-52B7-702D-1A59DB276AC8}"/>
                </a:ext>
              </a:extLst>
            </p:cNvPr>
            <p:cNvSpPr/>
            <p:nvPr/>
          </p:nvSpPr>
          <p:spPr>
            <a:xfrm>
              <a:off x="4699033" y="3941233"/>
              <a:ext cx="219194" cy="278244"/>
            </a:xfrm>
            <a:custGeom>
              <a:avLst/>
              <a:gdLst/>
              <a:ahLst/>
              <a:cxnLst/>
              <a:rect l="l" t="t" r="r" b="b"/>
              <a:pathLst>
                <a:path w="8712" h="11059" extrusionOk="0">
                  <a:moveTo>
                    <a:pt x="7990" y="226"/>
                  </a:moveTo>
                  <a:lnTo>
                    <a:pt x="4379" y="1"/>
                  </a:lnTo>
                  <a:lnTo>
                    <a:pt x="723" y="226"/>
                  </a:lnTo>
                  <a:lnTo>
                    <a:pt x="723" y="226"/>
                  </a:lnTo>
                  <a:lnTo>
                    <a:pt x="543" y="813"/>
                  </a:lnTo>
                  <a:lnTo>
                    <a:pt x="407" y="1355"/>
                  </a:lnTo>
                  <a:lnTo>
                    <a:pt x="181" y="2664"/>
                  </a:lnTo>
                  <a:lnTo>
                    <a:pt x="46" y="4018"/>
                  </a:lnTo>
                  <a:lnTo>
                    <a:pt x="1" y="5507"/>
                  </a:lnTo>
                  <a:lnTo>
                    <a:pt x="1" y="5507"/>
                  </a:lnTo>
                  <a:lnTo>
                    <a:pt x="46" y="6951"/>
                  </a:lnTo>
                  <a:lnTo>
                    <a:pt x="181" y="8351"/>
                  </a:lnTo>
                  <a:lnTo>
                    <a:pt x="407" y="9614"/>
                  </a:lnTo>
                  <a:lnTo>
                    <a:pt x="543" y="10201"/>
                  </a:lnTo>
                  <a:lnTo>
                    <a:pt x="723" y="10743"/>
                  </a:lnTo>
                  <a:lnTo>
                    <a:pt x="4289" y="11059"/>
                  </a:lnTo>
                  <a:lnTo>
                    <a:pt x="7990" y="10743"/>
                  </a:lnTo>
                  <a:lnTo>
                    <a:pt x="7990" y="10743"/>
                  </a:lnTo>
                  <a:lnTo>
                    <a:pt x="8170" y="10201"/>
                  </a:lnTo>
                  <a:lnTo>
                    <a:pt x="8306" y="9614"/>
                  </a:lnTo>
                  <a:lnTo>
                    <a:pt x="8531" y="8351"/>
                  </a:lnTo>
                  <a:lnTo>
                    <a:pt x="8667" y="6951"/>
                  </a:lnTo>
                  <a:lnTo>
                    <a:pt x="8712" y="5507"/>
                  </a:lnTo>
                  <a:lnTo>
                    <a:pt x="8712" y="5507"/>
                  </a:lnTo>
                  <a:lnTo>
                    <a:pt x="8667" y="4018"/>
                  </a:lnTo>
                  <a:lnTo>
                    <a:pt x="8531" y="2664"/>
                  </a:lnTo>
                  <a:lnTo>
                    <a:pt x="8306" y="1355"/>
                  </a:lnTo>
                  <a:lnTo>
                    <a:pt x="8170" y="813"/>
                  </a:lnTo>
                  <a:lnTo>
                    <a:pt x="7990" y="226"/>
                  </a:lnTo>
                  <a:lnTo>
                    <a:pt x="7990" y="22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85;p49">
              <a:extLst>
                <a:ext uri="{FF2B5EF4-FFF2-40B4-BE49-F238E27FC236}">
                  <a16:creationId xmlns:a16="http://schemas.microsoft.com/office/drawing/2014/main" id="{380365DF-6A56-BED0-D05C-6FD3BE68DEE1}"/>
                </a:ext>
              </a:extLst>
            </p:cNvPr>
            <p:cNvSpPr/>
            <p:nvPr/>
          </p:nvSpPr>
          <p:spPr>
            <a:xfrm>
              <a:off x="4711537" y="3946919"/>
              <a:ext cx="206689" cy="264608"/>
            </a:xfrm>
            <a:custGeom>
              <a:avLst/>
              <a:gdLst/>
              <a:ahLst/>
              <a:cxnLst/>
              <a:rect l="l" t="t" r="r" b="b"/>
              <a:pathLst>
                <a:path w="8215" h="10517" extrusionOk="0">
                  <a:moveTo>
                    <a:pt x="7493" y="0"/>
                  </a:moveTo>
                  <a:lnTo>
                    <a:pt x="7087" y="0"/>
                  </a:lnTo>
                  <a:lnTo>
                    <a:pt x="7087" y="0"/>
                  </a:lnTo>
                  <a:lnTo>
                    <a:pt x="7312" y="1038"/>
                  </a:lnTo>
                  <a:lnTo>
                    <a:pt x="7493" y="2122"/>
                  </a:lnTo>
                  <a:lnTo>
                    <a:pt x="7583" y="3295"/>
                  </a:lnTo>
                  <a:lnTo>
                    <a:pt x="7628" y="4514"/>
                  </a:lnTo>
                  <a:lnTo>
                    <a:pt x="7628" y="4514"/>
                  </a:lnTo>
                  <a:lnTo>
                    <a:pt x="7583" y="5777"/>
                  </a:lnTo>
                  <a:lnTo>
                    <a:pt x="7493" y="6996"/>
                  </a:lnTo>
                  <a:lnTo>
                    <a:pt x="7312" y="8125"/>
                  </a:lnTo>
                  <a:lnTo>
                    <a:pt x="7041" y="9163"/>
                  </a:lnTo>
                  <a:lnTo>
                    <a:pt x="7041" y="9163"/>
                  </a:lnTo>
                  <a:lnTo>
                    <a:pt x="6951" y="9433"/>
                  </a:lnTo>
                  <a:lnTo>
                    <a:pt x="6861" y="9524"/>
                  </a:lnTo>
                  <a:lnTo>
                    <a:pt x="6771" y="9614"/>
                  </a:lnTo>
                  <a:lnTo>
                    <a:pt x="6500" y="9704"/>
                  </a:lnTo>
                  <a:lnTo>
                    <a:pt x="6139" y="9749"/>
                  </a:lnTo>
                  <a:lnTo>
                    <a:pt x="0" y="9749"/>
                  </a:lnTo>
                  <a:lnTo>
                    <a:pt x="0" y="9749"/>
                  </a:lnTo>
                  <a:lnTo>
                    <a:pt x="226" y="10517"/>
                  </a:lnTo>
                  <a:lnTo>
                    <a:pt x="7493" y="10517"/>
                  </a:lnTo>
                  <a:lnTo>
                    <a:pt x="7493" y="10517"/>
                  </a:lnTo>
                  <a:lnTo>
                    <a:pt x="7673" y="9975"/>
                  </a:lnTo>
                  <a:lnTo>
                    <a:pt x="7809" y="9388"/>
                  </a:lnTo>
                  <a:lnTo>
                    <a:pt x="8034" y="8125"/>
                  </a:lnTo>
                  <a:lnTo>
                    <a:pt x="8170" y="6725"/>
                  </a:lnTo>
                  <a:lnTo>
                    <a:pt x="8215" y="5281"/>
                  </a:lnTo>
                  <a:lnTo>
                    <a:pt x="8215" y="5281"/>
                  </a:lnTo>
                  <a:lnTo>
                    <a:pt x="8170" y="3792"/>
                  </a:lnTo>
                  <a:lnTo>
                    <a:pt x="8034" y="2392"/>
                  </a:lnTo>
                  <a:lnTo>
                    <a:pt x="7809" y="1129"/>
                  </a:lnTo>
                  <a:lnTo>
                    <a:pt x="7673" y="542"/>
                  </a:lnTo>
                  <a:lnTo>
                    <a:pt x="7493" y="0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86;p49">
              <a:extLst>
                <a:ext uri="{FF2B5EF4-FFF2-40B4-BE49-F238E27FC236}">
                  <a16:creationId xmlns:a16="http://schemas.microsoft.com/office/drawing/2014/main" id="{65A9473E-E43F-3606-1475-BBA546AC462B}"/>
                </a:ext>
              </a:extLst>
            </p:cNvPr>
            <p:cNvSpPr/>
            <p:nvPr/>
          </p:nvSpPr>
          <p:spPr>
            <a:xfrm>
              <a:off x="4769454" y="3982117"/>
              <a:ext cx="78373" cy="119258"/>
            </a:xfrm>
            <a:custGeom>
              <a:avLst/>
              <a:gdLst/>
              <a:ahLst/>
              <a:cxnLst/>
              <a:rect l="l" t="t" r="r" b="b"/>
              <a:pathLst>
                <a:path w="3115" h="4740" extrusionOk="0">
                  <a:moveTo>
                    <a:pt x="1535" y="0"/>
                  </a:moveTo>
                  <a:lnTo>
                    <a:pt x="1535" y="0"/>
                  </a:lnTo>
                  <a:lnTo>
                    <a:pt x="1761" y="46"/>
                  </a:lnTo>
                  <a:lnTo>
                    <a:pt x="1986" y="181"/>
                  </a:lnTo>
                  <a:lnTo>
                    <a:pt x="2257" y="407"/>
                  </a:lnTo>
                  <a:lnTo>
                    <a:pt x="2528" y="677"/>
                  </a:lnTo>
                  <a:lnTo>
                    <a:pt x="2754" y="1039"/>
                  </a:lnTo>
                  <a:lnTo>
                    <a:pt x="2934" y="1445"/>
                  </a:lnTo>
                  <a:lnTo>
                    <a:pt x="3069" y="1896"/>
                  </a:lnTo>
                  <a:lnTo>
                    <a:pt x="3115" y="2347"/>
                  </a:lnTo>
                  <a:lnTo>
                    <a:pt x="3115" y="2347"/>
                  </a:lnTo>
                  <a:lnTo>
                    <a:pt x="3069" y="2844"/>
                  </a:lnTo>
                  <a:lnTo>
                    <a:pt x="2934" y="3295"/>
                  </a:lnTo>
                  <a:lnTo>
                    <a:pt x="2754" y="3701"/>
                  </a:lnTo>
                  <a:lnTo>
                    <a:pt x="2528" y="4017"/>
                  </a:lnTo>
                  <a:lnTo>
                    <a:pt x="2257" y="4333"/>
                  </a:lnTo>
                  <a:lnTo>
                    <a:pt x="1986" y="4559"/>
                  </a:lnTo>
                  <a:lnTo>
                    <a:pt x="1761" y="4694"/>
                  </a:lnTo>
                  <a:lnTo>
                    <a:pt x="1535" y="4740"/>
                  </a:lnTo>
                  <a:lnTo>
                    <a:pt x="1535" y="4740"/>
                  </a:lnTo>
                  <a:lnTo>
                    <a:pt x="1354" y="4694"/>
                  </a:lnTo>
                  <a:lnTo>
                    <a:pt x="1129" y="4559"/>
                  </a:lnTo>
                  <a:lnTo>
                    <a:pt x="858" y="4333"/>
                  </a:lnTo>
                  <a:lnTo>
                    <a:pt x="587" y="4017"/>
                  </a:lnTo>
                  <a:lnTo>
                    <a:pt x="361" y="3701"/>
                  </a:lnTo>
                  <a:lnTo>
                    <a:pt x="181" y="3295"/>
                  </a:lnTo>
                  <a:lnTo>
                    <a:pt x="45" y="2844"/>
                  </a:lnTo>
                  <a:lnTo>
                    <a:pt x="0" y="2347"/>
                  </a:lnTo>
                  <a:lnTo>
                    <a:pt x="0" y="2347"/>
                  </a:lnTo>
                  <a:lnTo>
                    <a:pt x="45" y="1896"/>
                  </a:lnTo>
                  <a:lnTo>
                    <a:pt x="181" y="1445"/>
                  </a:lnTo>
                  <a:lnTo>
                    <a:pt x="361" y="1039"/>
                  </a:lnTo>
                  <a:lnTo>
                    <a:pt x="587" y="677"/>
                  </a:lnTo>
                  <a:lnTo>
                    <a:pt x="858" y="407"/>
                  </a:lnTo>
                  <a:lnTo>
                    <a:pt x="1129" y="181"/>
                  </a:lnTo>
                  <a:lnTo>
                    <a:pt x="1354" y="46"/>
                  </a:lnTo>
                  <a:lnTo>
                    <a:pt x="1535" y="0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7;p49">
              <a:extLst>
                <a:ext uri="{FF2B5EF4-FFF2-40B4-BE49-F238E27FC236}">
                  <a16:creationId xmlns:a16="http://schemas.microsoft.com/office/drawing/2014/main" id="{A5A72514-8690-264E-C0E7-F43212A0E9F6}"/>
                </a:ext>
              </a:extLst>
            </p:cNvPr>
            <p:cNvSpPr/>
            <p:nvPr/>
          </p:nvSpPr>
          <p:spPr>
            <a:xfrm>
              <a:off x="4712669" y="3915117"/>
              <a:ext cx="190813" cy="31827"/>
            </a:xfrm>
            <a:custGeom>
              <a:avLst/>
              <a:gdLst/>
              <a:ahLst/>
              <a:cxnLst/>
              <a:rect l="l" t="t" r="r" b="b"/>
              <a:pathLst>
                <a:path w="7584" h="1265" extrusionOk="0">
                  <a:moveTo>
                    <a:pt x="136" y="1264"/>
                  </a:moveTo>
                  <a:lnTo>
                    <a:pt x="7448" y="1264"/>
                  </a:lnTo>
                  <a:lnTo>
                    <a:pt x="7583" y="226"/>
                  </a:lnTo>
                  <a:lnTo>
                    <a:pt x="7583" y="226"/>
                  </a:lnTo>
                  <a:lnTo>
                    <a:pt x="7583" y="136"/>
                  </a:lnTo>
                  <a:lnTo>
                    <a:pt x="7538" y="46"/>
                  </a:lnTo>
                  <a:lnTo>
                    <a:pt x="7493" y="0"/>
                  </a:lnTo>
                  <a:lnTo>
                    <a:pt x="740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136" y="0"/>
                  </a:lnTo>
                  <a:lnTo>
                    <a:pt x="46" y="46"/>
                  </a:lnTo>
                  <a:lnTo>
                    <a:pt x="46" y="136"/>
                  </a:lnTo>
                  <a:lnTo>
                    <a:pt x="1" y="226"/>
                  </a:lnTo>
                  <a:lnTo>
                    <a:pt x="136" y="126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88;p49">
              <a:extLst>
                <a:ext uri="{FF2B5EF4-FFF2-40B4-BE49-F238E27FC236}">
                  <a16:creationId xmlns:a16="http://schemas.microsoft.com/office/drawing/2014/main" id="{1A361818-F797-188B-8F04-CCED8E8F3C1E}"/>
                </a:ext>
              </a:extLst>
            </p:cNvPr>
            <p:cNvSpPr/>
            <p:nvPr/>
          </p:nvSpPr>
          <p:spPr>
            <a:xfrm>
              <a:off x="4712669" y="4211497"/>
              <a:ext cx="190813" cy="31827"/>
            </a:xfrm>
            <a:custGeom>
              <a:avLst/>
              <a:gdLst/>
              <a:ahLst/>
              <a:cxnLst/>
              <a:rect l="l" t="t" r="r" b="b"/>
              <a:pathLst>
                <a:path w="7584" h="1265" extrusionOk="0">
                  <a:moveTo>
                    <a:pt x="136" y="1"/>
                  </a:moveTo>
                  <a:lnTo>
                    <a:pt x="7448" y="1"/>
                  </a:lnTo>
                  <a:lnTo>
                    <a:pt x="7583" y="1039"/>
                  </a:lnTo>
                  <a:lnTo>
                    <a:pt x="7583" y="1039"/>
                  </a:lnTo>
                  <a:lnTo>
                    <a:pt x="7583" y="1129"/>
                  </a:lnTo>
                  <a:lnTo>
                    <a:pt x="7538" y="1219"/>
                  </a:lnTo>
                  <a:lnTo>
                    <a:pt x="7493" y="1264"/>
                  </a:lnTo>
                  <a:lnTo>
                    <a:pt x="7403" y="1264"/>
                  </a:lnTo>
                  <a:lnTo>
                    <a:pt x="226" y="1264"/>
                  </a:lnTo>
                  <a:lnTo>
                    <a:pt x="226" y="1264"/>
                  </a:lnTo>
                  <a:lnTo>
                    <a:pt x="136" y="1264"/>
                  </a:lnTo>
                  <a:lnTo>
                    <a:pt x="46" y="1219"/>
                  </a:lnTo>
                  <a:lnTo>
                    <a:pt x="46" y="1129"/>
                  </a:lnTo>
                  <a:lnTo>
                    <a:pt x="1" y="1039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789;p49">
              <a:extLst>
                <a:ext uri="{FF2B5EF4-FFF2-40B4-BE49-F238E27FC236}">
                  <a16:creationId xmlns:a16="http://schemas.microsoft.com/office/drawing/2014/main" id="{0257BCBC-A1A0-D41B-0D6C-C8A4E77FE268}"/>
                </a:ext>
              </a:extLst>
            </p:cNvPr>
            <p:cNvSpPr/>
            <p:nvPr/>
          </p:nvSpPr>
          <p:spPr>
            <a:xfrm>
              <a:off x="4622951" y="4152447"/>
              <a:ext cx="82927" cy="18191"/>
            </a:xfrm>
            <a:custGeom>
              <a:avLst/>
              <a:gdLst/>
              <a:ahLst/>
              <a:cxnLst/>
              <a:rect l="l" t="t" r="r" b="b"/>
              <a:pathLst>
                <a:path w="3296" h="723" extrusionOk="0">
                  <a:moveTo>
                    <a:pt x="227" y="723"/>
                  </a:moveTo>
                  <a:lnTo>
                    <a:pt x="3296" y="723"/>
                  </a:lnTo>
                  <a:lnTo>
                    <a:pt x="3296" y="723"/>
                  </a:lnTo>
                  <a:lnTo>
                    <a:pt x="3205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227" y="723"/>
                  </a:lnTo>
                  <a:lnTo>
                    <a:pt x="227" y="723"/>
                  </a:lnTo>
                  <a:close/>
                </a:path>
              </a:pathLst>
            </a:custGeom>
            <a:solidFill>
              <a:srgbClr val="191919">
                <a:alpha val="127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790;p49">
              <a:extLst>
                <a:ext uri="{FF2B5EF4-FFF2-40B4-BE49-F238E27FC236}">
                  <a16:creationId xmlns:a16="http://schemas.microsoft.com/office/drawing/2014/main" id="{D4C10933-6B1C-C3D0-1FEF-2AD3B70314AD}"/>
                </a:ext>
              </a:extLst>
            </p:cNvPr>
            <p:cNvSpPr/>
            <p:nvPr/>
          </p:nvSpPr>
          <p:spPr>
            <a:xfrm>
              <a:off x="4609339" y="3909431"/>
              <a:ext cx="398610" cy="340717"/>
            </a:xfrm>
            <a:custGeom>
              <a:avLst/>
              <a:gdLst/>
              <a:ahLst/>
              <a:cxnLst/>
              <a:rect l="l" t="t" r="r" b="b"/>
              <a:pathLst>
                <a:path w="15843" h="13542" extrusionOk="0">
                  <a:moveTo>
                    <a:pt x="11465" y="452"/>
                  </a:moveTo>
                  <a:lnTo>
                    <a:pt x="11374" y="1310"/>
                  </a:lnTo>
                  <a:lnTo>
                    <a:pt x="4514" y="1310"/>
                  </a:lnTo>
                  <a:lnTo>
                    <a:pt x="4378" y="452"/>
                  </a:lnTo>
                  <a:lnTo>
                    <a:pt x="4965" y="452"/>
                  </a:lnTo>
                  <a:lnTo>
                    <a:pt x="4965" y="633"/>
                  </a:lnTo>
                  <a:lnTo>
                    <a:pt x="4965" y="723"/>
                  </a:lnTo>
                  <a:lnTo>
                    <a:pt x="5010" y="813"/>
                  </a:lnTo>
                  <a:lnTo>
                    <a:pt x="5100" y="858"/>
                  </a:lnTo>
                  <a:lnTo>
                    <a:pt x="5191" y="858"/>
                  </a:lnTo>
                  <a:lnTo>
                    <a:pt x="5281" y="813"/>
                  </a:lnTo>
                  <a:lnTo>
                    <a:pt x="5371" y="768"/>
                  </a:lnTo>
                  <a:lnTo>
                    <a:pt x="5416" y="678"/>
                  </a:lnTo>
                  <a:lnTo>
                    <a:pt x="5416" y="588"/>
                  </a:lnTo>
                  <a:lnTo>
                    <a:pt x="5416" y="452"/>
                  </a:lnTo>
                  <a:lnTo>
                    <a:pt x="5868" y="452"/>
                  </a:lnTo>
                  <a:lnTo>
                    <a:pt x="5868" y="633"/>
                  </a:lnTo>
                  <a:lnTo>
                    <a:pt x="5913" y="723"/>
                  </a:lnTo>
                  <a:lnTo>
                    <a:pt x="5958" y="813"/>
                  </a:lnTo>
                  <a:lnTo>
                    <a:pt x="6048" y="858"/>
                  </a:lnTo>
                  <a:lnTo>
                    <a:pt x="6139" y="858"/>
                  </a:lnTo>
                  <a:lnTo>
                    <a:pt x="6229" y="813"/>
                  </a:lnTo>
                  <a:lnTo>
                    <a:pt x="6274" y="768"/>
                  </a:lnTo>
                  <a:lnTo>
                    <a:pt x="6319" y="678"/>
                  </a:lnTo>
                  <a:lnTo>
                    <a:pt x="6319" y="633"/>
                  </a:lnTo>
                  <a:lnTo>
                    <a:pt x="6319" y="452"/>
                  </a:lnTo>
                  <a:lnTo>
                    <a:pt x="6770" y="452"/>
                  </a:lnTo>
                  <a:lnTo>
                    <a:pt x="6770" y="633"/>
                  </a:lnTo>
                  <a:lnTo>
                    <a:pt x="6770" y="678"/>
                  </a:lnTo>
                  <a:lnTo>
                    <a:pt x="6816" y="768"/>
                  </a:lnTo>
                  <a:lnTo>
                    <a:pt x="6906" y="813"/>
                  </a:lnTo>
                  <a:lnTo>
                    <a:pt x="6996" y="858"/>
                  </a:lnTo>
                  <a:lnTo>
                    <a:pt x="7086" y="858"/>
                  </a:lnTo>
                  <a:lnTo>
                    <a:pt x="7177" y="813"/>
                  </a:lnTo>
                  <a:lnTo>
                    <a:pt x="7222" y="723"/>
                  </a:lnTo>
                  <a:lnTo>
                    <a:pt x="7222" y="633"/>
                  </a:lnTo>
                  <a:lnTo>
                    <a:pt x="7222" y="452"/>
                  </a:lnTo>
                  <a:lnTo>
                    <a:pt x="7718" y="452"/>
                  </a:lnTo>
                  <a:lnTo>
                    <a:pt x="7718" y="633"/>
                  </a:lnTo>
                  <a:lnTo>
                    <a:pt x="7718" y="723"/>
                  </a:lnTo>
                  <a:lnTo>
                    <a:pt x="7763" y="813"/>
                  </a:lnTo>
                  <a:lnTo>
                    <a:pt x="7854" y="858"/>
                  </a:lnTo>
                  <a:lnTo>
                    <a:pt x="7944" y="858"/>
                  </a:lnTo>
                  <a:lnTo>
                    <a:pt x="8034" y="813"/>
                  </a:lnTo>
                  <a:lnTo>
                    <a:pt x="8125" y="768"/>
                  </a:lnTo>
                  <a:lnTo>
                    <a:pt x="8170" y="678"/>
                  </a:lnTo>
                  <a:lnTo>
                    <a:pt x="8170" y="588"/>
                  </a:lnTo>
                  <a:lnTo>
                    <a:pt x="8170" y="452"/>
                  </a:lnTo>
                  <a:lnTo>
                    <a:pt x="8576" y="452"/>
                  </a:lnTo>
                  <a:lnTo>
                    <a:pt x="8576" y="633"/>
                  </a:lnTo>
                  <a:lnTo>
                    <a:pt x="8621" y="723"/>
                  </a:lnTo>
                  <a:lnTo>
                    <a:pt x="8666" y="813"/>
                  </a:lnTo>
                  <a:lnTo>
                    <a:pt x="8756" y="858"/>
                  </a:lnTo>
                  <a:lnTo>
                    <a:pt x="8847" y="858"/>
                  </a:lnTo>
                  <a:lnTo>
                    <a:pt x="8937" y="813"/>
                  </a:lnTo>
                  <a:lnTo>
                    <a:pt x="8982" y="768"/>
                  </a:lnTo>
                  <a:lnTo>
                    <a:pt x="9027" y="678"/>
                  </a:lnTo>
                  <a:lnTo>
                    <a:pt x="9072" y="633"/>
                  </a:lnTo>
                  <a:lnTo>
                    <a:pt x="9072" y="452"/>
                  </a:lnTo>
                  <a:lnTo>
                    <a:pt x="9479" y="452"/>
                  </a:lnTo>
                  <a:lnTo>
                    <a:pt x="9479" y="633"/>
                  </a:lnTo>
                  <a:lnTo>
                    <a:pt x="9524" y="678"/>
                  </a:lnTo>
                  <a:lnTo>
                    <a:pt x="9569" y="768"/>
                  </a:lnTo>
                  <a:lnTo>
                    <a:pt x="9614" y="813"/>
                  </a:lnTo>
                  <a:lnTo>
                    <a:pt x="9704" y="858"/>
                  </a:lnTo>
                  <a:lnTo>
                    <a:pt x="9795" y="858"/>
                  </a:lnTo>
                  <a:lnTo>
                    <a:pt x="9885" y="813"/>
                  </a:lnTo>
                  <a:lnTo>
                    <a:pt x="9930" y="723"/>
                  </a:lnTo>
                  <a:lnTo>
                    <a:pt x="9975" y="633"/>
                  </a:lnTo>
                  <a:lnTo>
                    <a:pt x="9975" y="452"/>
                  </a:lnTo>
                  <a:lnTo>
                    <a:pt x="10426" y="452"/>
                  </a:lnTo>
                  <a:lnTo>
                    <a:pt x="10426" y="633"/>
                  </a:lnTo>
                  <a:lnTo>
                    <a:pt x="10426" y="723"/>
                  </a:lnTo>
                  <a:lnTo>
                    <a:pt x="10517" y="813"/>
                  </a:lnTo>
                  <a:lnTo>
                    <a:pt x="10607" y="858"/>
                  </a:lnTo>
                  <a:lnTo>
                    <a:pt x="10697" y="858"/>
                  </a:lnTo>
                  <a:lnTo>
                    <a:pt x="10788" y="813"/>
                  </a:lnTo>
                  <a:lnTo>
                    <a:pt x="10833" y="768"/>
                  </a:lnTo>
                  <a:lnTo>
                    <a:pt x="10878" y="633"/>
                  </a:lnTo>
                  <a:lnTo>
                    <a:pt x="10878" y="452"/>
                  </a:lnTo>
                  <a:close/>
                  <a:moveTo>
                    <a:pt x="3746" y="2483"/>
                  </a:moveTo>
                  <a:lnTo>
                    <a:pt x="3656" y="2889"/>
                  </a:lnTo>
                  <a:lnTo>
                    <a:pt x="993" y="2889"/>
                  </a:lnTo>
                  <a:lnTo>
                    <a:pt x="903" y="2483"/>
                  </a:lnTo>
                  <a:close/>
                  <a:moveTo>
                    <a:pt x="14895" y="2483"/>
                  </a:moveTo>
                  <a:lnTo>
                    <a:pt x="14850" y="2889"/>
                  </a:lnTo>
                  <a:lnTo>
                    <a:pt x="12187" y="2889"/>
                  </a:lnTo>
                  <a:lnTo>
                    <a:pt x="12096" y="2483"/>
                  </a:lnTo>
                  <a:close/>
                  <a:moveTo>
                    <a:pt x="7944" y="3115"/>
                  </a:moveTo>
                  <a:lnTo>
                    <a:pt x="8125" y="3160"/>
                  </a:lnTo>
                  <a:lnTo>
                    <a:pt x="8350" y="3341"/>
                  </a:lnTo>
                  <a:lnTo>
                    <a:pt x="8576" y="3566"/>
                  </a:lnTo>
                  <a:lnTo>
                    <a:pt x="8802" y="3882"/>
                  </a:lnTo>
                  <a:lnTo>
                    <a:pt x="8982" y="4198"/>
                  </a:lnTo>
                  <a:lnTo>
                    <a:pt x="9118" y="4514"/>
                  </a:lnTo>
                  <a:lnTo>
                    <a:pt x="9208" y="4875"/>
                  </a:lnTo>
                  <a:lnTo>
                    <a:pt x="9253" y="5236"/>
                  </a:lnTo>
                  <a:lnTo>
                    <a:pt x="9208" y="5643"/>
                  </a:lnTo>
                  <a:lnTo>
                    <a:pt x="9118" y="6004"/>
                  </a:lnTo>
                  <a:lnTo>
                    <a:pt x="8982" y="6320"/>
                  </a:lnTo>
                  <a:lnTo>
                    <a:pt x="8802" y="6636"/>
                  </a:lnTo>
                  <a:lnTo>
                    <a:pt x="8486" y="7042"/>
                  </a:lnTo>
                  <a:lnTo>
                    <a:pt x="8305" y="7177"/>
                  </a:lnTo>
                  <a:lnTo>
                    <a:pt x="8170" y="7313"/>
                  </a:lnTo>
                  <a:lnTo>
                    <a:pt x="8170" y="6139"/>
                  </a:lnTo>
                  <a:lnTo>
                    <a:pt x="8711" y="5778"/>
                  </a:lnTo>
                  <a:lnTo>
                    <a:pt x="8756" y="5688"/>
                  </a:lnTo>
                  <a:lnTo>
                    <a:pt x="8802" y="5643"/>
                  </a:lnTo>
                  <a:lnTo>
                    <a:pt x="8802" y="5552"/>
                  </a:lnTo>
                  <a:lnTo>
                    <a:pt x="8756" y="5462"/>
                  </a:lnTo>
                  <a:lnTo>
                    <a:pt x="8711" y="5372"/>
                  </a:lnTo>
                  <a:lnTo>
                    <a:pt x="8440" y="5372"/>
                  </a:lnTo>
                  <a:lnTo>
                    <a:pt x="8125" y="5598"/>
                  </a:lnTo>
                  <a:lnTo>
                    <a:pt x="8125" y="5011"/>
                  </a:lnTo>
                  <a:lnTo>
                    <a:pt x="8486" y="4785"/>
                  </a:lnTo>
                  <a:lnTo>
                    <a:pt x="8531" y="4740"/>
                  </a:lnTo>
                  <a:lnTo>
                    <a:pt x="8576" y="4650"/>
                  </a:lnTo>
                  <a:lnTo>
                    <a:pt x="8576" y="4559"/>
                  </a:lnTo>
                  <a:lnTo>
                    <a:pt x="8531" y="4469"/>
                  </a:lnTo>
                  <a:lnTo>
                    <a:pt x="8440" y="4424"/>
                  </a:lnTo>
                  <a:lnTo>
                    <a:pt x="8395" y="4379"/>
                  </a:lnTo>
                  <a:lnTo>
                    <a:pt x="8305" y="4379"/>
                  </a:lnTo>
                  <a:lnTo>
                    <a:pt x="8215" y="4424"/>
                  </a:lnTo>
                  <a:lnTo>
                    <a:pt x="8170" y="4424"/>
                  </a:lnTo>
                  <a:lnTo>
                    <a:pt x="8170" y="3928"/>
                  </a:lnTo>
                  <a:lnTo>
                    <a:pt x="8125" y="3837"/>
                  </a:lnTo>
                  <a:lnTo>
                    <a:pt x="8079" y="3747"/>
                  </a:lnTo>
                  <a:lnTo>
                    <a:pt x="7989" y="3702"/>
                  </a:lnTo>
                  <a:lnTo>
                    <a:pt x="7899" y="3702"/>
                  </a:lnTo>
                  <a:lnTo>
                    <a:pt x="7809" y="3747"/>
                  </a:lnTo>
                  <a:lnTo>
                    <a:pt x="7763" y="3792"/>
                  </a:lnTo>
                  <a:lnTo>
                    <a:pt x="7718" y="3928"/>
                  </a:lnTo>
                  <a:lnTo>
                    <a:pt x="7718" y="4424"/>
                  </a:lnTo>
                  <a:lnTo>
                    <a:pt x="7628" y="4424"/>
                  </a:lnTo>
                  <a:lnTo>
                    <a:pt x="7583" y="4379"/>
                  </a:lnTo>
                  <a:lnTo>
                    <a:pt x="7493" y="4379"/>
                  </a:lnTo>
                  <a:lnTo>
                    <a:pt x="7402" y="4424"/>
                  </a:lnTo>
                  <a:lnTo>
                    <a:pt x="7312" y="4469"/>
                  </a:lnTo>
                  <a:lnTo>
                    <a:pt x="7267" y="4559"/>
                  </a:lnTo>
                  <a:lnTo>
                    <a:pt x="7267" y="4650"/>
                  </a:lnTo>
                  <a:lnTo>
                    <a:pt x="7312" y="4740"/>
                  </a:lnTo>
                  <a:lnTo>
                    <a:pt x="7402" y="4785"/>
                  </a:lnTo>
                  <a:lnTo>
                    <a:pt x="7718" y="5011"/>
                  </a:lnTo>
                  <a:lnTo>
                    <a:pt x="7718" y="5598"/>
                  </a:lnTo>
                  <a:lnTo>
                    <a:pt x="7402" y="5372"/>
                  </a:lnTo>
                  <a:lnTo>
                    <a:pt x="7177" y="5372"/>
                  </a:lnTo>
                  <a:lnTo>
                    <a:pt x="7086" y="5462"/>
                  </a:lnTo>
                  <a:lnTo>
                    <a:pt x="7041" y="5552"/>
                  </a:lnTo>
                  <a:lnTo>
                    <a:pt x="7041" y="5643"/>
                  </a:lnTo>
                  <a:lnTo>
                    <a:pt x="7086" y="5688"/>
                  </a:lnTo>
                  <a:lnTo>
                    <a:pt x="7132" y="5778"/>
                  </a:lnTo>
                  <a:lnTo>
                    <a:pt x="7718" y="6139"/>
                  </a:lnTo>
                  <a:lnTo>
                    <a:pt x="7718" y="7313"/>
                  </a:lnTo>
                  <a:lnTo>
                    <a:pt x="7538" y="7177"/>
                  </a:lnTo>
                  <a:lnTo>
                    <a:pt x="7357" y="7042"/>
                  </a:lnTo>
                  <a:lnTo>
                    <a:pt x="7041" y="6636"/>
                  </a:lnTo>
                  <a:lnTo>
                    <a:pt x="6861" y="6320"/>
                  </a:lnTo>
                  <a:lnTo>
                    <a:pt x="6725" y="6004"/>
                  </a:lnTo>
                  <a:lnTo>
                    <a:pt x="6635" y="5643"/>
                  </a:lnTo>
                  <a:lnTo>
                    <a:pt x="6590" y="5236"/>
                  </a:lnTo>
                  <a:lnTo>
                    <a:pt x="6635" y="4875"/>
                  </a:lnTo>
                  <a:lnTo>
                    <a:pt x="6725" y="4514"/>
                  </a:lnTo>
                  <a:lnTo>
                    <a:pt x="6861" y="4198"/>
                  </a:lnTo>
                  <a:lnTo>
                    <a:pt x="7041" y="3882"/>
                  </a:lnTo>
                  <a:lnTo>
                    <a:pt x="7267" y="3566"/>
                  </a:lnTo>
                  <a:lnTo>
                    <a:pt x="7538" y="3341"/>
                  </a:lnTo>
                  <a:lnTo>
                    <a:pt x="7763" y="3160"/>
                  </a:lnTo>
                  <a:lnTo>
                    <a:pt x="7944" y="3115"/>
                  </a:lnTo>
                  <a:close/>
                  <a:moveTo>
                    <a:pt x="7809" y="2664"/>
                  </a:moveTo>
                  <a:lnTo>
                    <a:pt x="7628" y="2709"/>
                  </a:lnTo>
                  <a:lnTo>
                    <a:pt x="7312" y="2935"/>
                  </a:lnTo>
                  <a:lnTo>
                    <a:pt x="6951" y="3205"/>
                  </a:lnTo>
                  <a:lnTo>
                    <a:pt x="6635" y="3612"/>
                  </a:lnTo>
                  <a:lnTo>
                    <a:pt x="6455" y="3973"/>
                  </a:lnTo>
                  <a:lnTo>
                    <a:pt x="6274" y="4379"/>
                  </a:lnTo>
                  <a:lnTo>
                    <a:pt x="6184" y="4785"/>
                  </a:lnTo>
                  <a:lnTo>
                    <a:pt x="6139" y="5236"/>
                  </a:lnTo>
                  <a:lnTo>
                    <a:pt x="6184" y="5688"/>
                  </a:lnTo>
                  <a:lnTo>
                    <a:pt x="6274" y="6139"/>
                  </a:lnTo>
                  <a:lnTo>
                    <a:pt x="6455" y="6545"/>
                  </a:lnTo>
                  <a:lnTo>
                    <a:pt x="6635" y="6861"/>
                  </a:lnTo>
                  <a:lnTo>
                    <a:pt x="6906" y="7222"/>
                  </a:lnTo>
                  <a:lnTo>
                    <a:pt x="7177" y="7493"/>
                  </a:lnTo>
                  <a:lnTo>
                    <a:pt x="7448" y="7674"/>
                  </a:lnTo>
                  <a:lnTo>
                    <a:pt x="7718" y="7809"/>
                  </a:lnTo>
                  <a:lnTo>
                    <a:pt x="7718" y="8396"/>
                  </a:lnTo>
                  <a:lnTo>
                    <a:pt x="7718" y="8486"/>
                  </a:lnTo>
                  <a:lnTo>
                    <a:pt x="7763" y="8576"/>
                  </a:lnTo>
                  <a:lnTo>
                    <a:pt x="7899" y="8622"/>
                  </a:lnTo>
                  <a:lnTo>
                    <a:pt x="7989" y="8622"/>
                  </a:lnTo>
                  <a:lnTo>
                    <a:pt x="8079" y="8576"/>
                  </a:lnTo>
                  <a:lnTo>
                    <a:pt x="8125" y="8531"/>
                  </a:lnTo>
                  <a:lnTo>
                    <a:pt x="8170" y="8396"/>
                  </a:lnTo>
                  <a:lnTo>
                    <a:pt x="8170" y="7809"/>
                  </a:lnTo>
                  <a:lnTo>
                    <a:pt x="8440" y="7674"/>
                  </a:lnTo>
                  <a:lnTo>
                    <a:pt x="8711" y="7493"/>
                  </a:lnTo>
                  <a:lnTo>
                    <a:pt x="8982" y="7222"/>
                  </a:lnTo>
                  <a:lnTo>
                    <a:pt x="9208" y="6861"/>
                  </a:lnTo>
                  <a:lnTo>
                    <a:pt x="9388" y="6545"/>
                  </a:lnTo>
                  <a:lnTo>
                    <a:pt x="9569" y="6139"/>
                  </a:lnTo>
                  <a:lnTo>
                    <a:pt x="9659" y="5688"/>
                  </a:lnTo>
                  <a:lnTo>
                    <a:pt x="9704" y="5236"/>
                  </a:lnTo>
                  <a:lnTo>
                    <a:pt x="9659" y="4785"/>
                  </a:lnTo>
                  <a:lnTo>
                    <a:pt x="9569" y="4379"/>
                  </a:lnTo>
                  <a:lnTo>
                    <a:pt x="9388" y="3973"/>
                  </a:lnTo>
                  <a:lnTo>
                    <a:pt x="9208" y="3612"/>
                  </a:lnTo>
                  <a:lnTo>
                    <a:pt x="8892" y="3205"/>
                  </a:lnTo>
                  <a:lnTo>
                    <a:pt x="8531" y="2935"/>
                  </a:lnTo>
                  <a:lnTo>
                    <a:pt x="8215" y="2709"/>
                  </a:lnTo>
                  <a:lnTo>
                    <a:pt x="8079" y="2664"/>
                  </a:lnTo>
                  <a:close/>
                  <a:moveTo>
                    <a:pt x="6635" y="9389"/>
                  </a:moveTo>
                  <a:lnTo>
                    <a:pt x="6590" y="9434"/>
                  </a:lnTo>
                  <a:lnTo>
                    <a:pt x="6500" y="9524"/>
                  </a:lnTo>
                  <a:lnTo>
                    <a:pt x="6500" y="9615"/>
                  </a:lnTo>
                  <a:lnTo>
                    <a:pt x="6500" y="9705"/>
                  </a:lnTo>
                  <a:lnTo>
                    <a:pt x="6545" y="9795"/>
                  </a:lnTo>
                  <a:lnTo>
                    <a:pt x="6635" y="9840"/>
                  </a:lnTo>
                  <a:lnTo>
                    <a:pt x="9208" y="9840"/>
                  </a:lnTo>
                  <a:lnTo>
                    <a:pt x="9298" y="9795"/>
                  </a:lnTo>
                  <a:lnTo>
                    <a:pt x="9343" y="9705"/>
                  </a:lnTo>
                  <a:lnTo>
                    <a:pt x="9343" y="9615"/>
                  </a:lnTo>
                  <a:lnTo>
                    <a:pt x="9298" y="9524"/>
                  </a:lnTo>
                  <a:lnTo>
                    <a:pt x="9253" y="9434"/>
                  </a:lnTo>
                  <a:lnTo>
                    <a:pt x="9208" y="9389"/>
                  </a:lnTo>
                  <a:close/>
                  <a:moveTo>
                    <a:pt x="5913" y="10292"/>
                  </a:moveTo>
                  <a:lnTo>
                    <a:pt x="5823" y="10337"/>
                  </a:lnTo>
                  <a:lnTo>
                    <a:pt x="5778" y="10427"/>
                  </a:lnTo>
                  <a:lnTo>
                    <a:pt x="5732" y="10472"/>
                  </a:lnTo>
                  <a:lnTo>
                    <a:pt x="5778" y="10607"/>
                  </a:lnTo>
                  <a:lnTo>
                    <a:pt x="5823" y="10698"/>
                  </a:lnTo>
                  <a:lnTo>
                    <a:pt x="5868" y="10743"/>
                  </a:lnTo>
                  <a:lnTo>
                    <a:pt x="9930" y="10743"/>
                  </a:lnTo>
                  <a:lnTo>
                    <a:pt x="10020" y="10698"/>
                  </a:lnTo>
                  <a:lnTo>
                    <a:pt x="10065" y="10607"/>
                  </a:lnTo>
                  <a:lnTo>
                    <a:pt x="10065" y="10472"/>
                  </a:lnTo>
                  <a:lnTo>
                    <a:pt x="10065" y="10427"/>
                  </a:lnTo>
                  <a:lnTo>
                    <a:pt x="10020" y="10337"/>
                  </a:lnTo>
                  <a:lnTo>
                    <a:pt x="9930" y="10292"/>
                  </a:lnTo>
                  <a:close/>
                  <a:moveTo>
                    <a:pt x="3656" y="10607"/>
                  </a:moveTo>
                  <a:lnTo>
                    <a:pt x="3746" y="11059"/>
                  </a:lnTo>
                  <a:lnTo>
                    <a:pt x="903" y="11059"/>
                  </a:lnTo>
                  <a:lnTo>
                    <a:pt x="993" y="10607"/>
                  </a:lnTo>
                  <a:close/>
                  <a:moveTo>
                    <a:pt x="14850" y="10607"/>
                  </a:moveTo>
                  <a:lnTo>
                    <a:pt x="14895" y="11059"/>
                  </a:lnTo>
                  <a:lnTo>
                    <a:pt x="12096" y="11059"/>
                  </a:lnTo>
                  <a:lnTo>
                    <a:pt x="12187" y="10607"/>
                  </a:lnTo>
                  <a:close/>
                  <a:moveTo>
                    <a:pt x="11374" y="1716"/>
                  </a:moveTo>
                  <a:lnTo>
                    <a:pt x="11645" y="2709"/>
                  </a:lnTo>
                  <a:lnTo>
                    <a:pt x="11826" y="3747"/>
                  </a:lnTo>
                  <a:lnTo>
                    <a:pt x="11961" y="4966"/>
                  </a:lnTo>
                  <a:lnTo>
                    <a:pt x="12051" y="6229"/>
                  </a:lnTo>
                  <a:lnTo>
                    <a:pt x="12096" y="6320"/>
                  </a:lnTo>
                  <a:lnTo>
                    <a:pt x="12142" y="6410"/>
                  </a:lnTo>
                  <a:lnTo>
                    <a:pt x="12187" y="6455"/>
                  </a:lnTo>
                  <a:lnTo>
                    <a:pt x="12367" y="6455"/>
                  </a:lnTo>
                  <a:lnTo>
                    <a:pt x="12458" y="6410"/>
                  </a:lnTo>
                  <a:lnTo>
                    <a:pt x="12503" y="6320"/>
                  </a:lnTo>
                  <a:lnTo>
                    <a:pt x="12503" y="6229"/>
                  </a:lnTo>
                  <a:lnTo>
                    <a:pt x="12458" y="4920"/>
                  </a:lnTo>
                  <a:lnTo>
                    <a:pt x="12277" y="3657"/>
                  </a:lnTo>
                  <a:lnTo>
                    <a:pt x="12232" y="3341"/>
                  </a:lnTo>
                  <a:lnTo>
                    <a:pt x="14940" y="3341"/>
                  </a:lnTo>
                  <a:lnTo>
                    <a:pt x="15120" y="4063"/>
                  </a:lnTo>
                  <a:lnTo>
                    <a:pt x="15256" y="4830"/>
                  </a:lnTo>
                  <a:lnTo>
                    <a:pt x="15346" y="5778"/>
                  </a:lnTo>
                  <a:lnTo>
                    <a:pt x="15391" y="6771"/>
                  </a:lnTo>
                  <a:lnTo>
                    <a:pt x="15346" y="7719"/>
                  </a:lnTo>
                  <a:lnTo>
                    <a:pt x="15256" y="8667"/>
                  </a:lnTo>
                  <a:lnTo>
                    <a:pt x="15120" y="9434"/>
                  </a:lnTo>
                  <a:lnTo>
                    <a:pt x="14940" y="10156"/>
                  </a:lnTo>
                  <a:lnTo>
                    <a:pt x="12232" y="10156"/>
                  </a:lnTo>
                  <a:lnTo>
                    <a:pt x="12277" y="9840"/>
                  </a:lnTo>
                  <a:lnTo>
                    <a:pt x="12458" y="8576"/>
                  </a:lnTo>
                  <a:lnTo>
                    <a:pt x="12503" y="7267"/>
                  </a:lnTo>
                  <a:lnTo>
                    <a:pt x="12503" y="7177"/>
                  </a:lnTo>
                  <a:lnTo>
                    <a:pt x="12458" y="7087"/>
                  </a:lnTo>
                  <a:lnTo>
                    <a:pt x="12367" y="7042"/>
                  </a:lnTo>
                  <a:lnTo>
                    <a:pt x="12187" y="7042"/>
                  </a:lnTo>
                  <a:lnTo>
                    <a:pt x="12142" y="7087"/>
                  </a:lnTo>
                  <a:lnTo>
                    <a:pt x="12096" y="7177"/>
                  </a:lnTo>
                  <a:lnTo>
                    <a:pt x="12051" y="7267"/>
                  </a:lnTo>
                  <a:lnTo>
                    <a:pt x="11961" y="8531"/>
                  </a:lnTo>
                  <a:lnTo>
                    <a:pt x="11826" y="9750"/>
                  </a:lnTo>
                  <a:lnTo>
                    <a:pt x="11645" y="10788"/>
                  </a:lnTo>
                  <a:lnTo>
                    <a:pt x="11374" y="11781"/>
                  </a:lnTo>
                  <a:lnTo>
                    <a:pt x="4469" y="11781"/>
                  </a:lnTo>
                  <a:lnTo>
                    <a:pt x="4153" y="10653"/>
                  </a:lnTo>
                  <a:lnTo>
                    <a:pt x="3972" y="9524"/>
                  </a:lnTo>
                  <a:lnTo>
                    <a:pt x="3837" y="8170"/>
                  </a:lnTo>
                  <a:lnTo>
                    <a:pt x="3792" y="6771"/>
                  </a:lnTo>
                  <a:lnTo>
                    <a:pt x="3837" y="5327"/>
                  </a:lnTo>
                  <a:lnTo>
                    <a:pt x="3972" y="3973"/>
                  </a:lnTo>
                  <a:lnTo>
                    <a:pt x="4153" y="2844"/>
                  </a:lnTo>
                  <a:lnTo>
                    <a:pt x="4469" y="1716"/>
                  </a:lnTo>
                  <a:close/>
                  <a:moveTo>
                    <a:pt x="11329" y="12232"/>
                  </a:moveTo>
                  <a:lnTo>
                    <a:pt x="11419" y="13090"/>
                  </a:lnTo>
                  <a:lnTo>
                    <a:pt x="10878" y="13090"/>
                  </a:lnTo>
                  <a:lnTo>
                    <a:pt x="10878" y="12909"/>
                  </a:lnTo>
                  <a:lnTo>
                    <a:pt x="10878" y="12819"/>
                  </a:lnTo>
                  <a:lnTo>
                    <a:pt x="10788" y="12729"/>
                  </a:lnTo>
                  <a:lnTo>
                    <a:pt x="10742" y="12684"/>
                  </a:lnTo>
                  <a:lnTo>
                    <a:pt x="10562" y="12684"/>
                  </a:lnTo>
                  <a:lnTo>
                    <a:pt x="10472" y="12774"/>
                  </a:lnTo>
                  <a:lnTo>
                    <a:pt x="10426" y="12819"/>
                  </a:lnTo>
                  <a:lnTo>
                    <a:pt x="10426" y="12909"/>
                  </a:lnTo>
                  <a:lnTo>
                    <a:pt x="10426" y="13090"/>
                  </a:lnTo>
                  <a:lnTo>
                    <a:pt x="9975" y="13090"/>
                  </a:lnTo>
                  <a:lnTo>
                    <a:pt x="9975" y="12909"/>
                  </a:lnTo>
                  <a:lnTo>
                    <a:pt x="9930" y="12819"/>
                  </a:lnTo>
                  <a:lnTo>
                    <a:pt x="9885" y="12729"/>
                  </a:lnTo>
                  <a:lnTo>
                    <a:pt x="9795" y="12684"/>
                  </a:lnTo>
                  <a:lnTo>
                    <a:pt x="9614" y="12684"/>
                  </a:lnTo>
                  <a:lnTo>
                    <a:pt x="9569" y="12774"/>
                  </a:lnTo>
                  <a:lnTo>
                    <a:pt x="9524" y="12819"/>
                  </a:lnTo>
                  <a:lnTo>
                    <a:pt x="9479" y="12909"/>
                  </a:lnTo>
                  <a:lnTo>
                    <a:pt x="9479" y="13090"/>
                  </a:lnTo>
                  <a:lnTo>
                    <a:pt x="9072" y="13090"/>
                  </a:lnTo>
                  <a:lnTo>
                    <a:pt x="9072" y="12909"/>
                  </a:lnTo>
                  <a:lnTo>
                    <a:pt x="9027" y="12819"/>
                  </a:lnTo>
                  <a:lnTo>
                    <a:pt x="8982" y="12729"/>
                  </a:lnTo>
                  <a:lnTo>
                    <a:pt x="8892" y="12684"/>
                  </a:lnTo>
                  <a:lnTo>
                    <a:pt x="8711" y="12684"/>
                  </a:lnTo>
                  <a:lnTo>
                    <a:pt x="8666" y="12774"/>
                  </a:lnTo>
                  <a:lnTo>
                    <a:pt x="8621" y="12819"/>
                  </a:lnTo>
                  <a:lnTo>
                    <a:pt x="8576" y="12909"/>
                  </a:lnTo>
                  <a:lnTo>
                    <a:pt x="8576" y="13090"/>
                  </a:lnTo>
                  <a:lnTo>
                    <a:pt x="8170" y="13090"/>
                  </a:lnTo>
                  <a:lnTo>
                    <a:pt x="8170" y="12909"/>
                  </a:lnTo>
                  <a:lnTo>
                    <a:pt x="8125" y="12819"/>
                  </a:lnTo>
                  <a:lnTo>
                    <a:pt x="8079" y="12729"/>
                  </a:lnTo>
                  <a:lnTo>
                    <a:pt x="7989" y="12684"/>
                  </a:lnTo>
                  <a:lnTo>
                    <a:pt x="7809" y="12684"/>
                  </a:lnTo>
                  <a:lnTo>
                    <a:pt x="7763" y="12774"/>
                  </a:lnTo>
                  <a:lnTo>
                    <a:pt x="7718" y="12819"/>
                  </a:lnTo>
                  <a:lnTo>
                    <a:pt x="7718" y="12909"/>
                  </a:lnTo>
                  <a:lnTo>
                    <a:pt x="7718" y="13090"/>
                  </a:lnTo>
                  <a:lnTo>
                    <a:pt x="7222" y="13090"/>
                  </a:lnTo>
                  <a:lnTo>
                    <a:pt x="7222" y="12909"/>
                  </a:lnTo>
                  <a:lnTo>
                    <a:pt x="7222" y="12819"/>
                  </a:lnTo>
                  <a:lnTo>
                    <a:pt x="7177" y="12729"/>
                  </a:lnTo>
                  <a:lnTo>
                    <a:pt x="7086" y="12684"/>
                  </a:lnTo>
                  <a:lnTo>
                    <a:pt x="6906" y="12684"/>
                  </a:lnTo>
                  <a:lnTo>
                    <a:pt x="6816" y="12774"/>
                  </a:lnTo>
                  <a:lnTo>
                    <a:pt x="6770" y="12819"/>
                  </a:lnTo>
                  <a:lnTo>
                    <a:pt x="6770" y="12909"/>
                  </a:lnTo>
                  <a:lnTo>
                    <a:pt x="6770" y="13090"/>
                  </a:lnTo>
                  <a:lnTo>
                    <a:pt x="6319" y="13090"/>
                  </a:lnTo>
                  <a:lnTo>
                    <a:pt x="6319" y="12909"/>
                  </a:lnTo>
                  <a:lnTo>
                    <a:pt x="6319" y="12819"/>
                  </a:lnTo>
                  <a:lnTo>
                    <a:pt x="6274" y="12729"/>
                  </a:lnTo>
                  <a:lnTo>
                    <a:pt x="6184" y="12684"/>
                  </a:lnTo>
                  <a:lnTo>
                    <a:pt x="6003" y="12684"/>
                  </a:lnTo>
                  <a:lnTo>
                    <a:pt x="5913" y="12774"/>
                  </a:lnTo>
                  <a:lnTo>
                    <a:pt x="5913" y="12819"/>
                  </a:lnTo>
                  <a:lnTo>
                    <a:pt x="5868" y="12909"/>
                  </a:lnTo>
                  <a:lnTo>
                    <a:pt x="5868" y="13090"/>
                  </a:lnTo>
                  <a:lnTo>
                    <a:pt x="5416" y="13090"/>
                  </a:lnTo>
                  <a:lnTo>
                    <a:pt x="5416" y="12909"/>
                  </a:lnTo>
                  <a:lnTo>
                    <a:pt x="5371" y="12819"/>
                  </a:lnTo>
                  <a:lnTo>
                    <a:pt x="5326" y="12729"/>
                  </a:lnTo>
                  <a:lnTo>
                    <a:pt x="5236" y="12684"/>
                  </a:lnTo>
                  <a:lnTo>
                    <a:pt x="5146" y="12684"/>
                  </a:lnTo>
                  <a:lnTo>
                    <a:pt x="5055" y="12729"/>
                  </a:lnTo>
                  <a:lnTo>
                    <a:pt x="5010" y="12774"/>
                  </a:lnTo>
                  <a:lnTo>
                    <a:pt x="4965" y="12909"/>
                  </a:lnTo>
                  <a:lnTo>
                    <a:pt x="4965" y="13090"/>
                  </a:lnTo>
                  <a:lnTo>
                    <a:pt x="4378" y="13090"/>
                  </a:lnTo>
                  <a:lnTo>
                    <a:pt x="4469" y="12232"/>
                  </a:lnTo>
                  <a:close/>
                  <a:moveTo>
                    <a:pt x="4017" y="1"/>
                  </a:moveTo>
                  <a:lnTo>
                    <a:pt x="3927" y="91"/>
                  </a:lnTo>
                  <a:lnTo>
                    <a:pt x="3882" y="181"/>
                  </a:lnTo>
                  <a:lnTo>
                    <a:pt x="3882" y="272"/>
                  </a:lnTo>
                  <a:lnTo>
                    <a:pt x="4062" y="1490"/>
                  </a:lnTo>
                  <a:lnTo>
                    <a:pt x="3882" y="1987"/>
                  </a:lnTo>
                  <a:lnTo>
                    <a:pt x="632" y="1987"/>
                  </a:lnTo>
                  <a:lnTo>
                    <a:pt x="542" y="2032"/>
                  </a:lnTo>
                  <a:lnTo>
                    <a:pt x="452" y="2077"/>
                  </a:lnTo>
                  <a:lnTo>
                    <a:pt x="406" y="2167"/>
                  </a:lnTo>
                  <a:lnTo>
                    <a:pt x="406" y="2258"/>
                  </a:lnTo>
                  <a:lnTo>
                    <a:pt x="497" y="3115"/>
                  </a:lnTo>
                  <a:lnTo>
                    <a:pt x="316" y="3792"/>
                  </a:lnTo>
                  <a:lnTo>
                    <a:pt x="181" y="4514"/>
                  </a:lnTo>
                  <a:lnTo>
                    <a:pt x="45" y="5327"/>
                  </a:lnTo>
                  <a:lnTo>
                    <a:pt x="0" y="6184"/>
                  </a:lnTo>
                  <a:lnTo>
                    <a:pt x="45" y="6275"/>
                  </a:lnTo>
                  <a:lnTo>
                    <a:pt x="91" y="6365"/>
                  </a:lnTo>
                  <a:lnTo>
                    <a:pt x="136" y="6410"/>
                  </a:lnTo>
                  <a:lnTo>
                    <a:pt x="316" y="6410"/>
                  </a:lnTo>
                  <a:lnTo>
                    <a:pt x="406" y="6365"/>
                  </a:lnTo>
                  <a:lnTo>
                    <a:pt x="452" y="6320"/>
                  </a:lnTo>
                  <a:lnTo>
                    <a:pt x="452" y="6229"/>
                  </a:lnTo>
                  <a:lnTo>
                    <a:pt x="542" y="5372"/>
                  </a:lnTo>
                  <a:lnTo>
                    <a:pt x="632" y="4605"/>
                  </a:lnTo>
                  <a:lnTo>
                    <a:pt x="768" y="3973"/>
                  </a:lnTo>
                  <a:lnTo>
                    <a:pt x="903" y="3341"/>
                  </a:lnTo>
                  <a:lnTo>
                    <a:pt x="3611" y="3341"/>
                  </a:lnTo>
                  <a:lnTo>
                    <a:pt x="3521" y="3928"/>
                  </a:lnTo>
                  <a:lnTo>
                    <a:pt x="3385" y="5282"/>
                  </a:lnTo>
                  <a:lnTo>
                    <a:pt x="3295" y="6771"/>
                  </a:lnTo>
                  <a:lnTo>
                    <a:pt x="3385" y="8215"/>
                  </a:lnTo>
                  <a:lnTo>
                    <a:pt x="3521" y="9569"/>
                  </a:lnTo>
                  <a:lnTo>
                    <a:pt x="3611" y="10156"/>
                  </a:lnTo>
                  <a:lnTo>
                    <a:pt x="903" y="10156"/>
                  </a:lnTo>
                  <a:lnTo>
                    <a:pt x="768" y="9524"/>
                  </a:lnTo>
                  <a:lnTo>
                    <a:pt x="632" y="8847"/>
                  </a:lnTo>
                  <a:lnTo>
                    <a:pt x="542" y="8080"/>
                  </a:lnTo>
                  <a:lnTo>
                    <a:pt x="452" y="7222"/>
                  </a:lnTo>
                  <a:lnTo>
                    <a:pt x="452" y="7132"/>
                  </a:lnTo>
                  <a:lnTo>
                    <a:pt x="406" y="7042"/>
                  </a:lnTo>
                  <a:lnTo>
                    <a:pt x="316" y="6997"/>
                  </a:lnTo>
                  <a:lnTo>
                    <a:pt x="136" y="6997"/>
                  </a:lnTo>
                  <a:lnTo>
                    <a:pt x="45" y="7087"/>
                  </a:lnTo>
                  <a:lnTo>
                    <a:pt x="0" y="7132"/>
                  </a:lnTo>
                  <a:lnTo>
                    <a:pt x="0" y="7222"/>
                  </a:lnTo>
                  <a:lnTo>
                    <a:pt x="45" y="8125"/>
                  </a:lnTo>
                  <a:lnTo>
                    <a:pt x="181" y="8937"/>
                  </a:lnTo>
                  <a:lnTo>
                    <a:pt x="316" y="9705"/>
                  </a:lnTo>
                  <a:lnTo>
                    <a:pt x="497" y="10382"/>
                  </a:lnTo>
                  <a:lnTo>
                    <a:pt x="406" y="11239"/>
                  </a:lnTo>
                  <a:lnTo>
                    <a:pt x="406" y="11375"/>
                  </a:lnTo>
                  <a:lnTo>
                    <a:pt x="452" y="11465"/>
                  </a:lnTo>
                  <a:lnTo>
                    <a:pt x="542" y="11510"/>
                  </a:lnTo>
                  <a:lnTo>
                    <a:pt x="3882" y="11510"/>
                  </a:lnTo>
                  <a:lnTo>
                    <a:pt x="4062" y="12052"/>
                  </a:lnTo>
                  <a:lnTo>
                    <a:pt x="3882" y="13270"/>
                  </a:lnTo>
                  <a:lnTo>
                    <a:pt x="3882" y="13361"/>
                  </a:lnTo>
                  <a:lnTo>
                    <a:pt x="3927" y="13451"/>
                  </a:lnTo>
                  <a:lnTo>
                    <a:pt x="4017" y="13496"/>
                  </a:lnTo>
                  <a:lnTo>
                    <a:pt x="4108" y="13541"/>
                  </a:lnTo>
                  <a:lnTo>
                    <a:pt x="11690" y="13541"/>
                  </a:lnTo>
                  <a:lnTo>
                    <a:pt x="11780" y="13496"/>
                  </a:lnTo>
                  <a:lnTo>
                    <a:pt x="11871" y="13451"/>
                  </a:lnTo>
                  <a:lnTo>
                    <a:pt x="11916" y="13361"/>
                  </a:lnTo>
                  <a:lnTo>
                    <a:pt x="11961" y="13270"/>
                  </a:lnTo>
                  <a:lnTo>
                    <a:pt x="11780" y="12052"/>
                  </a:lnTo>
                  <a:lnTo>
                    <a:pt x="11916" y="11510"/>
                  </a:lnTo>
                  <a:lnTo>
                    <a:pt x="15301" y="11510"/>
                  </a:lnTo>
                  <a:lnTo>
                    <a:pt x="15391" y="11465"/>
                  </a:lnTo>
                  <a:lnTo>
                    <a:pt x="15436" y="11375"/>
                  </a:lnTo>
                  <a:lnTo>
                    <a:pt x="15436" y="11284"/>
                  </a:lnTo>
                  <a:lnTo>
                    <a:pt x="15346" y="10427"/>
                  </a:lnTo>
                  <a:lnTo>
                    <a:pt x="15572" y="9615"/>
                  </a:lnTo>
                  <a:lnTo>
                    <a:pt x="15707" y="8712"/>
                  </a:lnTo>
                  <a:lnTo>
                    <a:pt x="15798" y="7764"/>
                  </a:lnTo>
                  <a:lnTo>
                    <a:pt x="15843" y="6771"/>
                  </a:lnTo>
                  <a:lnTo>
                    <a:pt x="15798" y="5733"/>
                  </a:lnTo>
                  <a:lnTo>
                    <a:pt x="15707" y="4785"/>
                  </a:lnTo>
                  <a:lnTo>
                    <a:pt x="15572" y="3928"/>
                  </a:lnTo>
                  <a:lnTo>
                    <a:pt x="15346" y="3115"/>
                  </a:lnTo>
                  <a:lnTo>
                    <a:pt x="15436" y="2258"/>
                  </a:lnTo>
                  <a:lnTo>
                    <a:pt x="15436" y="2167"/>
                  </a:lnTo>
                  <a:lnTo>
                    <a:pt x="15391" y="2077"/>
                  </a:lnTo>
                  <a:lnTo>
                    <a:pt x="15301" y="2032"/>
                  </a:lnTo>
                  <a:lnTo>
                    <a:pt x="15211" y="1987"/>
                  </a:lnTo>
                  <a:lnTo>
                    <a:pt x="11916" y="1987"/>
                  </a:lnTo>
                  <a:lnTo>
                    <a:pt x="11780" y="1490"/>
                  </a:lnTo>
                  <a:lnTo>
                    <a:pt x="11961" y="272"/>
                  </a:lnTo>
                  <a:lnTo>
                    <a:pt x="11916" y="136"/>
                  </a:lnTo>
                  <a:lnTo>
                    <a:pt x="11871" y="46"/>
                  </a:lnTo>
                  <a:lnTo>
                    <a:pt x="117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17811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1CB3A-3ADF-8F27-D540-62E483664096}"/>
              </a:ext>
            </a:extLst>
          </p:cNvPr>
          <p:cNvSpPr txBox="1">
            <a:spLocks/>
          </p:cNvSpPr>
          <p:nvPr/>
        </p:nvSpPr>
        <p:spPr>
          <a:xfrm>
            <a:off x="586125" y="1202209"/>
            <a:ext cx="11019750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Relación Bosque-Suelo-Agua</a:t>
            </a:r>
            <a:endParaRPr lang="es-GT" sz="2800" dirty="0">
              <a:solidFill>
                <a:srgbClr val="192854"/>
              </a:solidFill>
              <a:latin typeface="Altivo Regular" panose="020B0000000000000000" pitchFamily="34" charset="77"/>
            </a:endParaRPr>
          </a:p>
          <a:p>
            <a:r>
              <a:rPr lang="es-GT" sz="2000" dirty="0">
                <a:solidFill>
                  <a:srgbClr val="87C0D5"/>
                </a:solidFill>
                <a:latin typeface="Altivo Regular" panose="020B0000000000000000" pitchFamily="34" charset="77"/>
              </a:rPr>
              <a:t>Para la gestión Integrada del Recurso 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2B7E1E7-F1DC-7991-34E7-C9FE45E16188}"/>
              </a:ext>
            </a:extLst>
          </p:cNvPr>
          <p:cNvSpPr/>
          <p:nvPr/>
        </p:nvSpPr>
        <p:spPr>
          <a:xfrm>
            <a:off x="1138608" y="2135258"/>
            <a:ext cx="108119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Los </a:t>
            </a:r>
            <a:r>
              <a:rPr lang="es-MX" sz="2800" b="1" dirty="0">
                <a:solidFill>
                  <a:srgbClr val="192854"/>
                </a:solidFill>
                <a:latin typeface="Altivo Light" panose="020B0000000000000000" pitchFamily="34" charset="77"/>
              </a:rPr>
              <a:t>bosques:</a:t>
            </a:r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 Actúan como reguladores naturales del ciclo del agua y proporcionan una serie de servicios ecológicos fundamentales. </a:t>
            </a:r>
          </a:p>
          <a:p>
            <a:pPr algn="just"/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El </a:t>
            </a:r>
            <a:r>
              <a:rPr lang="es-MX" sz="2800" b="1" dirty="0">
                <a:solidFill>
                  <a:srgbClr val="192854"/>
                </a:solidFill>
                <a:latin typeface="Altivo Light" panose="020B0000000000000000" pitchFamily="34" charset="77"/>
              </a:rPr>
              <a:t>suelo: </a:t>
            </a:r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Un suelo sano, rico en materia orgánica, puede retener grandes cantidades de agua, lo que contribuye a mantener la humedad en el ecosistema, disponible para plantas y acuíferos. </a:t>
            </a:r>
          </a:p>
          <a:p>
            <a:pPr algn="just"/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El </a:t>
            </a:r>
            <a:r>
              <a:rPr lang="es-MX" sz="2800" b="1" dirty="0">
                <a:solidFill>
                  <a:srgbClr val="192854"/>
                </a:solidFill>
                <a:latin typeface="Altivo Light" panose="020B0000000000000000" pitchFamily="34" charset="77"/>
              </a:rPr>
              <a:t>agua:</a:t>
            </a:r>
            <a:r>
              <a:rPr lang="es-MX" sz="2800" dirty="0">
                <a:solidFill>
                  <a:srgbClr val="192854"/>
                </a:solidFill>
                <a:latin typeface="Altivo Light" panose="020B0000000000000000" pitchFamily="34" charset="77"/>
              </a:rPr>
              <a:t> Es el elemento que conecta los ecosistemas de bosques y suelos, y su disponibilidad y calidad dependen de la interacción entre ambos. </a:t>
            </a:r>
          </a:p>
          <a:p>
            <a:pPr algn="just"/>
            <a:endParaRPr lang="es-MX" sz="2400" dirty="0">
              <a:latin typeface="Altivo Light" panose="020B0000000000000000" pitchFamily="34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375E164-54DA-3CBB-9E65-7D7F040750D0}"/>
              </a:ext>
            </a:extLst>
          </p:cNvPr>
          <p:cNvSpPr/>
          <p:nvPr/>
        </p:nvSpPr>
        <p:spPr>
          <a:xfrm>
            <a:off x="133350" y="5473005"/>
            <a:ext cx="11925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192854"/>
                </a:solidFill>
                <a:latin typeface="Altivo Light" panose="020B0000000000000000" pitchFamily="34" charset="77"/>
              </a:rPr>
              <a:t>LA PROTECCIÓN Y RESTAURACIÓN DE LOS BOSQUES Y SUELOS SON ESENCIALES PARA MANTENER LA CANTIDAD Y CALIDAD DEL AGUA, ES VITAL PARA LOS ECOSISTEMAS. </a:t>
            </a:r>
            <a:endParaRPr lang="es-GT" sz="2800" b="1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grpSp>
        <p:nvGrpSpPr>
          <p:cNvPr id="5" name="Google Shape;12881;p66">
            <a:extLst>
              <a:ext uri="{FF2B5EF4-FFF2-40B4-BE49-F238E27FC236}">
                <a16:creationId xmlns:a16="http://schemas.microsoft.com/office/drawing/2014/main" id="{E36AD127-C811-710F-FAE7-F0BC9696C6DB}"/>
              </a:ext>
            </a:extLst>
          </p:cNvPr>
          <p:cNvGrpSpPr/>
          <p:nvPr/>
        </p:nvGrpSpPr>
        <p:grpSpPr>
          <a:xfrm>
            <a:off x="331617" y="4354791"/>
            <a:ext cx="720000" cy="720000"/>
            <a:chOff x="7993805" y="2427122"/>
            <a:chExt cx="356256" cy="351808"/>
          </a:xfrm>
        </p:grpSpPr>
        <p:sp>
          <p:nvSpPr>
            <p:cNvPr id="6" name="Google Shape;12882;p66">
              <a:extLst>
                <a:ext uri="{FF2B5EF4-FFF2-40B4-BE49-F238E27FC236}">
                  <a16:creationId xmlns:a16="http://schemas.microsoft.com/office/drawing/2014/main" id="{ABB56491-D7E1-9F97-B0F5-5511DD3A6986}"/>
                </a:ext>
              </a:extLst>
            </p:cNvPr>
            <p:cNvSpPr/>
            <p:nvPr/>
          </p:nvSpPr>
          <p:spPr>
            <a:xfrm>
              <a:off x="8154957" y="2427122"/>
              <a:ext cx="195104" cy="194464"/>
            </a:xfrm>
            <a:custGeom>
              <a:avLst/>
              <a:gdLst/>
              <a:ahLst/>
              <a:cxnLst/>
              <a:rect l="l" t="t" r="r" b="b"/>
              <a:pathLst>
                <a:path w="6097" h="6077" extrusionOk="0">
                  <a:moveTo>
                    <a:pt x="299" y="0"/>
                  </a:moveTo>
                  <a:cubicBezTo>
                    <a:pt x="228" y="0"/>
                    <a:pt x="159" y="25"/>
                    <a:pt x="108" y="76"/>
                  </a:cubicBezTo>
                  <a:cubicBezTo>
                    <a:pt x="13" y="171"/>
                    <a:pt x="1" y="290"/>
                    <a:pt x="60" y="409"/>
                  </a:cubicBezTo>
                  <a:cubicBezTo>
                    <a:pt x="406" y="1028"/>
                    <a:pt x="644" y="1790"/>
                    <a:pt x="858" y="2517"/>
                  </a:cubicBezTo>
                  <a:cubicBezTo>
                    <a:pt x="1191" y="3588"/>
                    <a:pt x="1537" y="4695"/>
                    <a:pt x="2227" y="5410"/>
                  </a:cubicBezTo>
                  <a:cubicBezTo>
                    <a:pt x="2644" y="5838"/>
                    <a:pt x="3227" y="6077"/>
                    <a:pt x="3835" y="6077"/>
                  </a:cubicBezTo>
                  <a:lnTo>
                    <a:pt x="3858" y="6077"/>
                  </a:lnTo>
                  <a:cubicBezTo>
                    <a:pt x="4466" y="6077"/>
                    <a:pt x="5025" y="5850"/>
                    <a:pt x="5442" y="5422"/>
                  </a:cubicBezTo>
                  <a:cubicBezTo>
                    <a:pt x="5859" y="4993"/>
                    <a:pt x="6097" y="4422"/>
                    <a:pt x="6097" y="3814"/>
                  </a:cubicBezTo>
                  <a:cubicBezTo>
                    <a:pt x="6085" y="3219"/>
                    <a:pt x="5859" y="2659"/>
                    <a:pt x="5430" y="2243"/>
                  </a:cubicBezTo>
                  <a:cubicBezTo>
                    <a:pt x="4728" y="1540"/>
                    <a:pt x="3620" y="1195"/>
                    <a:pt x="2537" y="874"/>
                  </a:cubicBezTo>
                  <a:cubicBezTo>
                    <a:pt x="2287" y="790"/>
                    <a:pt x="2025" y="707"/>
                    <a:pt x="1751" y="612"/>
                  </a:cubicBezTo>
                  <a:cubicBezTo>
                    <a:pt x="1737" y="607"/>
                    <a:pt x="1722" y="605"/>
                    <a:pt x="1707" y="605"/>
                  </a:cubicBezTo>
                  <a:cubicBezTo>
                    <a:pt x="1637" y="605"/>
                    <a:pt x="1568" y="650"/>
                    <a:pt x="1549" y="719"/>
                  </a:cubicBezTo>
                  <a:cubicBezTo>
                    <a:pt x="1513" y="814"/>
                    <a:pt x="1561" y="897"/>
                    <a:pt x="1644" y="933"/>
                  </a:cubicBezTo>
                  <a:cubicBezTo>
                    <a:pt x="1918" y="1016"/>
                    <a:pt x="2180" y="1088"/>
                    <a:pt x="2442" y="1183"/>
                  </a:cubicBezTo>
                  <a:cubicBezTo>
                    <a:pt x="3525" y="1505"/>
                    <a:pt x="4537" y="1838"/>
                    <a:pt x="5192" y="2481"/>
                  </a:cubicBezTo>
                  <a:cubicBezTo>
                    <a:pt x="5561" y="2838"/>
                    <a:pt x="5752" y="3326"/>
                    <a:pt x="5775" y="3850"/>
                  </a:cubicBezTo>
                  <a:cubicBezTo>
                    <a:pt x="5775" y="4362"/>
                    <a:pt x="5585" y="4862"/>
                    <a:pt x="5216" y="5219"/>
                  </a:cubicBezTo>
                  <a:cubicBezTo>
                    <a:pt x="4859" y="5565"/>
                    <a:pt x="4370" y="5767"/>
                    <a:pt x="3847" y="5767"/>
                  </a:cubicBezTo>
                  <a:lnTo>
                    <a:pt x="3835" y="5767"/>
                  </a:lnTo>
                  <a:cubicBezTo>
                    <a:pt x="3323" y="5767"/>
                    <a:pt x="2823" y="5553"/>
                    <a:pt x="2465" y="5184"/>
                  </a:cubicBezTo>
                  <a:cubicBezTo>
                    <a:pt x="1834" y="4529"/>
                    <a:pt x="1513" y="3517"/>
                    <a:pt x="1168" y="2433"/>
                  </a:cubicBezTo>
                  <a:cubicBezTo>
                    <a:pt x="965" y="1743"/>
                    <a:pt x="739" y="1028"/>
                    <a:pt x="429" y="409"/>
                  </a:cubicBezTo>
                  <a:lnTo>
                    <a:pt x="429" y="409"/>
                  </a:lnTo>
                  <a:cubicBezTo>
                    <a:pt x="608" y="493"/>
                    <a:pt x="799" y="588"/>
                    <a:pt x="1013" y="659"/>
                  </a:cubicBezTo>
                  <a:cubicBezTo>
                    <a:pt x="1033" y="665"/>
                    <a:pt x="1053" y="668"/>
                    <a:pt x="1073" y="668"/>
                  </a:cubicBezTo>
                  <a:cubicBezTo>
                    <a:pt x="1137" y="668"/>
                    <a:pt x="1197" y="637"/>
                    <a:pt x="1215" y="564"/>
                  </a:cubicBezTo>
                  <a:cubicBezTo>
                    <a:pt x="1251" y="481"/>
                    <a:pt x="1215" y="385"/>
                    <a:pt x="1132" y="362"/>
                  </a:cubicBezTo>
                  <a:cubicBezTo>
                    <a:pt x="858" y="254"/>
                    <a:pt x="644" y="159"/>
                    <a:pt x="429" y="28"/>
                  </a:cubicBezTo>
                  <a:cubicBezTo>
                    <a:pt x="388" y="10"/>
                    <a:pt x="343" y="0"/>
                    <a:pt x="29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2883;p66">
              <a:extLst>
                <a:ext uri="{FF2B5EF4-FFF2-40B4-BE49-F238E27FC236}">
                  <a16:creationId xmlns:a16="http://schemas.microsoft.com/office/drawing/2014/main" id="{C84E13AA-3E23-3EDD-AC2B-44DA03C6E121}"/>
                </a:ext>
              </a:extLst>
            </p:cNvPr>
            <p:cNvSpPr/>
            <p:nvPr/>
          </p:nvSpPr>
          <p:spPr>
            <a:xfrm>
              <a:off x="7993805" y="2477170"/>
              <a:ext cx="136032" cy="222144"/>
            </a:xfrm>
            <a:custGeom>
              <a:avLst/>
              <a:gdLst/>
              <a:ahLst/>
              <a:cxnLst/>
              <a:rect l="l" t="t" r="r" b="b"/>
              <a:pathLst>
                <a:path w="4251" h="6942" extrusionOk="0">
                  <a:moveTo>
                    <a:pt x="1834" y="0"/>
                  </a:moveTo>
                  <a:cubicBezTo>
                    <a:pt x="1715" y="0"/>
                    <a:pt x="1632" y="95"/>
                    <a:pt x="1596" y="214"/>
                  </a:cubicBezTo>
                  <a:cubicBezTo>
                    <a:pt x="1453" y="857"/>
                    <a:pt x="1155" y="1512"/>
                    <a:pt x="870" y="2143"/>
                  </a:cubicBezTo>
                  <a:cubicBezTo>
                    <a:pt x="453" y="3084"/>
                    <a:pt x="0" y="4048"/>
                    <a:pt x="60" y="4965"/>
                  </a:cubicBezTo>
                  <a:cubicBezTo>
                    <a:pt x="96" y="5513"/>
                    <a:pt x="346" y="6013"/>
                    <a:pt x="762" y="6406"/>
                  </a:cubicBezTo>
                  <a:cubicBezTo>
                    <a:pt x="1155" y="6751"/>
                    <a:pt x="1644" y="6941"/>
                    <a:pt x="2144" y="6941"/>
                  </a:cubicBezTo>
                  <a:lnTo>
                    <a:pt x="2286" y="6941"/>
                  </a:lnTo>
                  <a:cubicBezTo>
                    <a:pt x="2834" y="6906"/>
                    <a:pt x="3334" y="6656"/>
                    <a:pt x="3703" y="6227"/>
                  </a:cubicBezTo>
                  <a:cubicBezTo>
                    <a:pt x="4072" y="5810"/>
                    <a:pt x="4251" y="5275"/>
                    <a:pt x="4215" y="4703"/>
                  </a:cubicBezTo>
                  <a:cubicBezTo>
                    <a:pt x="4156" y="3798"/>
                    <a:pt x="3608" y="2893"/>
                    <a:pt x="3072" y="2012"/>
                  </a:cubicBezTo>
                  <a:cubicBezTo>
                    <a:pt x="2953" y="1822"/>
                    <a:pt x="2846" y="1643"/>
                    <a:pt x="2727" y="1441"/>
                  </a:cubicBezTo>
                  <a:cubicBezTo>
                    <a:pt x="2696" y="1395"/>
                    <a:pt x="2646" y="1368"/>
                    <a:pt x="2591" y="1368"/>
                  </a:cubicBezTo>
                  <a:cubicBezTo>
                    <a:pt x="2561" y="1368"/>
                    <a:pt x="2530" y="1376"/>
                    <a:pt x="2501" y="1393"/>
                  </a:cubicBezTo>
                  <a:cubicBezTo>
                    <a:pt x="2429" y="1429"/>
                    <a:pt x="2406" y="1536"/>
                    <a:pt x="2441" y="1607"/>
                  </a:cubicBezTo>
                  <a:cubicBezTo>
                    <a:pt x="2560" y="1810"/>
                    <a:pt x="2667" y="2000"/>
                    <a:pt x="2787" y="2191"/>
                  </a:cubicBezTo>
                  <a:cubicBezTo>
                    <a:pt x="3322" y="3072"/>
                    <a:pt x="3822" y="3905"/>
                    <a:pt x="3894" y="4739"/>
                  </a:cubicBezTo>
                  <a:cubicBezTo>
                    <a:pt x="3918" y="5203"/>
                    <a:pt x="3775" y="5656"/>
                    <a:pt x="3453" y="6013"/>
                  </a:cubicBezTo>
                  <a:cubicBezTo>
                    <a:pt x="3144" y="6370"/>
                    <a:pt x="2715" y="6584"/>
                    <a:pt x="2251" y="6608"/>
                  </a:cubicBezTo>
                  <a:cubicBezTo>
                    <a:pt x="2209" y="6611"/>
                    <a:pt x="2168" y="6613"/>
                    <a:pt x="2127" y="6613"/>
                  </a:cubicBezTo>
                  <a:cubicBezTo>
                    <a:pt x="1708" y="6613"/>
                    <a:pt x="1314" y="6449"/>
                    <a:pt x="989" y="6168"/>
                  </a:cubicBezTo>
                  <a:cubicBezTo>
                    <a:pt x="632" y="5858"/>
                    <a:pt x="417" y="5417"/>
                    <a:pt x="393" y="4941"/>
                  </a:cubicBezTo>
                  <a:cubicBezTo>
                    <a:pt x="346" y="4108"/>
                    <a:pt x="751" y="3239"/>
                    <a:pt x="1167" y="2286"/>
                  </a:cubicBezTo>
                  <a:cubicBezTo>
                    <a:pt x="1429" y="1691"/>
                    <a:pt x="1703" y="1095"/>
                    <a:pt x="1870" y="476"/>
                  </a:cubicBezTo>
                  <a:cubicBezTo>
                    <a:pt x="1929" y="631"/>
                    <a:pt x="2001" y="774"/>
                    <a:pt x="2072" y="941"/>
                  </a:cubicBezTo>
                  <a:cubicBezTo>
                    <a:pt x="2106" y="992"/>
                    <a:pt x="2159" y="1031"/>
                    <a:pt x="2222" y="1031"/>
                  </a:cubicBezTo>
                  <a:cubicBezTo>
                    <a:pt x="2246" y="1031"/>
                    <a:pt x="2272" y="1025"/>
                    <a:pt x="2298" y="1012"/>
                  </a:cubicBezTo>
                  <a:cubicBezTo>
                    <a:pt x="2370" y="976"/>
                    <a:pt x="2417" y="881"/>
                    <a:pt x="2370" y="798"/>
                  </a:cubicBezTo>
                  <a:cubicBezTo>
                    <a:pt x="2263" y="572"/>
                    <a:pt x="2179" y="381"/>
                    <a:pt x="2108" y="179"/>
                  </a:cubicBezTo>
                  <a:cubicBezTo>
                    <a:pt x="2060" y="83"/>
                    <a:pt x="1953" y="0"/>
                    <a:pt x="183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884;p66">
              <a:extLst>
                <a:ext uri="{FF2B5EF4-FFF2-40B4-BE49-F238E27FC236}">
                  <a16:creationId xmlns:a16="http://schemas.microsoft.com/office/drawing/2014/main" id="{846CFFC0-82A5-721B-0F53-31B13255B42A}"/>
                </a:ext>
              </a:extLst>
            </p:cNvPr>
            <p:cNvSpPr/>
            <p:nvPr/>
          </p:nvSpPr>
          <p:spPr>
            <a:xfrm>
              <a:off x="8170573" y="2617042"/>
              <a:ext cx="110528" cy="161888"/>
            </a:xfrm>
            <a:custGeom>
              <a:avLst/>
              <a:gdLst/>
              <a:ahLst/>
              <a:cxnLst/>
              <a:rect l="l" t="t" r="r" b="b"/>
              <a:pathLst>
                <a:path w="3454" h="5059" extrusionOk="0">
                  <a:moveTo>
                    <a:pt x="307" y="1"/>
                  </a:moveTo>
                  <a:cubicBezTo>
                    <a:pt x="276" y="1"/>
                    <a:pt x="245" y="8"/>
                    <a:pt x="215" y="22"/>
                  </a:cubicBezTo>
                  <a:cubicBezTo>
                    <a:pt x="108" y="70"/>
                    <a:pt x="61" y="177"/>
                    <a:pt x="72" y="273"/>
                  </a:cubicBezTo>
                  <a:cubicBezTo>
                    <a:pt x="156" y="773"/>
                    <a:pt x="120" y="1320"/>
                    <a:pt x="84" y="1856"/>
                  </a:cubicBezTo>
                  <a:cubicBezTo>
                    <a:pt x="49" y="2642"/>
                    <a:pt x="1" y="3463"/>
                    <a:pt x="299" y="4106"/>
                  </a:cubicBezTo>
                  <a:cubicBezTo>
                    <a:pt x="477" y="4499"/>
                    <a:pt x="811" y="4797"/>
                    <a:pt x="1204" y="4952"/>
                  </a:cubicBezTo>
                  <a:cubicBezTo>
                    <a:pt x="1394" y="5023"/>
                    <a:pt x="1596" y="5059"/>
                    <a:pt x="1787" y="5059"/>
                  </a:cubicBezTo>
                  <a:cubicBezTo>
                    <a:pt x="2013" y="5059"/>
                    <a:pt x="2251" y="5011"/>
                    <a:pt x="2454" y="4904"/>
                  </a:cubicBezTo>
                  <a:cubicBezTo>
                    <a:pt x="2847" y="4725"/>
                    <a:pt x="3144" y="4404"/>
                    <a:pt x="3287" y="3987"/>
                  </a:cubicBezTo>
                  <a:cubicBezTo>
                    <a:pt x="3454" y="3571"/>
                    <a:pt x="3442" y="3118"/>
                    <a:pt x="3251" y="2737"/>
                  </a:cubicBezTo>
                  <a:cubicBezTo>
                    <a:pt x="2954" y="2094"/>
                    <a:pt x="2299" y="1606"/>
                    <a:pt x="1668" y="1130"/>
                  </a:cubicBezTo>
                  <a:lnTo>
                    <a:pt x="1585" y="1046"/>
                  </a:lnTo>
                  <a:cubicBezTo>
                    <a:pt x="1552" y="1023"/>
                    <a:pt x="1518" y="1013"/>
                    <a:pt x="1485" y="1013"/>
                  </a:cubicBezTo>
                  <a:cubicBezTo>
                    <a:pt x="1434" y="1013"/>
                    <a:pt x="1387" y="1039"/>
                    <a:pt x="1358" y="1082"/>
                  </a:cubicBezTo>
                  <a:cubicBezTo>
                    <a:pt x="1299" y="1154"/>
                    <a:pt x="1311" y="1261"/>
                    <a:pt x="1382" y="1308"/>
                  </a:cubicBezTo>
                  <a:lnTo>
                    <a:pt x="1477" y="1380"/>
                  </a:lnTo>
                  <a:cubicBezTo>
                    <a:pt x="2096" y="1856"/>
                    <a:pt x="2680" y="2297"/>
                    <a:pt x="2954" y="2868"/>
                  </a:cubicBezTo>
                  <a:cubicBezTo>
                    <a:pt x="3097" y="3178"/>
                    <a:pt x="3109" y="3535"/>
                    <a:pt x="2989" y="3868"/>
                  </a:cubicBezTo>
                  <a:cubicBezTo>
                    <a:pt x="2870" y="4190"/>
                    <a:pt x="2632" y="4463"/>
                    <a:pt x="2323" y="4606"/>
                  </a:cubicBezTo>
                  <a:cubicBezTo>
                    <a:pt x="2158" y="4689"/>
                    <a:pt x="1979" y="4727"/>
                    <a:pt x="1798" y="4727"/>
                  </a:cubicBezTo>
                  <a:cubicBezTo>
                    <a:pt x="1639" y="4727"/>
                    <a:pt x="1478" y="4698"/>
                    <a:pt x="1323" y="4642"/>
                  </a:cubicBezTo>
                  <a:cubicBezTo>
                    <a:pt x="1001" y="4523"/>
                    <a:pt x="727" y="4261"/>
                    <a:pt x="596" y="3952"/>
                  </a:cubicBezTo>
                  <a:cubicBezTo>
                    <a:pt x="346" y="3392"/>
                    <a:pt x="370" y="2642"/>
                    <a:pt x="418" y="1856"/>
                  </a:cubicBezTo>
                  <a:cubicBezTo>
                    <a:pt x="453" y="1392"/>
                    <a:pt x="465" y="927"/>
                    <a:pt x="430" y="487"/>
                  </a:cubicBezTo>
                  <a:lnTo>
                    <a:pt x="430" y="487"/>
                  </a:lnTo>
                  <a:cubicBezTo>
                    <a:pt x="537" y="594"/>
                    <a:pt x="656" y="689"/>
                    <a:pt x="787" y="808"/>
                  </a:cubicBezTo>
                  <a:cubicBezTo>
                    <a:pt x="824" y="835"/>
                    <a:pt x="862" y="847"/>
                    <a:pt x="897" y="847"/>
                  </a:cubicBezTo>
                  <a:cubicBezTo>
                    <a:pt x="940" y="847"/>
                    <a:pt x="980" y="829"/>
                    <a:pt x="1013" y="796"/>
                  </a:cubicBezTo>
                  <a:cubicBezTo>
                    <a:pt x="1073" y="725"/>
                    <a:pt x="1061" y="630"/>
                    <a:pt x="1001" y="570"/>
                  </a:cubicBezTo>
                  <a:cubicBezTo>
                    <a:pt x="787" y="392"/>
                    <a:pt x="632" y="225"/>
                    <a:pt x="489" y="82"/>
                  </a:cubicBezTo>
                  <a:cubicBezTo>
                    <a:pt x="440" y="33"/>
                    <a:pt x="374" y="1"/>
                    <a:pt x="30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13002;p66">
            <a:extLst>
              <a:ext uri="{FF2B5EF4-FFF2-40B4-BE49-F238E27FC236}">
                <a16:creationId xmlns:a16="http://schemas.microsoft.com/office/drawing/2014/main" id="{74D19E9A-27E9-90B6-E5F6-7A5DBB6453D3}"/>
              </a:ext>
            </a:extLst>
          </p:cNvPr>
          <p:cNvGrpSpPr/>
          <p:nvPr/>
        </p:nvGrpSpPr>
        <p:grpSpPr>
          <a:xfrm>
            <a:off x="367840" y="2132905"/>
            <a:ext cx="720000" cy="720000"/>
            <a:chOff x="3910637" y="3352690"/>
            <a:chExt cx="256800" cy="357024"/>
          </a:xfrm>
        </p:grpSpPr>
        <p:sp>
          <p:nvSpPr>
            <p:cNvPr id="10" name="Google Shape;13003;p66">
              <a:extLst>
                <a:ext uri="{FF2B5EF4-FFF2-40B4-BE49-F238E27FC236}">
                  <a16:creationId xmlns:a16="http://schemas.microsoft.com/office/drawing/2014/main" id="{F4AFD714-4036-A0BE-42DD-734AEAD8D6DE}"/>
                </a:ext>
              </a:extLst>
            </p:cNvPr>
            <p:cNvSpPr/>
            <p:nvPr/>
          </p:nvSpPr>
          <p:spPr>
            <a:xfrm>
              <a:off x="3910637" y="3352690"/>
              <a:ext cx="256800" cy="357024"/>
            </a:xfrm>
            <a:custGeom>
              <a:avLst/>
              <a:gdLst/>
              <a:ahLst/>
              <a:cxnLst/>
              <a:rect l="l" t="t" r="r" b="b"/>
              <a:pathLst>
                <a:path w="8025" h="11157" extrusionOk="0">
                  <a:moveTo>
                    <a:pt x="4001" y="310"/>
                  </a:moveTo>
                  <a:cubicBezTo>
                    <a:pt x="4596" y="310"/>
                    <a:pt x="5144" y="608"/>
                    <a:pt x="5477" y="1120"/>
                  </a:cubicBezTo>
                  <a:cubicBezTo>
                    <a:pt x="5501" y="1155"/>
                    <a:pt x="5560" y="1191"/>
                    <a:pt x="5608" y="1191"/>
                  </a:cubicBezTo>
                  <a:lnTo>
                    <a:pt x="5656" y="1191"/>
                  </a:lnTo>
                  <a:cubicBezTo>
                    <a:pt x="6668" y="1191"/>
                    <a:pt x="7501" y="2025"/>
                    <a:pt x="7501" y="3037"/>
                  </a:cubicBezTo>
                  <a:cubicBezTo>
                    <a:pt x="7501" y="3346"/>
                    <a:pt x="7418" y="3656"/>
                    <a:pt x="7263" y="3930"/>
                  </a:cubicBezTo>
                  <a:lnTo>
                    <a:pt x="7215" y="3882"/>
                  </a:lnTo>
                  <a:cubicBezTo>
                    <a:pt x="7186" y="3852"/>
                    <a:pt x="7144" y="3837"/>
                    <a:pt x="7101" y="3837"/>
                  </a:cubicBezTo>
                  <a:cubicBezTo>
                    <a:pt x="7058" y="3837"/>
                    <a:pt x="7013" y="3852"/>
                    <a:pt x="6977" y="3882"/>
                  </a:cubicBezTo>
                  <a:cubicBezTo>
                    <a:pt x="6918" y="3942"/>
                    <a:pt x="6918" y="4049"/>
                    <a:pt x="6977" y="4120"/>
                  </a:cubicBezTo>
                  <a:cubicBezTo>
                    <a:pt x="7418" y="4549"/>
                    <a:pt x="7656" y="5132"/>
                    <a:pt x="7656" y="5763"/>
                  </a:cubicBezTo>
                  <a:cubicBezTo>
                    <a:pt x="7692" y="7025"/>
                    <a:pt x="6668" y="8049"/>
                    <a:pt x="5418" y="8049"/>
                  </a:cubicBezTo>
                  <a:cubicBezTo>
                    <a:pt x="5179" y="8049"/>
                    <a:pt x="4953" y="8025"/>
                    <a:pt x="4727" y="7942"/>
                  </a:cubicBezTo>
                  <a:lnTo>
                    <a:pt x="4715" y="7513"/>
                  </a:lnTo>
                  <a:cubicBezTo>
                    <a:pt x="4763" y="7490"/>
                    <a:pt x="4810" y="7442"/>
                    <a:pt x="4834" y="7394"/>
                  </a:cubicBezTo>
                  <a:cubicBezTo>
                    <a:pt x="4894" y="7335"/>
                    <a:pt x="4894" y="7228"/>
                    <a:pt x="4834" y="7156"/>
                  </a:cubicBezTo>
                  <a:cubicBezTo>
                    <a:pt x="4804" y="7126"/>
                    <a:pt x="4763" y="7112"/>
                    <a:pt x="4720" y="7112"/>
                  </a:cubicBezTo>
                  <a:cubicBezTo>
                    <a:pt x="4676" y="7112"/>
                    <a:pt x="4632" y="7126"/>
                    <a:pt x="4596" y="7156"/>
                  </a:cubicBezTo>
                  <a:cubicBezTo>
                    <a:pt x="4382" y="7371"/>
                    <a:pt x="4120" y="7466"/>
                    <a:pt x="3834" y="7466"/>
                  </a:cubicBezTo>
                  <a:cubicBezTo>
                    <a:pt x="3667" y="7466"/>
                    <a:pt x="3524" y="7442"/>
                    <a:pt x="3370" y="7371"/>
                  </a:cubicBezTo>
                  <a:cubicBezTo>
                    <a:pt x="3350" y="7357"/>
                    <a:pt x="3327" y="7351"/>
                    <a:pt x="3304" y="7351"/>
                  </a:cubicBezTo>
                  <a:cubicBezTo>
                    <a:pt x="3244" y="7351"/>
                    <a:pt x="3181" y="7390"/>
                    <a:pt x="3155" y="7442"/>
                  </a:cubicBezTo>
                  <a:cubicBezTo>
                    <a:pt x="3108" y="7513"/>
                    <a:pt x="3155" y="7621"/>
                    <a:pt x="3227" y="7668"/>
                  </a:cubicBezTo>
                  <a:cubicBezTo>
                    <a:pt x="3358" y="7728"/>
                    <a:pt x="3489" y="7763"/>
                    <a:pt x="3644" y="7787"/>
                  </a:cubicBezTo>
                  <a:lnTo>
                    <a:pt x="3608" y="8347"/>
                  </a:lnTo>
                  <a:cubicBezTo>
                    <a:pt x="3513" y="8359"/>
                    <a:pt x="3405" y="8359"/>
                    <a:pt x="3298" y="8359"/>
                  </a:cubicBezTo>
                  <a:cubicBezTo>
                    <a:pt x="2036" y="8359"/>
                    <a:pt x="1024" y="7335"/>
                    <a:pt x="1024" y="6085"/>
                  </a:cubicBezTo>
                  <a:cubicBezTo>
                    <a:pt x="1024" y="6013"/>
                    <a:pt x="1024" y="5942"/>
                    <a:pt x="1036" y="5858"/>
                  </a:cubicBezTo>
                  <a:cubicBezTo>
                    <a:pt x="1036" y="5823"/>
                    <a:pt x="1024" y="5775"/>
                    <a:pt x="988" y="5739"/>
                  </a:cubicBezTo>
                  <a:cubicBezTo>
                    <a:pt x="560" y="5251"/>
                    <a:pt x="322" y="4644"/>
                    <a:pt x="322" y="3989"/>
                  </a:cubicBezTo>
                  <a:cubicBezTo>
                    <a:pt x="322" y="2906"/>
                    <a:pt x="988" y="1929"/>
                    <a:pt x="1989" y="1548"/>
                  </a:cubicBezTo>
                  <a:lnTo>
                    <a:pt x="1989" y="1548"/>
                  </a:lnTo>
                  <a:cubicBezTo>
                    <a:pt x="1965" y="1656"/>
                    <a:pt x="1941" y="1775"/>
                    <a:pt x="1929" y="1870"/>
                  </a:cubicBezTo>
                  <a:cubicBezTo>
                    <a:pt x="1917" y="1965"/>
                    <a:pt x="1989" y="2037"/>
                    <a:pt x="2084" y="2048"/>
                  </a:cubicBezTo>
                  <a:lnTo>
                    <a:pt x="2096" y="2048"/>
                  </a:lnTo>
                  <a:cubicBezTo>
                    <a:pt x="2179" y="2048"/>
                    <a:pt x="2239" y="1989"/>
                    <a:pt x="2262" y="1906"/>
                  </a:cubicBezTo>
                  <a:cubicBezTo>
                    <a:pt x="2274" y="1715"/>
                    <a:pt x="2322" y="1536"/>
                    <a:pt x="2393" y="1370"/>
                  </a:cubicBezTo>
                  <a:lnTo>
                    <a:pt x="2393" y="1358"/>
                  </a:lnTo>
                  <a:cubicBezTo>
                    <a:pt x="2679" y="715"/>
                    <a:pt x="3298" y="310"/>
                    <a:pt x="4001" y="310"/>
                  </a:cubicBezTo>
                  <a:close/>
                  <a:moveTo>
                    <a:pt x="4394" y="7704"/>
                  </a:moveTo>
                  <a:lnTo>
                    <a:pt x="4536" y="10847"/>
                  </a:lnTo>
                  <a:lnTo>
                    <a:pt x="3834" y="10847"/>
                  </a:lnTo>
                  <a:lnTo>
                    <a:pt x="3989" y="7811"/>
                  </a:lnTo>
                  <a:cubicBezTo>
                    <a:pt x="4120" y="7799"/>
                    <a:pt x="4251" y="7763"/>
                    <a:pt x="4394" y="7704"/>
                  </a:cubicBezTo>
                  <a:close/>
                  <a:moveTo>
                    <a:pt x="4013" y="1"/>
                  </a:moveTo>
                  <a:cubicBezTo>
                    <a:pt x="3215" y="1"/>
                    <a:pt x="2501" y="465"/>
                    <a:pt x="2143" y="1155"/>
                  </a:cubicBezTo>
                  <a:cubicBezTo>
                    <a:pt x="881" y="1536"/>
                    <a:pt x="0" y="2679"/>
                    <a:pt x="0" y="4001"/>
                  </a:cubicBezTo>
                  <a:cubicBezTo>
                    <a:pt x="0" y="4704"/>
                    <a:pt x="250" y="5382"/>
                    <a:pt x="703" y="5918"/>
                  </a:cubicBezTo>
                  <a:lnTo>
                    <a:pt x="703" y="6097"/>
                  </a:lnTo>
                  <a:cubicBezTo>
                    <a:pt x="703" y="7549"/>
                    <a:pt x="1869" y="8704"/>
                    <a:pt x="3298" y="8704"/>
                  </a:cubicBezTo>
                  <a:cubicBezTo>
                    <a:pt x="3405" y="8704"/>
                    <a:pt x="3501" y="8704"/>
                    <a:pt x="3596" y="8692"/>
                  </a:cubicBezTo>
                  <a:lnTo>
                    <a:pt x="3596" y="8692"/>
                  </a:lnTo>
                  <a:lnTo>
                    <a:pt x="3501" y="10835"/>
                  </a:lnTo>
                  <a:lnTo>
                    <a:pt x="3298" y="10835"/>
                  </a:lnTo>
                  <a:cubicBezTo>
                    <a:pt x="3215" y="10835"/>
                    <a:pt x="3143" y="10907"/>
                    <a:pt x="3143" y="11002"/>
                  </a:cubicBezTo>
                  <a:cubicBezTo>
                    <a:pt x="3143" y="11085"/>
                    <a:pt x="3215" y="11157"/>
                    <a:pt x="3298" y="11157"/>
                  </a:cubicBezTo>
                  <a:lnTo>
                    <a:pt x="5048" y="11157"/>
                  </a:lnTo>
                  <a:cubicBezTo>
                    <a:pt x="5132" y="11157"/>
                    <a:pt x="5203" y="11085"/>
                    <a:pt x="5203" y="11002"/>
                  </a:cubicBezTo>
                  <a:cubicBezTo>
                    <a:pt x="5203" y="10907"/>
                    <a:pt x="5132" y="10835"/>
                    <a:pt x="5048" y="10835"/>
                  </a:cubicBezTo>
                  <a:lnTo>
                    <a:pt x="4846" y="10835"/>
                  </a:lnTo>
                  <a:lnTo>
                    <a:pt x="4715" y="8275"/>
                  </a:lnTo>
                  <a:lnTo>
                    <a:pt x="4715" y="8275"/>
                  </a:lnTo>
                  <a:cubicBezTo>
                    <a:pt x="4941" y="8335"/>
                    <a:pt x="5168" y="8359"/>
                    <a:pt x="5382" y="8359"/>
                  </a:cubicBezTo>
                  <a:cubicBezTo>
                    <a:pt x="6834" y="8359"/>
                    <a:pt x="7989" y="7192"/>
                    <a:pt x="7989" y="5763"/>
                  </a:cubicBezTo>
                  <a:cubicBezTo>
                    <a:pt x="8025" y="5204"/>
                    <a:pt x="7846" y="4656"/>
                    <a:pt x="7513" y="4215"/>
                  </a:cubicBezTo>
                  <a:cubicBezTo>
                    <a:pt x="7739" y="3870"/>
                    <a:pt x="7858" y="3465"/>
                    <a:pt x="7858" y="3049"/>
                  </a:cubicBezTo>
                  <a:cubicBezTo>
                    <a:pt x="7858" y="1858"/>
                    <a:pt x="6906" y="894"/>
                    <a:pt x="5715" y="882"/>
                  </a:cubicBezTo>
                  <a:cubicBezTo>
                    <a:pt x="5322" y="322"/>
                    <a:pt x="4691" y="1"/>
                    <a:pt x="401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13004;p66">
              <a:extLst>
                <a:ext uri="{FF2B5EF4-FFF2-40B4-BE49-F238E27FC236}">
                  <a16:creationId xmlns:a16="http://schemas.microsoft.com/office/drawing/2014/main" id="{4E9DE052-0F42-CB34-1422-5AA6B36C6D30}"/>
                </a:ext>
              </a:extLst>
            </p:cNvPr>
            <p:cNvSpPr/>
            <p:nvPr/>
          </p:nvSpPr>
          <p:spPr>
            <a:xfrm>
              <a:off x="3960909" y="3498226"/>
              <a:ext cx="60992" cy="60992"/>
            </a:xfrm>
            <a:custGeom>
              <a:avLst/>
              <a:gdLst/>
              <a:ahLst/>
              <a:cxnLst/>
              <a:rect l="l" t="t" r="r" b="b"/>
              <a:pathLst>
                <a:path w="1906" h="1906" extrusionOk="0"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cubicBezTo>
                    <a:pt x="1" y="1120"/>
                    <a:pt x="775" y="1906"/>
                    <a:pt x="1751" y="1906"/>
                  </a:cubicBezTo>
                  <a:cubicBezTo>
                    <a:pt x="1834" y="1906"/>
                    <a:pt x="1906" y="1834"/>
                    <a:pt x="1906" y="1751"/>
                  </a:cubicBezTo>
                  <a:cubicBezTo>
                    <a:pt x="1906" y="1656"/>
                    <a:pt x="1834" y="1584"/>
                    <a:pt x="1751" y="1584"/>
                  </a:cubicBezTo>
                  <a:cubicBezTo>
                    <a:pt x="977" y="1584"/>
                    <a:pt x="334" y="953"/>
                    <a:pt x="334" y="167"/>
                  </a:cubicBezTo>
                  <a:cubicBezTo>
                    <a:pt x="334" y="84"/>
                    <a:pt x="263" y="1"/>
                    <a:pt x="1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005;p66">
              <a:extLst>
                <a:ext uri="{FF2B5EF4-FFF2-40B4-BE49-F238E27FC236}">
                  <a16:creationId xmlns:a16="http://schemas.microsoft.com/office/drawing/2014/main" id="{C888F7B3-2B36-44B3-F3AF-6D57D6863F1A}"/>
                </a:ext>
              </a:extLst>
            </p:cNvPr>
            <p:cNvSpPr/>
            <p:nvPr/>
          </p:nvSpPr>
          <p:spPr>
            <a:xfrm>
              <a:off x="4083981" y="3408690"/>
              <a:ext cx="44224" cy="43872"/>
            </a:xfrm>
            <a:custGeom>
              <a:avLst/>
              <a:gdLst/>
              <a:ahLst/>
              <a:cxnLst/>
              <a:rect l="l" t="t" r="r" b="b"/>
              <a:pathLst>
                <a:path w="1382" h="1371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655" y="334"/>
                    <a:pt x="1036" y="739"/>
                    <a:pt x="1036" y="1215"/>
                  </a:cubicBezTo>
                  <a:cubicBezTo>
                    <a:pt x="1036" y="1299"/>
                    <a:pt x="1120" y="1370"/>
                    <a:pt x="1203" y="1370"/>
                  </a:cubicBezTo>
                  <a:cubicBezTo>
                    <a:pt x="1298" y="1370"/>
                    <a:pt x="1370" y="1299"/>
                    <a:pt x="1370" y="1215"/>
                  </a:cubicBezTo>
                  <a:cubicBezTo>
                    <a:pt x="1382" y="560"/>
                    <a:pt x="834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018;p66">
            <a:extLst>
              <a:ext uri="{FF2B5EF4-FFF2-40B4-BE49-F238E27FC236}">
                <a16:creationId xmlns:a16="http://schemas.microsoft.com/office/drawing/2014/main" id="{871F41FD-A5A7-ADFA-C070-B599F32119F1}"/>
              </a:ext>
            </a:extLst>
          </p:cNvPr>
          <p:cNvSpPr/>
          <p:nvPr/>
        </p:nvSpPr>
        <p:spPr>
          <a:xfrm>
            <a:off x="358752" y="3245412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11169" h="11169" extrusionOk="0">
                <a:moveTo>
                  <a:pt x="5585" y="382"/>
                </a:moveTo>
                <a:cubicBezTo>
                  <a:pt x="6990" y="382"/>
                  <a:pt x="8311" y="930"/>
                  <a:pt x="9311" y="1906"/>
                </a:cubicBezTo>
                <a:cubicBezTo>
                  <a:pt x="10300" y="2906"/>
                  <a:pt x="10835" y="4216"/>
                  <a:pt x="10835" y="5633"/>
                </a:cubicBezTo>
                <a:cubicBezTo>
                  <a:pt x="10835" y="7002"/>
                  <a:pt x="10288" y="8311"/>
                  <a:pt x="9311" y="9312"/>
                </a:cubicBezTo>
                <a:cubicBezTo>
                  <a:pt x="8311" y="10300"/>
                  <a:pt x="7002" y="10836"/>
                  <a:pt x="5585" y="10836"/>
                </a:cubicBezTo>
                <a:cubicBezTo>
                  <a:pt x="4192" y="10836"/>
                  <a:pt x="2858" y="10288"/>
                  <a:pt x="1870" y="9312"/>
                </a:cubicBezTo>
                <a:cubicBezTo>
                  <a:pt x="870" y="8311"/>
                  <a:pt x="334" y="7002"/>
                  <a:pt x="334" y="5585"/>
                </a:cubicBezTo>
                <a:cubicBezTo>
                  <a:pt x="334" y="4192"/>
                  <a:pt x="882" y="2858"/>
                  <a:pt x="1870" y="1870"/>
                </a:cubicBezTo>
                <a:cubicBezTo>
                  <a:pt x="1953" y="1775"/>
                  <a:pt x="2061" y="1668"/>
                  <a:pt x="2168" y="1596"/>
                </a:cubicBezTo>
                <a:lnTo>
                  <a:pt x="2418" y="2001"/>
                </a:lnTo>
                <a:cubicBezTo>
                  <a:pt x="2465" y="2073"/>
                  <a:pt x="2489" y="2180"/>
                  <a:pt x="2465" y="2263"/>
                </a:cubicBezTo>
                <a:lnTo>
                  <a:pt x="2168" y="3537"/>
                </a:lnTo>
                <a:cubicBezTo>
                  <a:pt x="2120" y="3692"/>
                  <a:pt x="2180" y="3870"/>
                  <a:pt x="2299" y="4013"/>
                </a:cubicBezTo>
                <a:lnTo>
                  <a:pt x="3489" y="5228"/>
                </a:lnTo>
                <a:cubicBezTo>
                  <a:pt x="3586" y="5335"/>
                  <a:pt x="3721" y="5384"/>
                  <a:pt x="3869" y="5384"/>
                </a:cubicBezTo>
                <a:cubicBezTo>
                  <a:pt x="3885" y="5384"/>
                  <a:pt x="3901" y="5384"/>
                  <a:pt x="3918" y="5382"/>
                </a:cubicBezTo>
                <a:lnTo>
                  <a:pt x="4811" y="5275"/>
                </a:lnTo>
                <a:lnTo>
                  <a:pt x="5692" y="6014"/>
                </a:lnTo>
                <a:lnTo>
                  <a:pt x="5418" y="6752"/>
                </a:lnTo>
                <a:cubicBezTo>
                  <a:pt x="5406" y="6787"/>
                  <a:pt x="5406" y="6847"/>
                  <a:pt x="5442" y="6883"/>
                </a:cubicBezTo>
                <a:lnTo>
                  <a:pt x="5573" y="7109"/>
                </a:lnTo>
                <a:cubicBezTo>
                  <a:pt x="5606" y="7158"/>
                  <a:pt x="5661" y="7185"/>
                  <a:pt x="5720" y="7185"/>
                </a:cubicBezTo>
                <a:cubicBezTo>
                  <a:pt x="5746" y="7185"/>
                  <a:pt x="5773" y="7179"/>
                  <a:pt x="5799" y="7168"/>
                </a:cubicBezTo>
                <a:cubicBezTo>
                  <a:pt x="5871" y="7121"/>
                  <a:pt x="5894" y="7014"/>
                  <a:pt x="5859" y="6942"/>
                </a:cubicBezTo>
                <a:lnTo>
                  <a:pt x="5763" y="6787"/>
                </a:lnTo>
                <a:lnTo>
                  <a:pt x="6133" y="5799"/>
                </a:lnTo>
                <a:lnTo>
                  <a:pt x="7621" y="6002"/>
                </a:lnTo>
                <a:lnTo>
                  <a:pt x="8930" y="6930"/>
                </a:lnTo>
                <a:cubicBezTo>
                  <a:pt x="8978" y="6954"/>
                  <a:pt x="9014" y="7002"/>
                  <a:pt x="9014" y="7061"/>
                </a:cubicBezTo>
                <a:cubicBezTo>
                  <a:pt x="9014" y="7121"/>
                  <a:pt x="8990" y="7168"/>
                  <a:pt x="8966" y="7204"/>
                </a:cubicBezTo>
                <a:lnTo>
                  <a:pt x="6466" y="10169"/>
                </a:lnTo>
                <a:lnTo>
                  <a:pt x="6454" y="10169"/>
                </a:lnTo>
                <a:lnTo>
                  <a:pt x="6275" y="10038"/>
                </a:lnTo>
                <a:lnTo>
                  <a:pt x="6275" y="10026"/>
                </a:lnTo>
                <a:lnTo>
                  <a:pt x="6597" y="8264"/>
                </a:lnTo>
                <a:cubicBezTo>
                  <a:pt x="6597" y="8216"/>
                  <a:pt x="6597" y="8192"/>
                  <a:pt x="6585" y="8145"/>
                </a:cubicBezTo>
                <a:lnTo>
                  <a:pt x="6192" y="7502"/>
                </a:lnTo>
                <a:cubicBezTo>
                  <a:pt x="6167" y="7452"/>
                  <a:pt x="6109" y="7426"/>
                  <a:pt x="6051" y="7426"/>
                </a:cubicBezTo>
                <a:cubicBezTo>
                  <a:pt x="6025" y="7426"/>
                  <a:pt x="6000" y="7431"/>
                  <a:pt x="5978" y="7442"/>
                </a:cubicBezTo>
                <a:cubicBezTo>
                  <a:pt x="5894" y="7490"/>
                  <a:pt x="5871" y="7597"/>
                  <a:pt x="5918" y="7668"/>
                </a:cubicBezTo>
                <a:lnTo>
                  <a:pt x="6275" y="8264"/>
                </a:lnTo>
                <a:lnTo>
                  <a:pt x="5954" y="9966"/>
                </a:lnTo>
                <a:cubicBezTo>
                  <a:pt x="5930" y="10097"/>
                  <a:pt x="5990" y="10216"/>
                  <a:pt x="6097" y="10300"/>
                </a:cubicBezTo>
                <a:lnTo>
                  <a:pt x="6275" y="10443"/>
                </a:lnTo>
                <a:cubicBezTo>
                  <a:pt x="6335" y="10478"/>
                  <a:pt x="6406" y="10502"/>
                  <a:pt x="6466" y="10502"/>
                </a:cubicBezTo>
                <a:cubicBezTo>
                  <a:pt x="6573" y="10502"/>
                  <a:pt x="6656" y="10455"/>
                  <a:pt x="6716" y="10383"/>
                </a:cubicBezTo>
                <a:lnTo>
                  <a:pt x="9216" y="7418"/>
                </a:lnTo>
                <a:cubicBezTo>
                  <a:pt x="9311" y="7311"/>
                  <a:pt x="9347" y="7168"/>
                  <a:pt x="9335" y="7014"/>
                </a:cubicBezTo>
                <a:cubicBezTo>
                  <a:pt x="9323" y="6871"/>
                  <a:pt x="9228" y="6752"/>
                  <a:pt x="9133" y="6656"/>
                </a:cubicBezTo>
                <a:lnTo>
                  <a:pt x="7787" y="5716"/>
                </a:lnTo>
                <a:cubicBezTo>
                  <a:pt x="7776" y="5704"/>
                  <a:pt x="7740" y="5692"/>
                  <a:pt x="7716" y="5692"/>
                </a:cubicBezTo>
                <a:lnTo>
                  <a:pt x="6049" y="5454"/>
                </a:lnTo>
                <a:cubicBezTo>
                  <a:pt x="6040" y="5452"/>
                  <a:pt x="6031" y="5452"/>
                  <a:pt x="6022" y="5452"/>
                </a:cubicBezTo>
                <a:cubicBezTo>
                  <a:pt x="5958" y="5452"/>
                  <a:pt x="5891" y="5488"/>
                  <a:pt x="5871" y="5561"/>
                </a:cubicBezTo>
                <a:lnTo>
                  <a:pt x="5811" y="5704"/>
                </a:lnTo>
                <a:lnTo>
                  <a:pt x="4966" y="4990"/>
                </a:lnTo>
                <a:cubicBezTo>
                  <a:pt x="4930" y="4966"/>
                  <a:pt x="4882" y="4942"/>
                  <a:pt x="4847" y="4942"/>
                </a:cubicBezTo>
                <a:lnTo>
                  <a:pt x="4216" y="5025"/>
                </a:lnTo>
                <a:lnTo>
                  <a:pt x="4192" y="4466"/>
                </a:lnTo>
                <a:cubicBezTo>
                  <a:pt x="4192" y="4382"/>
                  <a:pt x="4251" y="4287"/>
                  <a:pt x="4335" y="4275"/>
                </a:cubicBezTo>
                <a:lnTo>
                  <a:pt x="5466" y="4097"/>
                </a:lnTo>
                <a:lnTo>
                  <a:pt x="5478" y="4501"/>
                </a:lnTo>
                <a:cubicBezTo>
                  <a:pt x="5478" y="4585"/>
                  <a:pt x="5561" y="4668"/>
                  <a:pt x="5644" y="4668"/>
                </a:cubicBezTo>
                <a:cubicBezTo>
                  <a:pt x="5740" y="4668"/>
                  <a:pt x="5811" y="4585"/>
                  <a:pt x="5811" y="4501"/>
                </a:cubicBezTo>
                <a:lnTo>
                  <a:pt x="5799" y="3978"/>
                </a:lnTo>
                <a:lnTo>
                  <a:pt x="6454" y="3239"/>
                </a:lnTo>
                <a:cubicBezTo>
                  <a:pt x="6514" y="3156"/>
                  <a:pt x="6514" y="3073"/>
                  <a:pt x="6430" y="3001"/>
                </a:cubicBezTo>
                <a:cubicBezTo>
                  <a:pt x="6396" y="2973"/>
                  <a:pt x="6359" y="2958"/>
                  <a:pt x="6321" y="2958"/>
                </a:cubicBezTo>
                <a:cubicBezTo>
                  <a:pt x="6279" y="2958"/>
                  <a:pt x="6236" y="2976"/>
                  <a:pt x="6192" y="3013"/>
                </a:cubicBezTo>
                <a:lnTo>
                  <a:pt x="5525" y="3775"/>
                </a:lnTo>
                <a:lnTo>
                  <a:pt x="4275" y="3978"/>
                </a:lnTo>
                <a:cubicBezTo>
                  <a:pt x="4025" y="4025"/>
                  <a:pt x="3835" y="4251"/>
                  <a:pt x="3847" y="4513"/>
                </a:cubicBezTo>
                <a:lnTo>
                  <a:pt x="3870" y="5085"/>
                </a:lnTo>
                <a:lnTo>
                  <a:pt x="3858" y="5085"/>
                </a:lnTo>
                <a:cubicBezTo>
                  <a:pt x="3799" y="5085"/>
                  <a:pt x="3739" y="5061"/>
                  <a:pt x="3716" y="5025"/>
                </a:cubicBezTo>
                <a:lnTo>
                  <a:pt x="2525" y="3799"/>
                </a:lnTo>
                <a:cubicBezTo>
                  <a:pt x="2477" y="3751"/>
                  <a:pt x="2465" y="3692"/>
                  <a:pt x="2477" y="3620"/>
                </a:cubicBezTo>
                <a:lnTo>
                  <a:pt x="2775" y="2358"/>
                </a:lnTo>
                <a:cubicBezTo>
                  <a:pt x="2823" y="2180"/>
                  <a:pt x="2787" y="1989"/>
                  <a:pt x="2680" y="1834"/>
                </a:cubicBezTo>
                <a:lnTo>
                  <a:pt x="2418" y="1406"/>
                </a:lnTo>
                <a:cubicBezTo>
                  <a:pt x="2668" y="1215"/>
                  <a:pt x="2954" y="1037"/>
                  <a:pt x="3239" y="894"/>
                </a:cubicBezTo>
                <a:lnTo>
                  <a:pt x="3454" y="1251"/>
                </a:lnTo>
                <a:cubicBezTo>
                  <a:pt x="3485" y="1306"/>
                  <a:pt x="3536" y="1330"/>
                  <a:pt x="3588" y="1330"/>
                </a:cubicBezTo>
                <a:cubicBezTo>
                  <a:pt x="3616" y="1330"/>
                  <a:pt x="3643" y="1323"/>
                  <a:pt x="3668" y="1311"/>
                </a:cubicBezTo>
                <a:lnTo>
                  <a:pt x="4442" y="989"/>
                </a:lnTo>
                <a:lnTo>
                  <a:pt x="5168" y="953"/>
                </a:lnTo>
                <a:cubicBezTo>
                  <a:pt x="5216" y="953"/>
                  <a:pt x="5228" y="977"/>
                  <a:pt x="5240" y="989"/>
                </a:cubicBezTo>
                <a:cubicBezTo>
                  <a:pt x="5263" y="1001"/>
                  <a:pt x="5275" y="1013"/>
                  <a:pt x="5275" y="1061"/>
                </a:cubicBezTo>
                <a:cubicBezTo>
                  <a:pt x="5275" y="1096"/>
                  <a:pt x="5240" y="1120"/>
                  <a:pt x="5228" y="1132"/>
                </a:cubicBezTo>
                <a:lnTo>
                  <a:pt x="4585" y="1453"/>
                </a:lnTo>
                <a:cubicBezTo>
                  <a:pt x="4525" y="1477"/>
                  <a:pt x="4501" y="1525"/>
                  <a:pt x="4501" y="1596"/>
                </a:cubicBezTo>
                <a:cubicBezTo>
                  <a:pt x="4501" y="1668"/>
                  <a:pt x="4525" y="1715"/>
                  <a:pt x="4585" y="1751"/>
                </a:cubicBezTo>
                <a:lnTo>
                  <a:pt x="5621" y="2346"/>
                </a:lnTo>
                <a:cubicBezTo>
                  <a:pt x="5641" y="2360"/>
                  <a:pt x="5666" y="2366"/>
                  <a:pt x="5693" y="2366"/>
                </a:cubicBezTo>
                <a:cubicBezTo>
                  <a:pt x="5712" y="2366"/>
                  <a:pt x="5732" y="2363"/>
                  <a:pt x="5752" y="2358"/>
                </a:cubicBezTo>
                <a:cubicBezTo>
                  <a:pt x="5799" y="2346"/>
                  <a:pt x="5823" y="2311"/>
                  <a:pt x="5859" y="2263"/>
                </a:cubicBezTo>
                <a:lnTo>
                  <a:pt x="6109" y="1608"/>
                </a:lnTo>
                <a:lnTo>
                  <a:pt x="7240" y="2311"/>
                </a:lnTo>
                <a:lnTo>
                  <a:pt x="7240" y="2323"/>
                </a:lnTo>
                <a:cubicBezTo>
                  <a:pt x="7240" y="2323"/>
                  <a:pt x="7240" y="2346"/>
                  <a:pt x="7228" y="2346"/>
                </a:cubicBezTo>
                <a:lnTo>
                  <a:pt x="6716" y="2501"/>
                </a:lnTo>
                <a:cubicBezTo>
                  <a:pt x="6633" y="2537"/>
                  <a:pt x="6585" y="2620"/>
                  <a:pt x="6609" y="2715"/>
                </a:cubicBezTo>
                <a:cubicBezTo>
                  <a:pt x="6644" y="2787"/>
                  <a:pt x="6704" y="2835"/>
                  <a:pt x="6764" y="2835"/>
                </a:cubicBezTo>
                <a:cubicBezTo>
                  <a:pt x="6775" y="2835"/>
                  <a:pt x="6787" y="2835"/>
                  <a:pt x="6811" y="2823"/>
                </a:cubicBezTo>
                <a:lnTo>
                  <a:pt x="7311" y="2656"/>
                </a:lnTo>
                <a:cubicBezTo>
                  <a:pt x="7430" y="2608"/>
                  <a:pt x="7526" y="2501"/>
                  <a:pt x="7537" y="2370"/>
                </a:cubicBezTo>
                <a:cubicBezTo>
                  <a:pt x="7549" y="2239"/>
                  <a:pt x="7490" y="2120"/>
                  <a:pt x="7371" y="2049"/>
                </a:cubicBezTo>
                <a:lnTo>
                  <a:pt x="6073" y="1239"/>
                </a:lnTo>
                <a:cubicBezTo>
                  <a:pt x="6052" y="1225"/>
                  <a:pt x="6027" y="1219"/>
                  <a:pt x="6000" y="1219"/>
                </a:cubicBezTo>
                <a:cubicBezTo>
                  <a:pt x="5981" y="1219"/>
                  <a:pt x="5962" y="1222"/>
                  <a:pt x="5942" y="1227"/>
                </a:cubicBezTo>
                <a:cubicBezTo>
                  <a:pt x="5894" y="1239"/>
                  <a:pt x="5859" y="1275"/>
                  <a:pt x="5835" y="1311"/>
                </a:cubicBezTo>
                <a:lnTo>
                  <a:pt x="5585" y="1965"/>
                </a:lnTo>
                <a:lnTo>
                  <a:pt x="4990" y="1632"/>
                </a:lnTo>
                <a:lnTo>
                  <a:pt x="5347" y="1453"/>
                </a:lnTo>
                <a:cubicBezTo>
                  <a:pt x="5478" y="1394"/>
                  <a:pt x="5561" y="1275"/>
                  <a:pt x="5585" y="1120"/>
                </a:cubicBezTo>
                <a:cubicBezTo>
                  <a:pt x="5597" y="1001"/>
                  <a:pt x="5561" y="882"/>
                  <a:pt x="5478" y="775"/>
                </a:cubicBezTo>
                <a:cubicBezTo>
                  <a:pt x="5394" y="691"/>
                  <a:pt x="5275" y="644"/>
                  <a:pt x="5156" y="644"/>
                </a:cubicBezTo>
                <a:lnTo>
                  <a:pt x="4394" y="680"/>
                </a:lnTo>
                <a:cubicBezTo>
                  <a:pt x="4382" y="680"/>
                  <a:pt x="4347" y="680"/>
                  <a:pt x="4335" y="691"/>
                </a:cubicBezTo>
                <a:lnTo>
                  <a:pt x="3668" y="977"/>
                </a:lnTo>
                <a:lnTo>
                  <a:pt x="3549" y="775"/>
                </a:lnTo>
                <a:cubicBezTo>
                  <a:pt x="4192" y="513"/>
                  <a:pt x="4870" y="382"/>
                  <a:pt x="5585" y="382"/>
                </a:cubicBezTo>
                <a:close/>
                <a:moveTo>
                  <a:pt x="5585" y="1"/>
                </a:moveTo>
                <a:cubicBezTo>
                  <a:pt x="4097" y="1"/>
                  <a:pt x="2704" y="584"/>
                  <a:pt x="1644" y="1644"/>
                </a:cubicBezTo>
                <a:cubicBezTo>
                  <a:pt x="584" y="2704"/>
                  <a:pt x="1" y="4097"/>
                  <a:pt x="1" y="5585"/>
                </a:cubicBezTo>
                <a:cubicBezTo>
                  <a:pt x="1" y="7073"/>
                  <a:pt x="584" y="8478"/>
                  <a:pt x="1644" y="9526"/>
                </a:cubicBezTo>
                <a:cubicBezTo>
                  <a:pt x="2704" y="10586"/>
                  <a:pt x="4097" y="11169"/>
                  <a:pt x="5585" y="11169"/>
                </a:cubicBezTo>
                <a:cubicBezTo>
                  <a:pt x="7073" y="11169"/>
                  <a:pt x="8478" y="10586"/>
                  <a:pt x="9526" y="9526"/>
                </a:cubicBezTo>
                <a:cubicBezTo>
                  <a:pt x="10585" y="8478"/>
                  <a:pt x="11169" y="7073"/>
                  <a:pt x="11169" y="5585"/>
                </a:cubicBezTo>
                <a:cubicBezTo>
                  <a:pt x="11169" y="4097"/>
                  <a:pt x="10585" y="2692"/>
                  <a:pt x="9526" y="1644"/>
                </a:cubicBezTo>
                <a:cubicBezTo>
                  <a:pt x="8478" y="584"/>
                  <a:pt x="7073" y="1"/>
                  <a:pt x="5585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82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3;p5">
            <a:extLst>
              <a:ext uri="{FF2B5EF4-FFF2-40B4-BE49-F238E27FC236}">
                <a16:creationId xmlns:a16="http://schemas.microsoft.com/office/drawing/2014/main" id="{6BF42AF0-962A-5297-81CC-552A591F2CF1}"/>
              </a:ext>
            </a:extLst>
          </p:cNvPr>
          <p:cNvGrpSpPr/>
          <p:nvPr/>
        </p:nvGrpSpPr>
        <p:grpSpPr>
          <a:xfrm>
            <a:off x="1017726" y="1864148"/>
            <a:ext cx="10156548" cy="4531531"/>
            <a:chOff x="0" y="0"/>
            <a:chExt cx="11692470" cy="5418667"/>
          </a:xfrm>
        </p:grpSpPr>
        <p:sp>
          <p:nvSpPr>
            <p:cNvPr id="3" name="Google Shape;204;p5">
              <a:extLst>
                <a:ext uri="{FF2B5EF4-FFF2-40B4-BE49-F238E27FC236}">
                  <a16:creationId xmlns:a16="http://schemas.microsoft.com/office/drawing/2014/main" id="{E29F0985-D2E0-6416-D86F-D54259DD8DB6}"/>
                </a:ext>
              </a:extLst>
            </p:cNvPr>
            <p:cNvSpPr/>
            <p:nvPr/>
          </p:nvSpPr>
          <p:spPr>
            <a:xfrm>
              <a:off x="0" y="0"/>
              <a:ext cx="2336601" cy="541866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05;p5">
              <a:extLst>
                <a:ext uri="{FF2B5EF4-FFF2-40B4-BE49-F238E27FC236}">
                  <a16:creationId xmlns:a16="http://schemas.microsoft.com/office/drawing/2014/main" id="{4E8CFE2E-3A0A-2A07-D822-5ED03F039529}"/>
                </a:ext>
              </a:extLst>
            </p:cNvPr>
            <p:cNvSpPr txBox="1"/>
            <p:nvPr/>
          </p:nvSpPr>
          <p:spPr>
            <a:xfrm>
              <a:off x="0" y="2167466"/>
              <a:ext cx="2336601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50" tIns="92450" rIns="92450" bIns="92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CAPITULO I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Artículo 1.  Objeto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Artículo 2. Coordinación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3.  Ámbito de aplicación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06;p5">
              <a:extLst>
                <a:ext uri="{FF2B5EF4-FFF2-40B4-BE49-F238E27FC236}">
                  <a16:creationId xmlns:a16="http://schemas.microsoft.com/office/drawing/2014/main" id="{FA239AA2-EAE7-0263-10F6-D6E694D8A00E}"/>
                </a:ext>
              </a:extLst>
            </p:cNvPr>
            <p:cNvSpPr/>
            <p:nvPr/>
          </p:nvSpPr>
          <p:spPr>
            <a:xfrm>
              <a:off x="266092" y="325120"/>
              <a:ext cx="1804416" cy="1804416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l="-45995" r="-45995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07;p5">
              <a:extLst>
                <a:ext uri="{FF2B5EF4-FFF2-40B4-BE49-F238E27FC236}">
                  <a16:creationId xmlns:a16="http://schemas.microsoft.com/office/drawing/2014/main" id="{E2F975E7-D1B7-60A0-344A-BC479BD60DAC}"/>
                </a:ext>
              </a:extLst>
            </p:cNvPr>
            <p:cNvSpPr/>
            <p:nvPr/>
          </p:nvSpPr>
          <p:spPr>
            <a:xfrm>
              <a:off x="2315759" y="0"/>
              <a:ext cx="2336601" cy="541866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08;p5">
              <a:extLst>
                <a:ext uri="{FF2B5EF4-FFF2-40B4-BE49-F238E27FC236}">
                  <a16:creationId xmlns:a16="http://schemas.microsoft.com/office/drawing/2014/main" id="{57B56747-4F39-0BFC-2F09-28A45C62021E}"/>
                </a:ext>
              </a:extLst>
            </p:cNvPr>
            <p:cNvSpPr txBox="1"/>
            <p:nvPr/>
          </p:nvSpPr>
          <p:spPr>
            <a:xfrm>
              <a:off x="2315759" y="2167466"/>
              <a:ext cx="2336601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50" tIns="92450" rIns="92450" bIns="92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CAPITULO II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5. Caracterización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6.  Diagnóstico</a:t>
              </a:r>
              <a:r>
                <a:rPr lang="es-GT" sz="13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sz="1300" b="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" name="Google Shape;209;p5">
              <a:extLst>
                <a:ext uri="{FF2B5EF4-FFF2-40B4-BE49-F238E27FC236}">
                  <a16:creationId xmlns:a16="http://schemas.microsoft.com/office/drawing/2014/main" id="{85F63747-FB0B-1387-6AFB-E11BA04DEE04}"/>
                </a:ext>
              </a:extLst>
            </p:cNvPr>
            <p:cNvSpPr/>
            <p:nvPr/>
          </p:nvSpPr>
          <p:spPr>
            <a:xfrm>
              <a:off x="2569724" y="316242"/>
              <a:ext cx="1804416" cy="180441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l="-2998" r="-299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10;p5">
              <a:extLst>
                <a:ext uri="{FF2B5EF4-FFF2-40B4-BE49-F238E27FC236}">
                  <a16:creationId xmlns:a16="http://schemas.microsoft.com/office/drawing/2014/main" id="{B83C711E-0506-13EC-7765-41FC7E26EAB6}"/>
                </a:ext>
              </a:extLst>
            </p:cNvPr>
            <p:cNvSpPr/>
            <p:nvPr/>
          </p:nvSpPr>
          <p:spPr>
            <a:xfrm>
              <a:off x="4621143" y="0"/>
              <a:ext cx="2336601" cy="541866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11;p5">
              <a:extLst>
                <a:ext uri="{FF2B5EF4-FFF2-40B4-BE49-F238E27FC236}">
                  <a16:creationId xmlns:a16="http://schemas.microsoft.com/office/drawing/2014/main" id="{ABF1ECA3-870D-4E4F-D8ED-E72CD25D1CE8}"/>
                </a:ext>
              </a:extLst>
            </p:cNvPr>
            <p:cNvSpPr txBox="1"/>
            <p:nvPr/>
          </p:nvSpPr>
          <p:spPr>
            <a:xfrm>
              <a:off x="4607263" y="2105069"/>
              <a:ext cx="2336601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50" tIns="92450" rIns="92450" bIns="92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CAPITULO III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7. Plan de Protección y conservación de cuencas </a:t>
              </a:r>
              <a:endParaRPr sz="1200" b="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213;p5">
              <a:extLst>
                <a:ext uri="{FF2B5EF4-FFF2-40B4-BE49-F238E27FC236}">
                  <a16:creationId xmlns:a16="http://schemas.microsoft.com/office/drawing/2014/main" id="{1AAEB62E-46B6-FE48-F511-3536C174842B}"/>
                </a:ext>
              </a:extLst>
            </p:cNvPr>
            <p:cNvSpPr/>
            <p:nvPr/>
          </p:nvSpPr>
          <p:spPr>
            <a:xfrm>
              <a:off x="6953492" y="0"/>
              <a:ext cx="2336601" cy="541866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14;p5">
              <a:extLst>
                <a:ext uri="{FF2B5EF4-FFF2-40B4-BE49-F238E27FC236}">
                  <a16:creationId xmlns:a16="http://schemas.microsoft.com/office/drawing/2014/main" id="{19F77AB7-58C9-B37E-D909-3983099B1540}"/>
                </a:ext>
              </a:extLst>
            </p:cNvPr>
            <p:cNvSpPr txBox="1"/>
            <p:nvPr/>
          </p:nvSpPr>
          <p:spPr>
            <a:xfrm>
              <a:off x="6953492" y="2167466"/>
              <a:ext cx="2336601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50" tIns="92450" rIns="92450" bIns="92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CAPITULO IV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MESAS TÉCNICAS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9. Conformación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10. Integración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11. Criterios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Artículos 12 y 13. Funciones y Atribuciones </a:t>
              </a:r>
              <a:endParaRPr sz="1200" b="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" name="Google Shape;215;p5">
              <a:extLst>
                <a:ext uri="{FF2B5EF4-FFF2-40B4-BE49-F238E27FC236}">
                  <a16:creationId xmlns:a16="http://schemas.microsoft.com/office/drawing/2014/main" id="{75D92767-CA22-6086-766E-F6106A86C19B}"/>
                </a:ext>
              </a:extLst>
            </p:cNvPr>
            <p:cNvSpPr/>
            <p:nvPr/>
          </p:nvSpPr>
          <p:spPr>
            <a:xfrm>
              <a:off x="7221710" y="332466"/>
              <a:ext cx="1804416" cy="180441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t="-9998" b="-9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16;p5">
              <a:extLst>
                <a:ext uri="{FF2B5EF4-FFF2-40B4-BE49-F238E27FC236}">
                  <a16:creationId xmlns:a16="http://schemas.microsoft.com/office/drawing/2014/main" id="{5E36BC8A-CBA3-D5D5-518B-D04B0267E544}"/>
                </a:ext>
              </a:extLst>
            </p:cNvPr>
            <p:cNvSpPr/>
            <p:nvPr/>
          </p:nvSpPr>
          <p:spPr>
            <a:xfrm>
              <a:off x="9355869" y="0"/>
              <a:ext cx="2336601" cy="541866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17;p5">
              <a:extLst>
                <a:ext uri="{FF2B5EF4-FFF2-40B4-BE49-F238E27FC236}">
                  <a16:creationId xmlns:a16="http://schemas.microsoft.com/office/drawing/2014/main" id="{20FCBA98-7221-AEE1-2B8F-9DA8D1372FFD}"/>
                </a:ext>
              </a:extLst>
            </p:cNvPr>
            <p:cNvSpPr txBox="1"/>
            <p:nvPr/>
          </p:nvSpPr>
          <p:spPr>
            <a:xfrm>
              <a:off x="9355869" y="2167466"/>
              <a:ext cx="2336601" cy="216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50" tIns="92450" rIns="92450" bIns="92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CAPITULO VI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COMITÉ TÉCNICO ASESOR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Montserrat"/>
                <a:buNone/>
              </a:pPr>
              <a:r>
                <a:rPr lang="es-GT" sz="1200" b="0" i="0" u="none" strike="noStrike" cap="none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Artículo 16 y 17. Aportes y Funciones 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18;p5">
              <a:extLst>
                <a:ext uri="{FF2B5EF4-FFF2-40B4-BE49-F238E27FC236}">
                  <a16:creationId xmlns:a16="http://schemas.microsoft.com/office/drawing/2014/main" id="{D52A2976-32E6-F755-0C0D-57B87DEC87C2}"/>
                </a:ext>
              </a:extLst>
            </p:cNvPr>
            <p:cNvSpPr/>
            <p:nvPr/>
          </p:nvSpPr>
          <p:spPr>
            <a:xfrm>
              <a:off x="9642516" y="363050"/>
              <a:ext cx="1804416" cy="180441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16995" r="-16995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19;p5">
              <a:extLst>
                <a:ext uri="{FF2B5EF4-FFF2-40B4-BE49-F238E27FC236}">
                  <a16:creationId xmlns:a16="http://schemas.microsoft.com/office/drawing/2014/main" id="{DDA8CD88-E1C8-2C70-D054-DD8EE8C61CC6}"/>
                </a:ext>
              </a:extLst>
            </p:cNvPr>
            <p:cNvSpPr/>
            <p:nvPr/>
          </p:nvSpPr>
          <p:spPr>
            <a:xfrm>
              <a:off x="440604" y="4272809"/>
              <a:ext cx="11006328" cy="483869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2;p5">
              <a:extLst>
                <a:ext uri="{FF2B5EF4-FFF2-40B4-BE49-F238E27FC236}">
                  <a16:creationId xmlns:a16="http://schemas.microsoft.com/office/drawing/2014/main" id="{488DBE94-A207-AB1A-BB63-2FFBC7FBC9EA}"/>
                </a:ext>
              </a:extLst>
            </p:cNvPr>
            <p:cNvSpPr/>
            <p:nvPr/>
          </p:nvSpPr>
          <p:spPr>
            <a:xfrm>
              <a:off x="4917125" y="358989"/>
              <a:ext cx="1802818" cy="1803699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9998" r="-9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Título 1">
            <a:extLst>
              <a:ext uri="{FF2B5EF4-FFF2-40B4-BE49-F238E27FC236}">
                <a16:creationId xmlns:a16="http://schemas.microsoft.com/office/drawing/2014/main" id="{69B7641E-C59C-E019-CD58-26BE59F412E2}"/>
              </a:ext>
            </a:extLst>
          </p:cNvPr>
          <p:cNvSpPr txBox="1">
            <a:spLocks/>
          </p:cNvSpPr>
          <p:nvPr/>
        </p:nvSpPr>
        <p:spPr>
          <a:xfrm>
            <a:off x="524736" y="865603"/>
            <a:ext cx="11019750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Acuerdo Gubernativo 19-2021</a:t>
            </a:r>
            <a:endParaRPr lang="es-GT" sz="2800" dirty="0">
              <a:solidFill>
                <a:srgbClr val="192854"/>
              </a:solidFill>
              <a:latin typeface="Altivo Regular" panose="020B0000000000000000" pitchFamily="34" charset="77"/>
            </a:endParaRPr>
          </a:p>
          <a:p>
            <a:r>
              <a:rPr lang="es-GT" sz="2000" dirty="0">
                <a:solidFill>
                  <a:srgbClr val="87C0D5"/>
                </a:solidFill>
                <a:latin typeface="Altivo Regular" panose="020B0000000000000000" pitchFamily="34" charset="77"/>
              </a:rPr>
              <a:t>Protección y Conservación de Cuencas Hidrográficas 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5812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586125" y="717653"/>
            <a:ext cx="11019750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Estado Actual de las Mesas Técnicas de Cuencas</a:t>
            </a:r>
            <a:endParaRPr lang="es-GT" sz="2800" dirty="0">
              <a:solidFill>
                <a:srgbClr val="192854"/>
              </a:solidFill>
              <a:latin typeface="Altivo Regular" panose="020B0000000000000000" pitchFamily="34" charset="77"/>
            </a:endParaRPr>
          </a:p>
          <a:p>
            <a:r>
              <a:rPr lang="es-GT" sz="2000" dirty="0">
                <a:solidFill>
                  <a:srgbClr val="87C0D5"/>
                </a:solidFill>
                <a:latin typeface="Altivo Regular" panose="020B0000000000000000" pitchFamily="34" charset="77"/>
              </a:rPr>
              <a:t>Caracterización, Diagnóstico y Planes de Protección y Conservación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DF232BB-15E7-4B74-9965-D809DC326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1098632"/>
              </p:ext>
            </p:extLst>
          </p:nvPr>
        </p:nvGraphicFramePr>
        <p:xfrm>
          <a:off x="1464725" y="130689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338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586125" y="258647"/>
            <a:ext cx="11019750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Mesas Técnicas de Cuencas</a:t>
            </a:r>
            <a:endParaRPr lang="es-GT" sz="2800" dirty="0">
              <a:solidFill>
                <a:srgbClr val="192854"/>
              </a:solidFill>
              <a:latin typeface="Altivo Regular" panose="020B0000000000000000" pitchFamily="34" charset="77"/>
            </a:endParaRPr>
          </a:p>
          <a:p>
            <a:r>
              <a:rPr lang="es-GT" sz="2000" dirty="0">
                <a:solidFill>
                  <a:srgbClr val="87C0D5"/>
                </a:solidFill>
                <a:latin typeface="Altivo Regular" panose="020B0000000000000000" pitchFamily="34" charset="77"/>
              </a:rPr>
              <a:t>Como proceso de Fortalecimiento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9115A7-2CA4-4F38-B25F-DAC4E8C6D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828" y="2129575"/>
            <a:ext cx="3271112" cy="1418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0F942D-C906-4850-B861-B1C9FC6B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828" y="3734972"/>
            <a:ext cx="3271112" cy="183392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B9AAEC6-FD17-4E2C-A639-BBDC3A129D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75"/>
          <a:stretch/>
        </p:blipFill>
        <p:spPr>
          <a:xfrm>
            <a:off x="8709037" y="2131431"/>
            <a:ext cx="2878245" cy="141685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3198C3C-FA81-4FB4-A213-18BC96D2E1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891"/>
          <a:stretch/>
        </p:blipFill>
        <p:spPr>
          <a:xfrm>
            <a:off x="8709971" y="3734972"/>
            <a:ext cx="3344626" cy="1833928"/>
          </a:xfrm>
          <a:prstGeom prst="rect">
            <a:avLst/>
          </a:prstGeom>
        </p:spPr>
      </p:pic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2D24513E-D92C-4DAD-AFA0-1787EB0FF7F3}"/>
              </a:ext>
            </a:extLst>
          </p:cNvPr>
          <p:cNvGraphicFramePr/>
          <p:nvPr/>
        </p:nvGraphicFramePr>
        <p:xfrm>
          <a:off x="-114001" y="1170903"/>
          <a:ext cx="56670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4303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14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Panorámica</PresentationFormat>
  <Paragraphs>75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Altivo Light</vt:lpstr>
      <vt:lpstr>Altivo Regular</vt:lpstr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José Juan Ochoa Quezada</dc:creator>
  <cp:lastModifiedBy>José Juan Ochoa Quezada</cp:lastModifiedBy>
  <cp:revision>1</cp:revision>
  <dcterms:modified xsi:type="dcterms:W3CDTF">2025-04-24T21:02:17Z</dcterms:modified>
</cp:coreProperties>
</file>