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9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56.jpg" ContentType="image/jpg"/>
  <Override PartName="/ppt/media/image60.jpg" ContentType="image/jpg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76" r:id="rId2"/>
    <p:sldId id="274" r:id="rId3"/>
    <p:sldId id="283" r:id="rId4"/>
    <p:sldId id="321" r:id="rId5"/>
    <p:sldId id="299" r:id="rId6"/>
    <p:sldId id="319" r:id="rId7"/>
    <p:sldId id="320" r:id="rId8"/>
    <p:sldId id="322" r:id="rId9"/>
    <p:sldId id="323" r:id="rId10"/>
    <p:sldId id="431" r:id="rId11"/>
    <p:sldId id="477" r:id="rId12"/>
    <p:sldId id="478" r:id="rId13"/>
    <p:sldId id="479" r:id="rId14"/>
    <p:sldId id="397" r:id="rId15"/>
    <p:sldId id="367" r:id="rId16"/>
    <p:sldId id="402" r:id="rId17"/>
    <p:sldId id="481" r:id="rId18"/>
    <p:sldId id="482" r:id="rId19"/>
    <p:sldId id="483" r:id="rId20"/>
    <p:sldId id="485" r:id="rId21"/>
    <p:sldId id="486" r:id="rId22"/>
    <p:sldId id="487" r:id="rId23"/>
    <p:sldId id="484" r:id="rId24"/>
    <p:sldId id="441" r:id="rId25"/>
    <p:sldId id="474" r:id="rId26"/>
    <p:sldId id="344" r:id="rId27"/>
    <p:sldId id="433" r:id="rId28"/>
    <p:sldId id="465" r:id="rId29"/>
    <p:sldId id="480" r:id="rId30"/>
    <p:sldId id="475" r:id="rId31"/>
    <p:sldId id="260" r:id="rId32"/>
    <p:sldId id="447" r:id="rId33"/>
    <p:sldId id="279" r:id="rId34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B62A"/>
    <a:srgbClr val="003E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LVO-SOLANO Oscar" userId="3d3113bb-0348-4ad1-9d27-1fdf6d17e4bc" providerId="ADAL" clId="{A1C1D7D8-0DBE-4242-AF3C-62E2A03CB55C}"/>
    <pc:docChg chg="undo custSel addSld delSld modSld sldOrd">
      <pc:chgData name="CALVO-SOLANO Oscar" userId="3d3113bb-0348-4ad1-9d27-1fdf6d17e4bc" providerId="ADAL" clId="{A1C1D7D8-0DBE-4242-AF3C-62E2A03CB55C}" dt="2024-09-23T17:55:07.481" v="1526" actId="404"/>
      <pc:docMkLst>
        <pc:docMk/>
      </pc:docMkLst>
      <pc:sldChg chg="del">
        <pc:chgData name="CALVO-SOLANO Oscar" userId="3d3113bb-0348-4ad1-9d27-1fdf6d17e4bc" providerId="ADAL" clId="{A1C1D7D8-0DBE-4242-AF3C-62E2A03CB55C}" dt="2024-09-23T15:59:46.187" v="88" actId="47"/>
        <pc:sldMkLst>
          <pc:docMk/>
          <pc:sldMk cId="1605083820" sldId="258"/>
        </pc:sldMkLst>
      </pc:sldChg>
      <pc:sldChg chg="del">
        <pc:chgData name="CALVO-SOLANO Oscar" userId="3d3113bb-0348-4ad1-9d27-1fdf6d17e4bc" providerId="ADAL" clId="{A1C1D7D8-0DBE-4242-AF3C-62E2A03CB55C}" dt="2024-09-23T15:59:46.187" v="88" actId="47"/>
        <pc:sldMkLst>
          <pc:docMk/>
          <pc:sldMk cId="2505452134" sldId="261"/>
        </pc:sldMkLst>
      </pc:sldChg>
      <pc:sldChg chg="modSp mod">
        <pc:chgData name="CALVO-SOLANO Oscar" userId="3d3113bb-0348-4ad1-9d27-1fdf6d17e4bc" providerId="ADAL" clId="{A1C1D7D8-0DBE-4242-AF3C-62E2A03CB55C}" dt="2024-09-23T15:59:28.747" v="87" actId="20577"/>
        <pc:sldMkLst>
          <pc:docMk/>
          <pc:sldMk cId="1844107933" sldId="274"/>
        </pc:sldMkLst>
      </pc:sldChg>
      <pc:sldChg chg="modSp mod">
        <pc:chgData name="CALVO-SOLANO Oscar" userId="3d3113bb-0348-4ad1-9d27-1fdf6d17e4bc" providerId="ADAL" clId="{A1C1D7D8-0DBE-4242-AF3C-62E2A03CB55C}" dt="2024-09-23T16:01:02.522" v="155" actId="207"/>
        <pc:sldMkLst>
          <pc:docMk/>
          <pc:sldMk cId="1352932435" sldId="279"/>
        </pc:sldMkLst>
      </pc:sldChg>
      <pc:sldChg chg="del">
        <pc:chgData name="CALVO-SOLANO Oscar" userId="3d3113bb-0348-4ad1-9d27-1fdf6d17e4bc" providerId="ADAL" clId="{A1C1D7D8-0DBE-4242-AF3C-62E2A03CB55C}" dt="2024-09-23T15:59:46.187" v="88" actId="47"/>
        <pc:sldMkLst>
          <pc:docMk/>
          <pc:sldMk cId="448531578" sldId="280"/>
        </pc:sldMkLst>
      </pc:sldChg>
      <pc:sldChg chg="del">
        <pc:chgData name="CALVO-SOLANO Oscar" userId="3d3113bb-0348-4ad1-9d27-1fdf6d17e4bc" providerId="ADAL" clId="{A1C1D7D8-0DBE-4242-AF3C-62E2A03CB55C}" dt="2024-09-23T15:59:52.462" v="89" actId="47"/>
        <pc:sldMkLst>
          <pc:docMk/>
          <pc:sldMk cId="1605414683" sldId="281"/>
        </pc:sldMkLst>
      </pc:sldChg>
      <pc:sldChg chg="modSp add mod">
        <pc:chgData name="CALVO-SOLANO Oscar" userId="3d3113bb-0348-4ad1-9d27-1fdf6d17e4bc" providerId="ADAL" clId="{A1C1D7D8-0DBE-4242-AF3C-62E2A03CB55C}" dt="2024-09-23T16:43:57.209" v="301" actId="20577"/>
        <pc:sldMkLst>
          <pc:docMk/>
          <pc:sldMk cId="4131766064" sldId="281"/>
        </pc:sldMkLst>
      </pc:sldChg>
      <pc:sldChg chg="modSp new mod">
        <pc:chgData name="CALVO-SOLANO Oscar" userId="3d3113bb-0348-4ad1-9d27-1fdf6d17e4bc" providerId="ADAL" clId="{A1C1D7D8-0DBE-4242-AF3C-62E2A03CB55C}" dt="2024-09-23T17:20:05.080" v="1075" actId="20577"/>
        <pc:sldMkLst>
          <pc:docMk/>
          <pc:sldMk cId="1776435780" sldId="283"/>
        </pc:sldMkLst>
      </pc:sldChg>
      <pc:sldChg chg="del">
        <pc:chgData name="CALVO-SOLANO Oscar" userId="3d3113bb-0348-4ad1-9d27-1fdf6d17e4bc" providerId="ADAL" clId="{A1C1D7D8-0DBE-4242-AF3C-62E2A03CB55C}" dt="2024-09-23T16:00:07.322" v="90" actId="47"/>
        <pc:sldMkLst>
          <pc:docMk/>
          <pc:sldMk cId="2716511751" sldId="283"/>
        </pc:sldMkLst>
      </pc:sldChg>
      <pc:sldChg chg="del">
        <pc:chgData name="CALVO-SOLANO Oscar" userId="3d3113bb-0348-4ad1-9d27-1fdf6d17e4bc" providerId="ADAL" clId="{A1C1D7D8-0DBE-4242-AF3C-62E2A03CB55C}" dt="2024-09-23T16:00:07.322" v="90" actId="47"/>
        <pc:sldMkLst>
          <pc:docMk/>
          <pc:sldMk cId="3630374586" sldId="284"/>
        </pc:sldMkLst>
      </pc:sldChg>
      <pc:sldChg chg="del">
        <pc:chgData name="CALVO-SOLANO Oscar" userId="3d3113bb-0348-4ad1-9d27-1fdf6d17e4bc" providerId="ADAL" clId="{A1C1D7D8-0DBE-4242-AF3C-62E2A03CB55C}" dt="2024-09-23T16:00:07.322" v="90" actId="47"/>
        <pc:sldMkLst>
          <pc:docMk/>
          <pc:sldMk cId="896946595" sldId="285"/>
        </pc:sldMkLst>
      </pc:sldChg>
      <pc:sldChg chg="del">
        <pc:chgData name="CALVO-SOLANO Oscar" userId="3d3113bb-0348-4ad1-9d27-1fdf6d17e4bc" providerId="ADAL" clId="{A1C1D7D8-0DBE-4242-AF3C-62E2A03CB55C}" dt="2024-09-23T16:00:17.898" v="91" actId="47"/>
        <pc:sldMkLst>
          <pc:docMk/>
          <pc:sldMk cId="5099534" sldId="286"/>
        </pc:sldMkLst>
      </pc:sldChg>
      <pc:sldChg chg="del">
        <pc:chgData name="CALVO-SOLANO Oscar" userId="3d3113bb-0348-4ad1-9d27-1fdf6d17e4bc" providerId="ADAL" clId="{A1C1D7D8-0DBE-4242-AF3C-62E2A03CB55C}" dt="2024-09-23T16:00:22.730" v="92" actId="47"/>
        <pc:sldMkLst>
          <pc:docMk/>
          <pc:sldMk cId="421543685" sldId="287"/>
        </pc:sldMkLst>
      </pc:sldChg>
      <pc:sldChg chg="del">
        <pc:chgData name="CALVO-SOLANO Oscar" userId="3d3113bb-0348-4ad1-9d27-1fdf6d17e4bc" providerId="ADAL" clId="{A1C1D7D8-0DBE-4242-AF3C-62E2A03CB55C}" dt="2024-09-23T16:00:17.898" v="91" actId="47"/>
        <pc:sldMkLst>
          <pc:docMk/>
          <pc:sldMk cId="1437174025" sldId="288"/>
        </pc:sldMkLst>
      </pc:sldChg>
      <pc:sldChg chg="del">
        <pc:chgData name="CALVO-SOLANO Oscar" userId="3d3113bb-0348-4ad1-9d27-1fdf6d17e4bc" providerId="ADAL" clId="{A1C1D7D8-0DBE-4242-AF3C-62E2A03CB55C}" dt="2024-09-23T16:00:17.898" v="91" actId="47"/>
        <pc:sldMkLst>
          <pc:docMk/>
          <pc:sldMk cId="4263305014" sldId="289"/>
        </pc:sldMkLst>
      </pc:sldChg>
      <pc:sldChg chg="del">
        <pc:chgData name="CALVO-SOLANO Oscar" userId="3d3113bb-0348-4ad1-9d27-1fdf6d17e4bc" providerId="ADAL" clId="{A1C1D7D8-0DBE-4242-AF3C-62E2A03CB55C}" dt="2024-09-23T16:00:22.730" v="92" actId="47"/>
        <pc:sldMkLst>
          <pc:docMk/>
          <pc:sldMk cId="1504081692" sldId="290"/>
        </pc:sldMkLst>
      </pc:sldChg>
      <pc:sldChg chg="del">
        <pc:chgData name="CALVO-SOLANO Oscar" userId="3d3113bb-0348-4ad1-9d27-1fdf6d17e4bc" providerId="ADAL" clId="{A1C1D7D8-0DBE-4242-AF3C-62E2A03CB55C}" dt="2024-09-23T16:00:07.322" v="90" actId="47"/>
        <pc:sldMkLst>
          <pc:docMk/>
          <pc:sldMk cId="3944931050" sldId="291"/>
        </pc:sldMkLst>
      </pc:sldChg>
      <pc:sldChg chg="del">
        <pc:chgData name="CALVO-SOLANO Oscar" userId="3d3113bb-0348-4ad1-9d27-1fdf6d17e4bc" providerId="ADAL" clId="{A1C1D7D8-0DBE-4242-AF3C-62E2A03CB55C}" dt="2024-09-23T16:00:07.322" v="90" actId="47"/>
        <pc:sldMkLst>
          <pc:docMk/>
          <pc:sldMk cId="1627045406" sldId="292"/>
        </pc:sldMkLst>
      </pc:sldChg>
      <pc:sldChg chg="del">
        <pc:chgData name="CALVO-SOLANO Oscar" userId="3d3113bb-0348-4ad1-9d27-1fdf6d17e4bc" providerId="ADAL" clId="{A1C1D7D8-0DBE-4242-AF3C-62E2A03CB55C}" dt="2024-09-23T16:00:07.322" v="90" actId="47"/>
        <pc:sldMkLst>
          <pc:docMk/>
          <pc:sldMk cId="968426805" sldId="294"/>
        </pc:sldMkLst>
      </pc:sldChg>
      <pc:sldChg chg="del">
        <pc:chgData name="CALVO-SOLANO Oscar" userId="3d3113bb-0348-4ad1-9d27-1fdf6d17e4bc" providerId="ADAL" clId="{A1C1D7D8-0DBE-4242-AF3C-62E2A03CB55C}" dt="2024-09-23T16:00:17.898" v="91" actId="47"/>
        <pc:sldMkLst>
          <pc:docMk/>
          <pc:sldMk cId="3168741575" sldId="295"/>
        </pc:sldMkLst>
      </pc:sldChg>
      <pc:sldChg chg="addSp delSp modSp add mod">
        <pc:chgData name="CALVO-SOLANO Oscar" userId="3d3113bb-0348-4ad1-9d27-1fdf6d17e4bc" providerId="ADAL" clId="{A1C1D7D8-0DBE-4242-AF3C-62E2A03CB55C}" dt="2024-09-23T17:13:42.230" v="858" actId="20577"/>
        <pc:sldMkLst>
          <pc:docMk/>
          <pc:sldMk cId="3316059547" sldId="302"/>
        </pc:sldMkLst>
      </pc:sldChg>
      <pc:sldChg chg="add">
        <pc:chgData name="CALVO-SOLANO Oscar" userId="3d3113bb-0348-4ad1-9d27-1fdf6d17e4bc" providerId="ADAL" clId="{A1C1D7D8-0DBE-4242-AF3C-62E2A03CB55C}" dt="2024-09-23T16:32:39.782" v="231"/>
        <pc:sldMkLst>
          <pc:docMk/>
          <pc:sldMk cId="4129696006" sldId="308"/>
        </pc:sldMkLst>
      </pc:sldChg>
      <pc:sldChg chg="modSp add mod">
        <pc:chgData name="CALVO-SOLANO Oscar" userId="3d3113bb-0348-4ad1-9d27-1fdf6d17e4bc" providerId="ADAL" clId="{A1C1D7D8-0DBE-4242-AF3C-62E2A03CB55C}" dt="2024-09-23T17:17:27.314" v="969" actId="12385"/>
        <pc:sldMkLst>
          <pc:docMk/>
          <pc:sldMk cId="3712532419" sldId="418"/>
        </pc:sldMkLst>
      </pc:sldChg>
      <pc:sldChg chg="addSp delSp modSp add mod">
        <pc:chgData name="CALVO-SOLANO Oscar" userId="3d3113bb-0348-4ad1-9d27-1fdf6d17e4bc" providerId="ADAL" clId="{A1C1D7D8-0DBE-4242-AF3C-62E2A03CB55C}" dt="2024-09-23T17:13:49.263" v="877" actId="20577"/>
        <pc:sldMkLst>
          <pc:docMk/>
          <pc:sldMk cId="3853793556" sldId="419"/>
        </pc:sldMkLst>
      </pc:sldChg>
      <pc:sldChg chg="addSp delSp modSp add mod">
        <pc:chgData name="CALVO-SOLANO Oscar" userId="3d3113bb-0348-4ad1-9d27-1fdf6d17e4bc" providerId="ADAL" clId="{A1C1D7D8-0DBE-4242-AF3C-62E2A03CB55C}" dt="2024-09-23T17:13:56.407" v="896" actId="20577"/>
        <pc:sldMkLst>
          <pc:docMk/>
          <pc:sldMk cId="1205649600" sldId="420"/>
        </pc:sldMkLst>
      </pc:sldChg>
      <pc:sldChg chg="addSp delSp modSp add mod ord modClrScheme chgLayout">
        <pc:chgData name="CALVO-SOLANO Oscar" userId="3d3113bb-0348-4ad1-9d27-1fdf6d17e4bc" providerId="ADAL" clId="{A1C1D7D8-0DBE-4242-AF3C-62E2A03CB55C}" dt="2024-09-23T17:12:47.707" v="799"/>
        <pc:sldMkLst>
          <pc:docMk/>
          <pc:sldMk cId="1328000786" sldId="421"/>
        </pc:sldMkLst>
      </pc:sldChg>
      <pc:sldChg chg="addSp delSp modSp add mod">
        <pc:chgData name="CALVO-SOLANO Oscar" userId="3d3113bb-0348-4ad1-9d27-1fdf6d17e4bc" providerId="ADAL" clId="{A1C1D7D8-0DBE-4242-AF3C-62E2A03CB55C}" dt="2024-09-23T17:00:21.352" v="514" actId="1076"/>
        <pc:sldMkLst>
          <pc:docMk/>
          <pc:sldMk cId="2778966118" sldId="422"/>
        </pc:sldMkLst>
      </pc:sldChg>
      <pc:sldChg chg="addSp delSp modSp add mod">
        <pc:chgData name="CALVO-SOLANO Oscar" userId="3d3113bb-0348-4ad1-9d27-1fdf6d17e4bc" providerId="ADAL" clId="{A1C1D7D8-0DBE-4242-AF3C-62E2A03CB55C}" dt="2024-09-23T17:19:39.286" v="1050" actId="1076"/>
        <pc:sldMkLst>
          <pc:docMk/>
          <pc:sldMk cId="3499596534" sldId="423"/>
        </pc:sldMkLst>
      </pc:sldChg>
      <pc:sldChg chg="addSp delSp modSp new mod">
        <pc:chgData name="CALVO-SOLANO Oscar" userId="3d3113bb-0348-4ad1-9d27-1fdf6d17e4bc" providerId="ADAL" clId="{A1C1D7D8-0DBE-4242-AF3C-62E2A03CB55C}" dt="2024-09-23T16:55:20.962" v="430" actId="1076"/>
        <pc:sldMkLst>
          <pc:docMk/>
          <pc:sldMk cId="350441977" sldId="424"/>
        </pc:sldMkLst>
      </pc:sldChg>
      <pc:sldChg chg="addSp delSp modSp new mod">
        <pc:chgData name="CALVO-SOLANO Oscar" userId="3d3113bb-0348-4ad1-9d27-1fdf6d17e4bc" providerId="ADAL" clId="{A1C1D7D8-0DBE-4242-AF3C-62E2A03CB55C}" dt="2024-09-23T16:58:43.564" v="501" actId="1076"/>
        <pc:sldMkLst>
          <pc:docMk/>
          <pc:sldMk cId="49928335" sldId="425"/>
        </pc:sldMkLst>
      </pc:sldChg>
      <pc:sldChg chg="modSp add mod">
        <pc:chgData name="CALVO-SOLANO Oscar" userId="3d3113bb-0348-4ad1-9d27-1fdf6d17e4bc" providerId="ADAL" clId="{A1C1D7D8-0DBE-4242-AF3C-62E2A03CB55C}" dt="2024-09-23T17:13:23.138" v="825" actId="20577"/>
        <pc:sldMkLst>
          <pc:docMk/>
          <pc:sldMk cId="3009633141" sldId="426"/>
        </pc:sldMkLst>
      </pc:sldChg>
      <pc:sldChg chg="addSp delSp modSp new mod ord">
        <pc:chgData name="CALVO-SOLANO Oscar" userId="3d3113bb-0348-4ad1-9d27-1fdf6d17e4bc" providerId="ADAL" clId="{A1C1D7D8-0DBE-4242-AF3C-62E2A03CB55C}" dt="2024-09-23T17:14:18.157" v="922" actId="20577"/>
        <pc:sldMkLst>
          <pc:docMk/>
          <pc:sldMk cId="3991790658" sldId="427"/>
        </pc:sldMkLst>
      </pc:sldChg>
      <pc:sldChg chg="modSp add mod ord">
        <pc:chgData name="CALVO-SOLANO Oscar" userId="3d3113bb-0348-4ad1-9d27-1fdf6d17e4bc" providerId="ADAL" clId="{A1C1D7D8-0DBE-4242-AF3C-62E2A03CB55C}" dt="2024-09-23T17:13:13.407" v="812" actId="20577"/>
        <pc:sldMkLst>
          <pc:docMk/>
          <pc:sldMk cId="2447530929" sldId="428"/>
        </pc:sldMkLst>
      </pc:sldChg>
      <pc:sldChg chg="modSp add mod ord">
        <pc:chgData name="CALVO-SOLANO Oscar" userId="3d3113bb-0348-4ad1-9d27-1fdf6d17e4bc" providerId="ADAL" clId="{A1C1D7D8-0DBE-4242-AF3C-62E2A03CB55C}" dt="2024-09-23T17:15:03.724" v="966" actId="20577"/>
        <pc:sldMkLst>
          <pc:docMk/>
          <pc:sldMk cId="2457806289" sldId="429"/>
        </pc:sldMkLst>
      </pc:sldChg>
      <pc:sldChg chg="modSp add mod">
        <pc:chgData name="CALVO-SOLANO Oscar" userId="3d3113bb-0348-4ad1-9d27-1fdf6d17e4bc" providerId="ADAL" clId="{A1C1D7D8-0DBE-4242-AF3C-62E2A03CB55C}" dt="2024-09-23T17:19:02.973" v="1044" actId="20577"/>
        <pc:sldMkLst>
          <pc:docMk/>
          <pc:sldMk cId="656358894" sldId="430"/>
        </pc:sldMkLst>
      </pc:sldChg>
      <pc:sldChg chg="modSp add mod ord">
        <pc:chgData name="CALVO-SOLANO Oscar" userId="3d3113bb-0348-4ad1-9d27-1fdf6d17e4bc" providerId="ADAL" clId="{A1C1D7D8-0DBE-4242-AF3C-62E2A03CB55C}" dt="2024-09-23T17:20:34.501" v="1105" actId="20577"/>
        <pc:sldMkLst>
          <pc:docMk/>
          <pc:sldMk cId="2356500664" sldId="431"/>
        </pc:sldMkLst>
      </pc:sldChg>
      <pc:sldChg chg="addSp delSp modSp new mod">
        <pc:chgData name="CALVO-SOLANO Oscar" userId="3d3113bb-0348-4ad1-9d27-1fdf6d17e4bc" providerId="ADAL" clId="{A1C1D7D8-0DBE-4242-AF3C-62E2A03CB55C}" dt="2024-09-23T17:54:01.647" v="1521" actId="1076"/>
        <pc:sldMkLst>
          <pc:docMk/>
          <pc:sldMk cId="2139436011" sldId="432"/>
        </pc:sldMkLst>
      </pc:sldChg>
      <pc:sldChg chg="new del">
        <pc:chgData name="CALVO-SOLANO Oscar" userId="3d3113bb-0348-4ad1-9d27-1fdf6d17e4bc" providerId="ADAL" clId="{A1C1D7D8-0DBE-4242-AF3C-62E2A03CB55C}" dt="2024-09-23T17:20:42.524" v="1107" actId="680"/>
        <pc:sldMkLst>
          <pc:docMk/>
          <pc:sldMk cId="3363535508" sldId="432"/>
        </pc:sldMkLst>
      </pc:sldChg>
      <pc:sldChg chg="addSp delSp modSp add mod modClrScheme modAnim chgLayout">
        <pc:chgData name="CALVO-SOLANO Oscar" userId="3d3113bb-0348-4ad1-9d27-1fdf6d17e4bc" providerId="ADAL" clId="{A1C1D7D8-0DBE-4242-AF3C-62E2A03CB55C}" dt="2024-09-23T17:55:07.481" v="1526" actId="404"/>
        <pc:sldMkLst>
          <pc:docMk/>
          <pc:sldMk cId="2612520513" sldId="433"/>
        </pc:sldMkLst>
      </pc:sldChg>
      <pc:sldChg chg="addSp delSp modSp add mod">
        <pc:chgData name="CALVO-SOLANO Oscar" userId="3d3113bb-0348-4ad1-9d27-1fdf6d17e4bc" providerId="ADAL" clId="{A1C1D7D8-0DBE-4242-AF3C-62E2A03CB55C}" dt="2024-09-23T17:52:39.279" v="1514" actId="22"/>
        <pc:sldMkLst>
          <pc:docMk/>
          <pc:sldMk cId="3044293880" sldId="434"/>
        </pc:sldMkLst>
      </pc:sldChg>
      <pc:sldChg chg="addSp delSp modSp add mod ord">
        <pc:chgData name="CALVO-SOLANO Oscar" userId="3d3113bb-0348-4ad1-9d27-1fdf6d17e4bc" providerId="ADAL" clId="{A1C1D7D8-0DBE-4242-AF3C-62E2A03CB55C}" dt="2024-09-23T17:54:43.736" v="1523"/>
        <pc:sldMkLst>
          <pc:docMk/>
          <pc:sldMk cId="213558145" sldId="435"/>
        </pc:sldMkLst>
      </pc:sldChg>
    </pc:docChg>
  </pc:docChgLst>
  <pc:docChgLst>
    <pc:chgData name="CALVO-SOLANO Oscar" userId="3d3113bb-0348-4ad1-9d27-1fdf6d17e4bc" providerId="ADAL" clId="{8E416526-6335-4D43-B5EB-78D55700C1F0}"/>
    <pc:docChg chg="undo custSel addSld delSld modSld sldOrd">
      <pc:chgData name="CALVO-SOLANO Oscar" userId="3d3113bb-0348-4ad1-9d27-1fdf6d17e4bc" providerId="ADAL" clId="{8E416526-6335-4D43-B5EB-78D55700C1F0}" dt="2025-03-26T15:16:52.037" v="2299"/>
      <pc:docMkLst>
        <pc:docMk/>
      </pc:docMkLst>
      <pc:sldChg chg="modSp mod">
        <pc:chgData name="CALVO-SOLANO Oscar" userId="3d3113bb-0348-4ad1-9d27-1fdf6d17e4bc" providerId="ADAL" clId="{8E416526-6335-4D43-B5EB-78D55700C1F0}" dt="2025-03-20T21:12:56.293" v="2048" actId="20577"/>
        <pc:sldMkLst>
          <pc:docMk/>
          <pc:sldMk cId="1844107933" sldId="274"/>
        </pc:sldMkLst>
        <pc:spChg chg="mod">
          <ac:chgData name="CALVO-SOLANO Oscar" userId="3d3113bb-0348-4ad1-9d27-1fdf6d17e4bc" providerId="ADAL" clId="{8E416526-6335-4D43-B5EB-78D55700C1F0}" dt="2025-03-20T20:43:29.956" v="101" actId="20577"/>
          <ac:spMkLst>
            <pc:docMk/>
            <pc:sldMk cId="1844107933" sldId="274"/>
            <ac:spMk id="2" creationId="{45902554-C5BB-C217-1BE9-5C32EA364B9A}"/>
          </ac:spMkLst>
        </pc:spChg>
        <pc:spChg chg="mod">
          <ac:chgData name="CALVO-SOLANO Oscar" userId="3d3113bb-0348-4ad1-9d27-1fdf6d17e4bc" providerId="ADAL" clId="{8E416526-6335-4D43-B5EB-78D55700C1F0}" dt="2025-03-20T20:40:33.813" v="44" actId="20577"/>
          <ac:spMkLst>
            <pc:docMk/>
            <pc:sldMk cId="1844107933" sldId="274"/>
            <ac:spMk id="3" creationId="{9BB3C566-286A-6A05-9FA7-DBF6D05B4A81}"/>
          </ac:spMkLst>
        </pc:spChg>
        <pc:spChg chg="mod">
          <ac:chgData name="CALVO-SOLANO Oscar" userId="3d3113bb-0348-4ad1-9d27-1fdf6d17e4bc" providerId="ADAL" clId="{8E416526-6335-4D43-B5EB-78D55700C1F0}" dt="2025-03-20T21:12:56.293" v="2048" actId="20577"/>
          <ac:spMkLst>
            <pc:docMk/>
            <pc:sldMk cId="1844107933" sldId="274"/>
            <ac:spMk id="4" creationId="{B0CCB48E-D834-02EF-5FE0-AA52E4D38136}"/>
          </ac:spMkLst>
        </pc:spChg>
      </pc:sldChg>
      <pc:sldChg chg="modSp mod">
        <pc:chgData name="CALVO-SOLANO Oscar" userId="3d3113bb-0348-4ad1-9d27-1fdf6d17e4bc" providerId="ADAL" clId="{8E416526-6335-4D43-B5EB-78D55700C1F0}" dt="2025-03-20T21:14:44.721" v="2131" actId="255"/>
        <pc:sldMkLst>
          <pc:docMk/>
          <pc:sldMk cId="1352932435" sldId="279"/>
        </pc:sldMkLst>
        <pc:spChg chg="mod">
          <ac:chgData name="CALVO-SOLANO Oscar" userId="3d3113bb-0348-4ad1-9d27-1fdf6d17e4bc" providerId="ADAL" clId="{8E416526-6335-4D43-B5EB-78D55700C1F0}" dt="2025-03-20T21:14:44.721" v="2131" actId="255"/>
          <ac:spMkLst>
            <pc:docMk/>
            <pc:sldMk cId="1352932435" sldId="279"/>
            <ac:spMk id="2" creationId="{21E28DDA-1489-15DE-F0D9-B38305C694D6}"/>
          </ac:spMkLst>
        </pc:spChg>
      </pc:sldChg>
      <pc:sldChg chg="modSp mod">
        <pc:chgData name="CALVO-SOLANO Oscar" userId="3d3113bb-0348-4ad1-9d27-1fdf6d17e4bc" providerId="ADAL" clId="{8E416526-6335-4D43-B5EB-78D55700C1F0}" dt="2025-03-20T21:12:14.175" v="1984" actId="20577"/>
        <pc:sldMkLst>
          <pc:docMk/>
          <pc:sldMk cId="1776435780" sldId="283"/>
        </pc:sldMkLst>
        <pc:spChg chg="mod">
          <ac:chgData name="CALVO-SOLANO Oscar" userId="3d3113bb-0348-4ad1-9d27-1fdf6d17e4bc" providerId="ADAL" clId="{8E416526-6335-4D43-B5EB-78D55700C1F0}" dt="2025-03-20T21:12:14.175" v="1984" actId="20577"/>
          <ac:spMkLst>
            <pc:docMk/>
            <pc:sldMk cId="1776435780" sldId="283"/>
            <ac:spMk id="2" creationId="{EC01B21E-59CE-55F7-B407-2836FC4A905C}"/>
          </ac:spMkLst>
        </pc:spChg>
      </pc:sldChg>
      <pc:sldChg chg="del">
        <pc:chgData name="CALVO-SOLANO Oscar" userId="3d3113bb-0348-4ad1-9d27-1fdf6d17e4bc" providerId="ADAL" clId="{8E416526-6335-4D43-B5EB-78D55700C1F0}" dt="2025-03-20T21:06:27.831" v="1891" actId="2696"/>
        <pc:sldMkLst>
          <pc:docMk/>
          <pc:sldMk cId="3316059547" sldId="302"/>
        </pc:sldMkLst>
      </pc:sldChg>
      <pc:sldChg chg="del">
        <pc:chgData name="CALVO-SOLANO Oscar" userId="3d3113bb-0348-4ad1-9d27-1fdf6d17e4bc" providerId="ADAL" clId="{8E416526-6335-4D43-B5EB-78D55700C1F0}" dt="2025-03-20T21:06:27.831" v="1891" actId="2696"/>
        <pc:sldMkLst>
          <pc:docMk/>
          <pc:sldMk cId="3853793556" sldId="419"/>
        </pc:sldMkLst>
      </pc:sldChg>
      <pc:sldChg chg="del">
        <pc:chgData name="CALVO-SOLANO Oscar" userId="3d3113bb-0348-4ad1-9d27-1fdf6d17e4bc" providerId="ADAL" clId="{8E416526-6335-4D43-B5EB-78D55700C1F0}" dt="2025-03-20T21:06:27.831" v="1891" actId="2696"/>
        <pc:sldMkLst>
          <pc:docMk/>
          <pc:sldMk cId="1205649600" sldId="420"/>
        </pc:sldMkLst>
      </pc:sldChg>
      <pc:sldChg chg="modSp mod">
        <pc:chgData name="CALVO-SOLANO Oscar" userId="3d3113bb-0348-4ad1-9d27-1fdf6d17e4bc" providerId="ADAL" clId="{8E416526-6335-4D43-B5EB-78D55700C1F0}" dt="2025-03-20T21:11:26.896" v="1921" actId="20577"/>
        <pc:sldMkLst>
          <pc:docMk/>
          <pc:sldMk cId="1328000786" sldId="421"/>
        </pc:sldMkLst>
      </pc:sldChg>
      <pc:sldChg chg="del">
        <pc:chgData name="CALVO-SOLANO Oscar" userId="3d3113bb-0348-4ad1-9d27-1fdf6d17e4bc" providerId="ADAL" clId="{8E416526-6335-4D43-B5EB-78D55700C1F0}" dt="2025-03-20T21:06:27.831" v="1891" actId="2696"/>
        <pc:sldMkLst>
          <pc:docMk/>
          <pc:sldMk cId="3009633141" sldId="426"/>
        </pc:sldMkLst>
      </pc:sldChg>
      <pc:sldChg chg="addSp modSp mod">
        <pc:chgData name="CALVO-SOLANO Oscar" userId="3d3113bb-0348-4ad1-9d27-1fdf6d17e4bc" providerId="ADAL" clId="{8E416526-6335-4D43-B5EB-78D55700C1F0}" dt="2025-03-26T15:01:56.248" v="2269" actId="6549"/>
        <pc:sldMkLst>
          <pc:docMk/>
          <pc:sldMk cId="2139436011" sldId="432"/>
        </pc:sldMkLst>
      </pc:sldChg>
      <pc:sldChg chg="addSp delSp modSp mod modClrScheme delAnim modAnim chgLayout">
        <pc:chgData name="CALVO-SOLANO Oscar" userId="3d3113bb-0348-4ad1-9d27-1fdf6d17e4bc" providerId="ADAL" clId="{8E416526-6335-4D43-B5EB-78D55700C1F0}" dt="2025-03-26T15:12:27.108" v="2296" actId="1076"/>
        <pc:sldMkLst>
          <pc:docMk/>
          <pc:sldMk cId="2612520513" sldId="433"/>
        </pc:sldMkLst>
      </pc:sldChg>
      <pc:sldChg chg="addSp delSp modSp del mod">
        <pc:chgData name="CALVO-SOLANO Oscar" userId="3d3113bb-0348-4ad1-9d27-1fdf6d17e4bc" providerId="ADAL" clId="{8E416526-6335-4D43-B5EB-78D55700C1F0}" dt="2025-03-26T15:16:34.981" v="2297" actId="2696"/>
        <pc:sldMkLst>
          <pc:docMk/>
          <pc:sldMk cId="3044293880" sldId="434"/>
        </pc:sldMkLst>
      </pc:sldChg>
      <pc:sldChg chg="addSp delSp modSp mod chgLayout">
        <pc:chgData name="CALVO-SOLANO Oscar" userId="3d3113bb-0348-4ad1-9d27-1fdf6d17e4bc" providerId="ADAL" clId="{8E416526-6335-4D43-B5EB-78D55700C1F0}" dt="2025-03-26T14:58:22.293" v="2261" actId="22"/>
        <pc:sldMkLst>
          <pc:docMk/>
          <pc:sldMk cId="213558145" sldId="435"/>
        </pc:sldMkLst>
      </pc:sldChg>
      <pc:sldChg chg="addSp delSp modSp mod">
        <pc:chgData name="CALVO-SOLANO Oscar" userId="3d3113bb-0348-4ad1-9d27-1fdf6d17e4bc" providerId="ADAL" clId="{8E416526-6335-4D43-B5EB-78D55700C1F0}" dt="2025-03-26T14:49:32.822" v="2206"/>
        <pc:sldMkLst>
          <pc:docMk/>
          <pc:sldMk cId="2824295964" sldId="436"/>
        </pc:sldMkLst>
      </pc:sldChg>
      <pc:sldChg chg="addSp delSp modSp mod">
        <pc:chgData name="CALVO-SOLANO Oscar" userId="3d3113bb-0348-4ad1-9d27-1fdf6d17e4bc" providerId="ADAL" clId="{8E416526-6335-4D43-B5EB-78D55700C1F0}" dt="2025-03-26T14:49:23.486" v="2205" actId="1076"/>
        <pc:sldMkLst>
          <pc:docMk/>
          <pc:sldMk cId="1515118321" sldId="438"/>
        </pc:sldMkLst>
      </pc:sldChg>
      <pc:sldChg chg="del">
        <pc:chgData name="CALVO-SOLANO Oscar" userId="3d3113bb-0348-4ad1-9d27-1fdf6d17e4bc" providerId="ADAL" clId="{8E416526-6335-4D43-B5EB-78D55700C1F0}" dt="2025-03-20T21:06:44.476" v="1893" actId="2696"/>
        <pc:sldMkLst>
          <pc:docMk/>
          <pc:sldMk cId="3183879816" sldId="439"/>
        </pc:sldMkLst>
      </pc:sldChg>
      <pc:sldChg chg="addSp delSp modSp mod">
        <pc:chgData name="CALVO-SOLANO Oscar" userId="3d3113bb-0348-4ad1-9d27-1fdf6d17e4bc" providerId="ADAL" clId="{8E416526-6335-4D43-B5EB-78D55700C1F0}" dt="2025-03-20T20:48:37.380" v="457" actId="12084"/>
        <pc:sldMkLst>
          <pc:docMk/>
          <pc:sldMk cId="1570575408" sldId="440"/>
        </pc:sldMkLst>
      </pc:sldChg>
      <pc:sldChg chg="ord">
        <pc:chgData name="CALVO-SOLANO Oscar" userId="3d3113bb-0348-4ad1-9d27-1fdf6d17e4bc" providerId="ADAL" clId="{8E416526-6335-4D43-B5EB-78D55700C1F0}" dt="2025-03-26T15:16:52.037" v="2299"/>
        <pc:sldMkLst>
          <pc:docMk/>
          <pc:sldMk cId="295542738" sldId="441"/>
        </pc:sldMkLst>
      </pc:sldChg>
      <pc:sldChg chg="del">
        <pc:chgData name="CALVO-SOLANO Oscar" userId="3d3113bb-0348-4ad1-9d27-1fdf6d17e4bc" providerId="ADAL" clId="{8E416526-6335-4D43-B5EB-78D55700C1F0}" dt="2025-03-20T21:07:09.753" v="1896" actId="2696"/>
        <pc:sldMkLst>
          <pc:docMk/>
          <pc:sldMk cId="3325758806" sldId="442"/>
        </pc:sldMkLst>
      </pc:sldChg>
      <pc:sldChg chg="del">
        <pc:chgData name="CALVO-SOLANO Oscar" userId="3d3113bb-0348-4ad1-9d27-1fdf6d17e4bc" providerId="ADAL" clId="{8E416526-6335-4D43-B5EB-78D55700C1F0}" dt="2025-03-20T21:07:09.753" v="1896" actId="2696"/>
        <pc:sldMkLst>
          <pc:docMk/>
          <pc:sldMk cId="2457144085" sldId="443"/>
        </pc:sldMkLst>
      </pc:sldChg>
      <pc:sldChg chg="addSp delSp modSp del mod">
        <pc:chgData name="CALVO-SOLANO Oscar" userId="3d3113bb-0348-4ad1-9d27-1fdf6d17e4bc" providerId="ADAL" clId="{8E416526-6335-4D43-B5EB-78D55700C1F0}" dt="2025-03-20T21:06:13.746" v="1890" actId="2696"/>
        <pc:sldMkLst>
          <pc:docMk/>
          <pc:sldMk cId="1004791949" sldId="444"/>
        </pc:sldMkLst>
      </pc:sldChg>
      <pc:sldChg chg="modSp add">
        <pc:chgData name="CALVO-SOLANO Oscar" userId="3d3113bb-0348-4ad1-9d27-1fdf6d17e4bc" providerId="ADAL" clId="{8E416526-6335-4D43-B5EB-78D55700C1F0}" dt="2025-03-20T20:54:49.844" v="1192" actId="20577"/>
        <pc:sldMkLst>
          <pc:docMk/>
          <pc:sldMk cId="726445149" sldId="445"/>
        </pc:sldMkLst>
      </pc:sldChg>
      <pc:sldChg chg="new del">
        <pc:chgData name="CALVO-SOLANO Oscar" userId="3d3113bb-0348-4ad1-9d27-1fdf6d17e4bc" providerId="ADAL" clId="{8E416526-6335-4D43-B5EB-78D55700C1F0}" dt="2025-03-20T20:55:05.647" v="1194" actId="680"/>
        <pc:sldMkLst>
          <pc:docMk/>
          <pc:sldMk cId="2298157843" sldId="446"/>
        </pc:sldMkLst>
      </pc:sldChg>
      <pc:sldChg chg="modSp add">
        <pc:chgData name="CALVO-SOLANO Oscar" userId="3d3113bb-0348-4ad1-9d27-1fdf6d17e4bc" providerId="ADAL" clId="{8E416526-6335-4D43-B5EB-78D55700C1F0}" dt="2025-03-20T21:04:25.505" v="1855" actId="20577"/>
        <pc:sldMkLst>
          <pc:docMk/>
          <pc:sldMk cId="4003704734" sldId="446"/>
        </pc:sldMkLst>
      </pc:sldChg>
      <pc:sldChg chg="addSp delSp modSp new mod">
        <pc:chgData name="CALVO-SOLANO Oscar" userId="3d3113bb-0348-4ad1-9d27-1fdf6d17e4bc" providerId="ADAL" clId="{8E416526-6335-4D43-B5EB-78D55700C1F0}" dt="2025-03-26T14:55:26.218" v="2259"/>
        <pc:sldMkLst>
          <pc:docMk/>
          <pc:sldMk cId="3983682322" sldId="447"/>
        </pc:sldMkLst>
      </pc:sldChg>
    </pc:docChg>
  </pc:docChgLst>
  <pc:docChgLst>
    <pc:chgData name="CAP LÓPEZ Cornelio Mariano" userId="S::caplopezm@iucn.org::c4cbc2d1-cb13-4f5c-80b9-e93584082c8c" providerId="AD" clId="Web-{4F2B9C56-A8F2-BE3F-792B-0A6F3C3F2129}"/>
    <pc:docChg chg="addSld delSld modSld sldOrd">
      <pc:chgData name="CAP LÓPEZ Cornelio Mariano" userId="S::caplopezm@iucn.org::c4cbc2d1-cb13-4f5c-80b9-e93584082c8c" providerId="AD" clId="Web-{4F2B9C56-A8F2-BE3F-792B-0A6F3C3F2129}" dt="2025-03-26T16:34:47.554" v="314"/>
      <pc:docMkLst>
        <pc:docMk/>
      </pc:docMkLst>
      <pc:sldChg chg="add del">
        <pc:chgData name="CAP LÓPEZ Cornelio Mariano" userId="S::caplopezm@iucn.org::c4cbc2d1-cb13-4f5c-80b9-e93584082c8c" providerId="AD" clId="Web-{4F2B9C56-A8F2-BE3F-792B-0A6F3C3F2129}" dt="2025-03-26T15:18:06.482" v="106"/>
        <pc:sldMkLst>
          <pc:docMk/>
          <pc:sldMk cId="0" sldId="259"/>
        </pc:sldMkLst>
      </pc:sldChg>
      <pc:sldChg chg="add ord">
        <pc:chgData name="CAP LÓPEZ Cornelio Mariano" userId="S::caplopezm@iucn.org::c4cbc2d1-cb13-4f5c-80b9-e93584082c8c" providerId="AD" clId="Web-{4F2B9C56-A8F2-BE3F-792B-0A6F3C3F2129}" dt="2025-03-26T15:18:12.201" v="108"/>
        <pc:sldMkLst>
          <pc:docMk/>
          <pc:sldMk cId="0" sldId="260"/>
        </pc:sldMkLst>
      </pc:sldChg>
      <pc:sldChg chg="add">
        <pc:chgData name="CAP LÓPEZ Cornelio Mariano" userId="S::caplopezm@iucn.org::c4cbc2d1-cb13-4f5c-80b9-e93584082c8c" providerId="AD" clId="Web-{4F2B9C56-A8F2-BE3F-792B-0A6F3C3F2129}" dt="2025-03-26T15:28:09.775" v="245"/>
        <pc:sldMkLst>
          <pc:docMk/>
          <pc:sldMk cId="2619007724" sldId="262"/>
        </pc:sldMkLst>
      </pc:sldChg>
      <pc:sldChg chg="modSp">
        <pc:chgData name="CAP LÓPEZ Cornelio Mariano" userId="S::caplopezm@iucn.org::c4cbc2d1-cb13-4f5c-80b9-e93584082c8c" providerId="AD" clId="Web-{4F2B9C56-A8F2-BE3F-792B-0A6F3C3F2129}" dt="2025-03-26T14:56:15.990" v="9" actId="20577"/>
        <pc:sldMkLst>
          <pc:docMk/>
          <pc:sldMk cId="1844107933" sldId="274"/>
        </pc:sldMkLst>
        <pc:spChg chg="mod">
          <ac:chgData name="CAP LÓPEZ Cornelio Mariano" userId="S::caplopezm@iucn.org::c4cbc2d1-cb13-4f5c-80b9-e93584082c8c" providerId="AD" clId="Web-{4F2B9C56-A8F2-BE3F-792B-0A6F3C3F2129}" dt="2025-03-26T14:56:15.990" v="9" actId="20577"/>
          <ac:spMkLst>
            <pc:docMk/>
            <pc:sldMk cId="1844107933" sldId="274"/>
            <ac:spMk id="4" creationId="{B0CCB48E-D834-02EF-5FE0-AA52E4D38136}"/>
          </ac:spMkLst>
        </pc:spChg>
      </pc:sldChg>
      <pc:sldChg chg="modSp">
        <pc:chgData name="CAP LÓPEZ Cornelio Mariano" userId="S::caplopezm@iucn.org::c4cbc2d1-cb13-4f5c-80b9-e93584082c8c" providerId="AD" clId="Web-{4F2B9C56-A8F2-BE3F-792B-0A6F3C3F2129}" dt="2025-03-26T16:12:03.739" v="250" actId="20577"/>
        <pc:sldMkLst>
          <pc:docMk/>
          <pc:sldMk cId="1776435780" sldId="283"/>
        </pc:sldMkLst>
        <pc:spChg chg="mod">
          <ac:chgData name="CAP LÓPEZ Cornelio Mariano" userId="S::caplopezm@iucn.org::c4cbc2d1-cb13-4f5c-80b9-e93584082c8c" providerId="AD" clId="Web-{4F2B9C56-A8F2-BE3F-792B-0A6F3C3F2129}" dt="2025-03-26T16:12:03.739" v="250" actId="20577"/>
          <ac:spMkLst>
            <pc:docMk/>
            <pc:sldMk cId="1776435780" sldId="283"/>
            <ac:spMk id="2" creationId="{EC01B21E-59CE-55F7-B407-2836FC4A905C}"/>
          </ac:spMkLst>
        </pc:spChg>
      </pc:sldChg>
      <pc:sldChg chg="add">
        <pc:chgData name="CAP LÓPEZ Cornelio Mariano" userId="S::caplopezm@iucn.org::c4cbc2d1-cb13-4f5c-80b9-e93584082c8c" providerId="AD" clId="Web-{4F2B9C56-A8F2-BE3F-792B-0A6F3C3F2129}" dt="2025-03-26T15:20:40.626" v="124"/>
        <pc:sldMkLst>
          <pc:docMk/>
          <pc:sldMk cId="4129696006" sldId="308"/>
        </pc:sldMkLst>
      </pc:sldChg>
      <pc:sldChg chg="add">
        <pc:chgData name="CAP LÓPEZ Cornelio Mariano" userId="S::caplopezm@iucn.org::c4cbc2d1-cb13-4f5c-80b9-e93584082c8c" providerId="AD" clId="Web-{4F2B9C56-A8F2-BE3F-792B-0A6F3C3F2129}" dt="2025-03-26T15:20:32.454" v="123"/>
        <pc:sldMkLst>
          <pc:docMk/>
          <pc:sldMk cId="3704645994" sldId="315"/>
        </pc:sldMkLst>
      </pc:sldChg>
      <pc:sldChg chg="add">
        <pc:chgData name="CAP LÓPEZ Cornelio Mariano" userId="S::caplopezm@iucn.org::c4cbc2d1-cb13-4f5c-80b9-e93584082c8c" providerId="AD" clId="Web-{4F2B9C56-A8F2-BE3F-792B-0A6F3C3F2129}" dt="2025-03-26T15:10:54.178" v="24"/>
        <pc:sldMkLst>
          <pc:docMk/>
          <pc:sldMk cId="2066768252" sldId="344"/>
        </pc:sldMkLst>
      </pc:sldChg>
      <pc:sldChg chg="del">
        <pc:chgData name="CAP LÓPEZ Cornelio Mariano" userId="S::caplopezm@iucn.org::c4cbc2d1-cb13-4f5c-80b9-e93584082c8c" providerId="AD" clId="Web-{4F2B9C56-A8F2-BE3F-792B-0A6F3C3F2129}" dt="2025-03-26T16:12:08.692" v="251"/>
        <pc:sldMkLst>
          <pc:docMk/>
          <pc:sldMk cId="2457806289" sldId="429"/>
        </pc:sldMkLst>
      </pc:sldChg>
      <pc:sldChg chg="ord">
        <pc:chgData name="CAP LÓPEZ Cornelio Mariano" userId="S::caplopezm@iucn.org::c4cbc2d1-cb13-4f5c-80b9-e93584082c8c" providerId="AD" clId="Web-{4F2B9C56-A8F2-BE3F-792B-0A6F3C3F2129}" dt="2025-03-26T15:21:46.049" v="126"/>
        <pc:sldMkLst>
          <pc:docMk/>
          <pc:sldMk cId="2356500664" sldId="431"/>
        </pc:sldMkLst>
      </pc:sldChg>
      <pc:sldChg chg="addSp modSp del">
        <pc:chgData name="CAP LÓPEZ Cornelio Mariano" userId="S::caplopezm@iucn.org::c4cbc2d1-cb13-4f5c-80b9-e93584082c8c" providerId="AD" clId="Web-{4F2B9C56-A8F2-BE3F-792B-0A6F3C3F2129}" dt="2025-03-26T15:10:29.631" v="23"/>
        <pc:sldMkLst>
          <pc:docMk/>
          <pc:sldMk cId="2139436011" sldId="432"/>
        </pc:sldMkLst>
      </pc:sldChg>
      <pc:sldChg chg="modSp del">
        <pc:chgData name="CAP LÓPEZ Cornelio Mariano" userId="S::caplopezm@iucn.org::c4cbc2d1-cb13-4f5c-80b9-e93584082c8c" providerId="AD" clId="Web-{4F2B9C56-A8F2-BE3F-792B-0A6F3C3F2129}" dt="2025-03-26T16:34:47.554" v="314"/>
        <pc:sldMkLst>
          <pc:docMk/>
          <pc:sldMk cId="213558145" sldId="435"/>
        </pc:sldMkLst>
      </pc:sldChg>
      <pc:sldChg chg="addSp delSp modSp">
        <pc:chgData name="CAP LÓPEZ Cornelio Mariano" userId="S::caplopezm@iucn.org::c4cbc2d1-cb13-4f5c-80b9-e93584082c8c" providerId="AD" clId="Web-{4F2B9C56-A8F2-BE3F-792B-0A6F3C3F2129}" dt="2025-03-26T16:17:51.572" v="311" actId="1076"/>
        <pc:sldMkLst>
          <pc:docMk/>
          <pc:sldMk cId="2824295964" sldId="436"/>
        </pc:sldMkLst>
      </pc:sldChg>
      <pc:sldChg chg="addSp delSp modSp">
        <pc:chgData name="CAP LÓPEZ Cornelio Mariano" userId="S::caplopezm@iucn.org::c4cbc2d1-cb13-4f5c-80b9-e93584082c8c" providerId="AD" clId="Web-{4F2B9C56-A8F2-BE3F-792B-0A6F3C3F2129}" dt="2025-03-26T16:17:33.743" v="309" actId="1076"/>
        <pc:sldMkLst>
          <pc:docMk/>
          <pc:sldMk cId="1515118321" sldId="438"/>
        </pc:sldMkLst>
      </pc:sldChg>
      <pc:sldChg chg="del">
        <pc:chgData name="CAP LÓPEZ Cornelio Mariano" userId="S::caplopezm@iucn.org::c4cbc2d1-cb13-4f5c-80b9-e93584082c8c" providerId="AD" clId="Web-{4F2B9C56-A8F2-BE3F-792B-0A6F3C3F2129}" dt="2025-03-26T16:11:45.613" v="246"/>
        <pc:sldMkLst>
          <pc:docMk/>
          <pc:sldMk cId="1570575408" sldId="440"/>
        </pc:sldMkLst>
      </pc:sldChg>
      <pc:sldChg chg="del">
        <pc:chgData name="CAP LÓPEZ Cornelio Mariano" userId="S::caplopezm@iucn.org::c4cbc2d1-cb13-4f5c-80b9-e93584082c8c" providerId="AD" clId="Web-{4F2B9C56-A8F2-BE3F-792B-0A6F3C3F2129}" dt="2025-03-26T16:11:48.520" v="247"/>
        <pc:sldMkLst>
          <pc:docMk/>
          <pc:sldMk cId="726445149" sldId="445"/>
        </pc:sldMkLst>
      </pc:sldChg>
      <pc:sldChg chg="del">
        <pc:chgData name="CAP LÓPEZ Cornelio Mariano" userId="S::caplopezm@iucn.org::c4cbc2d1-cb13-4f5c-80b9-e93584082c8c" providerId="AD" clId="Web-{4F2B9C56-A8F2-BE3F-792B-0A6F3C3F2129}" dt="2025-03-26T16:11:48.832" v="248"/>
        <pc:sldMkLst>
          <pc:docMk/>
          <pc:sldMk cId="4003704734" sldId="446"/>
        </pc:sldMkLst>
      </pc:sldChg>
      <pc:sldChg chg="addSp delSp modSp">
        <pc:chgData name="CAP LÓPEZ Cornelio Mariano" userId="S::caplopezm@iucn.org::c4cbc2d1-cb13-4f5c-80b9-e93584082c8c" providerId="AD" clId="Web-{4F2B9C56-A8F2-BE3F-792B-0A6F3C3F2129}" dt="2025-03-26T15:16:39.434" v="88" actId="20577"/>
        <pc:sldMkLst>
          <pc:docMk/>
          <pc:sldMk cId="3983682322" sldId="447"/>
        </pc:sldMkLst>
      </pc:sldChg>
      <pc:sldChg chg="add">
        <pc:chgData name="CAP LÓPEZ Cornelio Mariano" userId="S::caplopezm@iucn.org::c4cbc2d1-cb13-4f5c-80b9-e93584082c8c" providerId="AD" clId="Web-{4F2B9C56-A8F2-BE3F-792B-0A6F3C3F2129}" dt="2025-03-26T16:34:41.508" v="313"/>
        <pc:sldMkLst>
          <pc:docMk/>
          <pc:sldMk cId="833275912" sldId="465"/>
        </pc:sldMkLst>
      </pc:sldChg>
      <pc:sldChg chg="add">
        <pc:chgData name="CAP LÓPEZ Cornelio Mariano" userId="S::caplopezm@iucn.org::c4cbc2d1-cb13-4f5c-80b9-e93584082c8c" providerId="AD" clId="Web-{4F2B9C56-A8F2-BE3F-792B-0A6F3C3F2129}" dt="2025-03-26T15:21:11.626" v="125"/>
        <pc:sldMkLst>
          <pc:docMk/>
          <pc:sldMk cId="1121948038" sldId="471"/>
        </pc:sldMkLst>
      </pc:sldChg>
      <pc:sldChg chg="addSp delSp modSp add">
        <pc:chgData name="CAP LÓPEZ Cornelio Mariano" userId="S::caplopezm@iucn.org::c4cbc2d1-cb13-4f5c-80b9-e93584082c8c" providerId="AD" clId="Web-{4F2B9C56-A8F2-BE3F-792B-0A6F3C3F2129}" dt="2025-03-26T15:28:00.478" v="244" actId="20577"/>
        <pc:sldMkLst>
          <pc:docMk/>
          <pc:sldMk cId="1931065811" sldId="473"/>
        </pc:sldMkLst>
      </pc:sldChg>
      <pc:sldChg chg="addSp modSp add">
        <pc:chgData name="CAP LÓPEZ Cornelio Mariano" userId="S::caplopezm@iucn.org::c4cbc2d1-cb13-4f5c-80b9-e93584082c8c" providerId="AD" clId="Web-{4F2B9C56-A8F2-BE3F-792B-0A6F3C3F2129}" dt="2025-03-26T15:10:19.443" v="22" actId="1076"/>
        <pc:sldMkLst>
          <pc:docMk/>
          <pc:sldMk cId="324495923" sldId="474"/>
        </pc:sldMkLst>
      </pc:sldChg>
      <pc:sldChg chg="addSp delSp modSp add ord replId delAnim">
        <pc:chgData name="CAP LÓPEZ Cornelio Mariano" userId="S::caplopezm@iucn.org::c4cbc2d1-cb13-4f5c-80b9-e93584082c8c" providerId="AD" clId="Web-{4F2B9C56-A8F2-BE3F-792B-0A6F3C3F2129}" dt="2025-03-26T15:18:10.311" v="107"/>
        <pc:sldMkLst>
          <pc:docMk/>
          <pc:sldMk cId="555186339" sldId="475"/>
        </pc:sldMkLst>
      </pc:sldChg>
      <pc:sldChg chg="modSp add replId">
        <pc:chgData name="CAP LÓPEZ Cornelio Mariano" userId="S::caplopezm@iucn.org::c4cbc2d1-cb13-4f5c-80b9-e93584082c8c" providerId="AD" clId="Web-{4F2B9C56-A8F2-BE3F-792B-0A6F3C3F2129}" dt="2025-03-26T15:20:24.657" v="122" actId="20577"/>
        <pc:sldMkLst>
          <pc:docMk/>
          <pc:sldMk cId="37109648" sldId="476"/>
        </pc:sldMkLst>
        <pc:spChg chg="mod">
          <ac:chgData name="CAP LÓPEZ Cornelio Mariano" userId="S::caplopezm@iucn.org::c4cbc2d1-cb13-4f5c-80b9-e93584082c8c" providerId="AD" clId="Web-{4F2B9C56-A8F2-BE3F-792B-0A6F3C3F2129}" dt="2025-03-26T15:20:24.657" v="122" actId="20577"/>
          <ac:spMkLst>
            <pc:docMk/>
            <pc:sldMk cId="37109648" sldId="476"/>
            <ac:spMk id="4" creationId="{BF35E95D-CD88-7019-EA17-9395F45C7D3B}"/>
          </ac:spMkLst>
        </pc:spChg>
      </pc:sldChg>
    </pc:docChg>
  </pc:docChgLst>
  <pc:docChgLst>
    <pc:chgData name="CALVO-SOLANO Oscar" userId="3d3113bb-0348-4ad1-9d27-1fdf6d17e4bc" providerId="ADAL" clId="{02DA805E-72E0-4627-B1AB-49D23D5562EC}"/>
    <pc:docChg chg="undo custSel addSld delSld modSld sldOrd">
      <pc:chgData name="CALVO-SOLANO Oscar" userId="3d3113bb-0348-4ad1-9d27-1fdf6d17e4bc" providerId="ADAL" clId="{02DA805E-72E0-4627-B1AB-49D23D5562EC}" dt="2025-04-18T19:42:35.169" v="826" actId="20577"/>
      <pc:docMkLst>
        <pc:docMk/>
      </pc:docMkLst>
      <pc:sldChg chg="add del">
        <pc:chgData name="CALVO-SOLANO Oscar" userId="3d3113bb-0348-4ad1-9d27-1fdf6d17e4bc" providerId="ADAL" clId="{02DA805E-72E0-4627-B1AB-49D23D5562EC}" dt="2025-04-17T21:20:02.294" v="592"/>
        <pc:sldMkLst>
          <pc:docMk/>
          <pc:sldMk cId="0" sldId="260"/>
        </pc:sldMkLst>
      </pc:sldChg>
      <pc:sldChg chg="del">
        <pc:chgData name="CALVO-SOLANO Oscar" userId="3d3113bb-0348-4ad1-9d27-1fdf6d17e4bc" providerId="ADAL" clId="{02DA805E-72E0-4627-B1AB-49D23D5562EC}" dt="2025-04-14T19:58:52.262" v="262" actId="47"/>
        <pc:sldMkLst>
          <pc:docMk/>
          <pc:sldMk cId="2619007724" sldId="262"/>
        </pc:sldMkLst>
      </pc:sldChg>
      <pc:sldChg chg="modSp mod">
        <pc:chgData name="CALVO-SOLANO Oscar" userId="3d3113bb-0348-4ad1-9d27-1fdf6d17e4bc" providerId="ADAL" clId="{02DA805E-72E0-4627-B1AB-49D23D5562EC}" dt="2025-04-14T19:56:04.929" v="47" actId="20577"/>
        <pc:sldMkLst>
          <pc:docMk/>
          <pc:sldMk cId="1844107933" sldId="274"/>
        </pc:sldMkLst>
        <pc:spChg chg="mod">
          <ac:chgData name="CALVO-SOLANO Oscar" userId="3d3113bb-0348-4ad1-9d27-1fdf6d17e4bc" providerId="ADAL" clId="{02DA805E-72E0-4627-B1AB-49D23D5562EC}" dt="2025-04-14T19:56:04.929" v="47" actId="20577"/>
          <ac:spMkLst>
            <pc:docMk/>
            <pc:sldMk cId="1844107933" sldId="274"/>
            <ac:spMk id="2" creationId="{45902554-C5BB-C217-1BE9-5C32EA364B9A}"/>
          </ac:spMkLst>
        </pc:spChg>
        <pc:spChg chg="mod">
          <ac:chgData name="CALVO-SOLANO Oscar" userId="3d3113bb-0348-4ad1-9d27-1fdf6d17e4bc" providerId="ADAL" clId="{02DA805E-72E0-4627-B1AB-49D23D5562EC}" dt="2025-04-14T19:55:43.648" v="6" actId="20577"/>
          <ac:spMkLst>
            <pc:docMk/>
            <pc:sldMk cId="1844107933" sldId="274"/>
            <ac:spMk id="3" creationId="{9BB3C566-286A-6A05-9FA7-DBF6D05B4A81}"/>
          </ac:spMkLst>
        </pc:spChg>
        <pc:spChg chg="mod">
          <ac:chgData name="CALVO-SOLANO Oscar" userId="3d3113bb-0348-4ad1-9d27-1fdf6d17e4bc" providerId="ADAL" clId="{02DA805E-72E0-4627-B1AB-49D23D5562EC}" dt="2025-04-14T19:55:38.627" v="1" actId="6549"/>
          <ac:spMkLst>
            <pc:docMk/>
            <pc:sldMk cId="1844107933" sldId="274"/>
            <ac:spMk id="4" creationId="{B0CCB48E-D834-02EF-5FE0-AA52E4D38136}"/>
          </ac:spMkLst>
        </pc:spChg>
      </pc:sldChg>
      <pc:sldChg chg="addSp delSp modSp mod">
        <pc:chgData name="CALVO-SOLANO Oscar" userId="3d3113bb-0348-4ad1-9d27-1fdf6d17e4bc" providerId="ADAL" clId="{02DA805E-72E0-4627-B1AB-49D23D5562EC}" dt="2025-04-14T20:00:06.163" v="329" actId="403"/>
        <pc:sldMkLst>
          <pc:docMk/>
          <pc:sldMk cId="1352932435" sldId="279"/>
        </pc:sldMkLst>
        <pc:spChg chg="add del mod">
          <ac:chgData name="CALVO-SOLANO Oscar" userId="3d3113bb-0348-4ad1-9d27-1fdf6d17e4bc" providerId="ADAL" clId="{02DA805E-72E0-4627-B1AB-49D23D5562EC}" dt="2025-04-14T20:00:06.163" v="329" actId="403"/>
          <ac:spMkLst>
            <pc:docMk/>
            <pc:sldMk cId="1352932435" sldId="279"/>
            <ac:spMk id="2" creationId="{21E28DDA-1489-15DE-F0D9-B38305C694D6}"/>
          </ac:spMkLst>
        </pc:spChg>
      </pc:sldChg>
      <pc:sldChg chg="modSp mod">
        <pc:chgData name="CALVO-SOLANO Oscar" userId="3d3113bb-0348-4ad1-9d27-1fdf6d17e4bc" providerId="ADAL" clId="{02DA805E-72E0-4627-B1AB-49D23D5562EC}" dt="2025-04-16T00:44:35.944" v="428" actId="403"/>
        <pc:sldMkLst>
          <pc:docMk/>
          <pc:sldMk cId="1776435780" sldId="283"/>
        </pc:sldMkLst>
        <pc:spChg chg="mod">
          <ac:chgData name="CALVO-SOLANO Oscar" userId="3d3113bb-0348-4ad1-9d27-1fdf6d17e4bc" providerId="ADAL" clId="{02DA805E-72E0-4627-B1AB-49D23D5562EC}" dt="2025-04-16T00:44:35.944" v="428" actId="403"/>
          <ac:spMkLst>
            <pc:docMk/>
            <pc:sldMk cId="1776435780" sldId="283"/>
            <ac:spMk id="2" creationId="{EC01B21E-59CE-55F7-B407-2836FC4A905C}"/>
          </ac:spMkLst>
        </pc:spChg>
      </pc:sldChg>
      <pc:sldChg chg="add">
        <pc:chgData name="CALVO-SOLANO Oscar" userId="3d3113bb-0348-4ad1-9d27-1fdf6d17e4bc" providerId="ADAL" clId="{02DA805E-72E0-4627-B1AB-49D23D5562EC}" dt="2025-04-16T00:41:54.188" v="331"/>
        <pc:sldMkLst>
          <pc:docMk/>
          <pc:sldMk cId="2263429479" sldId="297"/>
        </pc:sldMkLst>
      </pc:sldChg>
      <pc:sldChg chg="add">
        <pc:chgData name="CALVO-SOLANO Oscar" userId="3d3113bb-0348-4ad1-9d27-1fdf6d17e4bc" providerId="ADAL" clId="{02DA805E-72E0-4627-B1AB-49D23D5562EC}" dt="2025-04-16T00:41:13.963" v="330"/>
        <pc:sldMkLst>
          <pc:docMk/>
          <pc:sldMk cId="525597231" sldId="299"/>
        </pc:sldMkLst>
      </pc:sldChg>
      <pc:sldChg chg="del">
        <pc:chgData name="CALVO-SOLANO Oscar" userId="3d3113bb-0348-4ad1-9d27-1fdf6d17e4bc" providerId="ADAL" clId="{02DA805E-72E0-4627-B1AB-49D23D5562EC}" dt="2025-04-14T19:58:48.848" v="261" actId="47"/>
        <pc:sldMkLst>
          <pc:docMk/>
          <pc:sldMk cId="4129696006" sldId="308"/>
        </pc:sldMkLst>
      </pc:sldChg>
      <pc:sldChg chg="del">
        <pc:chgData name="CALVO-SOLANO Oscar" userId="3d3113bb-0348-4ad1-9d27-1fdf6d17e4bc" providerId="ADAL" clId="{02DA805E-72E0-4627-B1AB-49D23D5562EC}" dt="2025-04-14T19:58:48.848" v="261" actId="47"/>
        <pc:sldMkLst>
          <pc:docMk/>
          <pc:sldMk cId="3704645994" sldId="315"/>
        </pc:sldMkLst>
      </pc:sldChg>
      <pc:sldChg chg="add">
        <pc:chgData name="CALVO-SOLANO Oscar" userId="3d3113bb-0348-4ad1-9d27-1fdf6d17e4bc" providerId="ADAL" clId="{02DA805E-72E0-4627-B1AB-49D23D5562EC}" dt="2025-04-16T00:41:13.963" v="330"/>
        <pc:sldMkLst>
          <pc:docMk/>
          <pc:sldMk cId="3585382884" sldId="319"/>
        </pc:sldMkLst>
      </pc:sldChg>
      <pc:sldChg chg="add">
        <pc:chgData name="CALVO-SOLANO Oscar" userId="3d3113bb-0348-4ad1-9d27-1fdf6d17e4bc" providerId="ADAL" clId="{02DA805E-72E0-4627-B1AB-49D23D5562EC}" dt="2025-04-16T00:41:13.963" v="330"/>
        <pc:sldMkLst>
          <pc:docMk/>
          <pc:sldMk cId="910344554" sldId="320"/>
        </pc:sldMkLst>
      </pc:sldChg>
      <pc:sldChg chg="add ord">
        <pc:chgData name="CALVO-SOLANO Oscar" userId="3d3113bb-0348-4ad1-9d27-1fdf6d17e4bc" providerId="ADAL" clId="{02DA805E-72E0-4627-B1AB-49D23D5562EC}" dt="2025-04-16T00:42:04.920" v="333"/>
        <pc:sldMkLst>
          <pc:docMk/>
          <pc:sldMk cId="1554707498" sldId="321"/>
        </pc:sldMkLst>
      </pc:sldChg>
      <pc:sldChg chg="add">
        <pc:chgData name="CALVO-SOLANO Oscar" userId="3d3113bb-0348-4ad1-9d27-1fdf6d17e4bc" providerId="ADAL" clId="{02DA805E-72E0-4627-B1AB-49D23D5562EC}" dt="2025-04-16T00:41:54.188" v="331"/>
        <pc:sldMkLst>
          <pc:docMk/>
          <pc:sldMk cId="1566080229" sldId="322"/>
        </pc:sldMkLst>
      </pc:sldChg>
      <pc:sldChg chg="add">
        <pc:chgData name="CALVO-SOLANO Oscar" userId="3d3113bb-0348-4ad1-9d27-1fdf6d17e4bc" providerId="ADAL" clId="{02DA805E-72E0-4627-B1AB-49D23D5562EC}" dt="2025-04-16T00:41:54.188" v="331"/>
        <pc:sldMkLst>
          <pc:docMk/>
          <pc:sldMk cId="2985733801" sldId="323"/>
        </pc:sldMkLst>
      </pc:sldChg>
      <pc:sldChg chg="add">
        <pc:chgData name="CALVO-SOLANO Oscar" userId="3d3113bb-0348-4ad1-9d27-1fdf6d17e4bc" providerId="ADAL" clId="{02DA805E-72E0-4627-B1AB-49D23D5562EC}" dt="2025-04-16T00:41:54.188" v="331"/>
        <pc:sldMkLst>
          <pc:docMk/>
          <pc:sldMk cId="889308552" sldId="324"/>
        </pc:sldMkLst>
      </pc:sldChg>
      <pc:sldChg chg="add">
        <pc:chgData name="CALVO-SOLANO Oscar" userId="3d3113bb-0348-4ad1-9d27-1fdf6d17e4bc" providerId="ADAL" clId="{02DA805E-72E0-4627-B1AB-49D23D5562EC}" dt="2025-04-16T00:41:54.188" v="331"/>
        <pc:sldMkLst>
          <pc:docMk/>
          <pc:sldMk cId="508091730" sldId="325"/>
        </pc:sldMkLst>
      </pc:sldChg>
      <pc:sldChg chg="add del">
        <pc:chgData name="CALVO-SOLANO Oscar" userId="3d3113bb-0348-4ad1-9d27-1fdf6d17e4bc" providerId="ADAL" clId="{02DA805E-72E0-4627-B1AB-49D23D5562EC}" dt="2025-04-17T21:20:02.294" v="592"/>
        <pc:sldMkLst>
          <pc:docMk/>
          <pc:sldMk cId="2066768252" sldId="344"/>
        </pc:sldMkLst>
      </pc:sldChg>
      <pc:sldChg chg="addSp delSp modSp add mod setBg modClrScheme delDesignElem chgLayout">
        <pc:chgData name="CALVO-SOLANO Oscar" userId="3d3113bb-0348-4ad1-9d27-1fdf6d17e4bc" providerId="ADAL" clId="{02DA805E-72E0-4627-B1AB-49D23D5562EC}" dt="2025-04-16T20:04:19.349" v="451" actId="700"/>
        <pc:sldMkLst>
          <pc:docMk/>
          <pc:sldMk cId="2194612662" sldId="356"/>
        </pc:sldMkLst>
        <pc:spChg chg="mod ord">
          <ac:chgData name="CALVO-SOLANO Oscar" userId="3d3113bb-0348-4ad1-9d27-1fdf6d17e4bc" providerId="ADAL" clId="{02DA805E-72E0-4627-B1AB-49D23D5562EC}" dt="2025-04-16T20:04:19.349" v="451" actId="700"/>
          <ac:spMkLst>
            <pc:docMk/>
            <pc:sldMk cId="2194612662" sldId="356"/>
            <ac:spMk id="2" creationId="{2593F074-D35F-4944-87C3-E1E6B914ABA7}"/>
          </ac:spMkLst>
        </pc:spChg>
        <pc:graphicFrameChg chg="mod ord">
          <ac:chgData name="CALVO-SOLANO Oscar" userId="3d3113bb-0348-4ad1-9d27-1fdf6d17e4bc" providerId="ADAL" clId="{02DA805E-72E0-4627-B1AB-49D23D5562EC}" dt="2025-04-16T20:04:19.349" v="451" actId="700"/>
          <ac:graphicFrameMkLst>
            <pc:docMk/>
            <pc:sldMk cId="2194612662" sldId="356"/>
            <ac:graphicFrameMk id="4" creationId="{96199558-1435-4C61-A5DE-ADFFCC197DD2}"/>
          </ac:graphicFrameMkLst>
        </pc:graphicFrameChg>
      </pc:sldChg>
      <pc:sldChg chg="modSp add del mod modClrScheme chgLayout">
        <pc:chgData name="CALVO-SOLANO Oscar" userId="3d3113bb-0348-4ad1-9d27-1fdf6d17e4bc" providerId="ADAL" clId="{02DA805E-72E0-4627-B1AB-49D23D5562EC}" dt="2025-04-17T21:03:54.751" v="455" actId="700"/>
        <pc:sldMkLst>
          <pc:docMk/>
          <pc:sldMk cId="3465696359" sldId="366"/>
        </pc:sldMkLst>
        <pc:spChg chg="mod ord">
          <ac:chgData name="CALVO-SOLANO Oscar" userId="3d3113bb-0348-4ad1-9d27-1fdf6d17e4bc" providerId="ADAL" clId="{02DA805E-72E0-4627-B1AB-49D23D5562EC}" dt="2025-04-17T21:03:54.751" v="455" actId="700"/>
          <ac:spMkLst>
            <pc:docMk/>
            <pc:sldMk cId="3465696359" sldId="366"/>
            <ac:spMk id="2" creationId="{03070B66-45E4-40D5-9F5E-ECC8BEF2290B}"/>
          </ac:spMkLst>
        </pc:spChg>
        <pc:picChg chg="mod ord">
          <ac:chgData name="CALVO-SOLANO Oscar" userId="3d3113bb-0348-4ad1-9d27-1fdf6d17e4bc" providerId="ADAL" clId="{02DA805E-72E0-4627-B1AB-49D23D5562EC}" dt="2025-04-17T21:03:54.751" v="455" actId="700"/>
          <ac:picMkLst>
            <pc:docMk/>
            <pc:sldMk cId="3465696359" sldId="366"/>
            <ac:picMk id="4" creationId="{BF2FE349-D889-4892-B15A-353EB41B85F7}"/>
          </ac:picMkLst>
        </pc:picChg>
      </pc:sldChg>
      <pc:sldChg chg="modSp add del mod modClrScheme chgLayout">
        <pc:chgData name="CALVO-SOLANO Oscar" userId="3d3113bb-0348-4ad1-9d27-1fdf6d17e4bc" providerId="ADAL" clId="{02DA805E-72E0-4627-B1AB-49D23D5562EC}" dt="2025-04-18T19:31:50.693" v="630" actId="1076"/>
        <pc:sldMkLst>
          <pc:docMk/>
          <pc:sldMk cId="4120179954" sldId="367"/>
        </pc:sldMkLst>
        <pc:spChg chg="mod ord">
          <ac:chgData name="CALVO-SOLANO Oscar" userId="3d3113bb-0348-4ad1-9d27-1fdf6d17e4bc" providerId="ADAL" clId="{02DA805E-72E0-4627-B1AB-49D23D5562EC}" dt="2025-04-17T21:04:30.480" v="461" actId="700"/>
          <ac:spMkLst>
            <pc:docMk/>
            <pc:sldMk cId="4120179954" sldId="367"/>
            <ac:spMk id="2" creationId="{98FF2BB1-FE17-4E7E-BCAD-CB8262FCEA14}"/>
          </ac:spMkLst>
        </pc:spChg>
        <pc:spChg chg="mod">
          <ac:chgData name="CALVO-SOLANO Oscar" userId="3d3113bb-0348-4ad1-9d27-1fdf6d17e4bc" providerId="ADAL" clId="{02DA805E-72E0-4627-B1AB-49D23D5562EC}" dt="2025-04-18T19:31:50.693" v="630" actId="1076"/>
          <ac:spMkLst>
            <pc:docMk/>
            <pc:sldMk cId="4120179954" sldId="367"/>
            <ac:spMk id="5" creationId="{3197A4EC-6F44-4369-903E-A5F36800974A}"/>
          </ac:spMkLst>
        </pc:spChg>
        <pc:picChg chg="mod ord">
          <ac:chgData name="CALVO-SOLANO Oscar" userId="3d3113bb-0348-4ad1-9d27-1fdf6d17e4bc" providerId="ADAL" clId="{02DA805E-72E0-4627-B1AB-49D23D5562EC}" dt="2025-04-17T21:04:30.480" v="461" actId="700"/>
          <ac:picMkLst>
            <pc:docMk/>
            <pc:sldMk cId="4120179954" sldId="367"/>
            <ac:picMk id="4" creationId="{D8B7740A-3919-4805-B4F3-553528387772}"/>
          </ac:picMkLst>
        </pc:picChg>
      </pc:sldChg>
      <pc:sldChg chg="add del">
        <pc:chgData name="CALVO-SOLANO Oscar" userId="3d3113bb-0348-4ad1-9d27-1fdf6d17e4bc" providerId="ADAL" clId="{02DA805E-72E0-4627-B1AB-49D23D5562EC}" dt="2025-04-17T21:04:35.537" v="462" actId="2696"/>
        <pc:sldMkLst>
          <pc:docMk/>
          <pc:sldMk cId="1940399788" sldId="368"/>
        </pc:sldMkLst>
      </pc:sldChg>
      <pc:sldChg chg="add del">
        <pc:chgData name="CALVO-SOLANO Oscar" userId="3d3113bb-0348-4ad1-9d27-1fdf6d17e4bc" providerId="ADAL" clId="{02DA805E-72E0-4627-B1AB-49D23D5562EC}" dt="2025-04-17T21:03:47.701" v="454"/>
        <pc:sldMkLst>
          <pc:docMk/>
          <pc:sldMk cId="615856922" sldId="369"/>
        </pc:sldMkLst>
      </pc:sldChg>
      <pc:sldChg chg="modSp add del mod modClrScheme chgLayout">
        <pc:chgData name="CALVO-SOLANO Oscar" userId="3d3113bb-0348-4ad1-9d27-1fdf6d17e4bc" providerId="ADAL" clId="{02DA805E-72E0-4627-B1AB-49D23D5562EC}" dt="2025-04-17T21:04:13.192" v="459" actId="1076"/>
        <pc:sldMkLst>
          <pc:docMk/>
          <pc:sldMk cId="3428205655" sldId="370"/>
        </pc:sldMkLst>
        <pc:spChg chg="mod ord">
          <ac:chgData name="CALVO-SOLANO Oscar" userId="3d3113bb-0348-4ad1-9d27-1fdf6d17e4bc" providerId="ADAL" clId="{02DA805E-72E0-4627-B1AB-49D23D5562EC}" dt="2025-04-17T21:04:03.999" v="456" actId="700"/>
          <ac:spMkLst>
            <pc:docMk/>
            <pc:sldMk cId="3428205655" sldId="370"/>
            <ac:spMk id="2" creationId="{60BE596B-AEA0-4BAA-8CE0-3C97E350BA9E}"/>
          </ac:spMkLst>
        </pc:spChg>
        <pc:picChg chg="mod ord">
          <ac:chgData name="CALVO-SOLANO Oscar" userId="3d3113bb-0348-4ad1-9d27-1fdf6d17e4bc" providerId="ADAL" clId="{02DA805E-72E0-4627-B1AB-49D23D5562EC}" dt="2025-04-17T21:04:13.192" v="459" actId="1076"/>
          <ac:picMkLst>
            <pc:docMk/>
            <pc:sldMk cId="3428205655" sldId="370"/>
            <ac:picMk id="4" creationId="{D4ABC6A1-ED9A-4206-9274-54FB4A792462}"/>
          </ac:picMkLst>
        </pc:picChg>
      </pc:sldChg>
      <pc:sldChg chg="add del">
        <pc:chgData name="CALVO-SOLANO Oscar" userId="3d3113bb-0348-4ad1-9d27-1fdf6d17e4bc" providerId="ADAL" clId="{02DA805E-72E0-4627-B1AB-49D23D5562EC}" dt="2025-04-17T21:04:25.506" v="460" actId="2696"/>
        <pc:sldMkLst>
          <pc:docMk/>
          <pc:sldMk cId="2916681383" sldId="371"/>
        </pc:sldMkLst>
      </pc:sldChg>
      <pc:sldChg chg="add del">
        <pc:chgData name="CALVO-SOLANO Oscar" userId="3d3113bb-0348-4ad1-9d27-1fdf6d17e4bc" providerId="ADAL" clId="{02DA805E-72E0-4627-B1AB-49D23D5562EC}" dt="2025-04-17T21:03:47.701" v="454"/>
        <pc:sldMkLst>
          <pc:docMk/>
          <pc:sldMk cId="1689023493" sldId="372"/>
        </pc:sldMkLst>
      </pc:sldChg>
      <pc:sldChg chg="addSp delSp modSp add del mod modClrScheme chgLayout">
        <pc:chgData name="CALVO-SOLANO Oscar" userId="3d3113bb-0348-4ad1-9d27-1fdf6d17e4bc" providerId="ADAL" clId="{02DA805E-72E0-4627-B1AB-49D23D5562EC}" dt="2025-04-17T21:18:01.791" v="591" actId="2696"/>
        <pc:sldMkLst>
          <pc:docMk/>
          <pc:sldMk cId="3170135290" sldId="396"/>
        </pc:sldMkLst>
      </pc:sldChg>
      <pc:sldChg chg="modSp add mod modClrScheme chgLayout">
        <pc:chgData name="CALVO-SOLANO Oscar" userId="3d3113bb-0348-4ad1-9d27-1fdf6d17e4bc" providerId="ADAL" clId="{02DA805E-72E0-4627-B1AB-49D23D5562EC}" dt="2025-04-17T21:08:50.012" v="470" actId="1076"/>
        <pc:sldMkLst>
          <pc:docMk/>
          <pc:sldMk cId="383227650" sldId="397"/>
        </pc:sldMkLst>
        <pc:spChg chg="mod ord">
          <ac:chgData name="CALVO-SOLANO Oscar" userId="3d3113bb-0348-4ad1-9d27-1fdf6d17e4bc" providerId="ADAL" clId="{02DA805E-72E0-4627-B1AB-49D23D5562EC}" dt="2025-04-17T21:08:45.909" v="469" actId="26606"/>
          <ac:spMkLst>
            <pc:docMk/>
            <pc:sldMk cId="383227650" sldId="397"/>
            <ac:spMk id="2" creationId="{8D53B84D-6CA5-44DD-A92A-B8208A03D7AC}"/>
          </ac:spMkLst>
        </pc:spChg>
        <pc:spChg chg="mod">
          <ac:chgData name="CALVO-SOLANO Oscar" userId="3d3113bb-0348-4ad1-9d27-1fdf6d17e4bc" providerId="ADAL" clId="{02DA805E-72E0-4627-B1AB-49D23D5562EC}" dt="2025-04-17T21:08:50.012" v="470" actId="1076"/>
          <ac:spMkLst>
            <pc:docMk/>
            <pc:sldMk cId="383227650" sldId="397"/>
            <ac:spMk id="5" creationId="{13EF48FF-5E53-4F3E-A133-6193E886A50E}"/>
          </ac:spMkLst>
        </pc:spChg>
        <pc:picChg chg="mod ord">
          <ac:chgData name="CALVO-SOLANO Oscar" userId="3d3113bb-0348-4ad1-9d27-1fdf6d17e4bc" providerId="ADAL" clId="{02DA805E-72E0-4627-B1AB-49D23D5562EC}" dt="2025-04-17T21:08:45.909" v="469" actId="26606"/>
          <ac:picMkLst>
            <pc:docMk/>
            <pc:sldMk cId="383227650" sldId="397"/>
            <ac:picMk id="4" creationId="{6EE363CA-A972-4B62-8CC8-FFC6C69B55A1}"/>
          </ac:picMkLst>
        </pc:picChg>
      </pc:sldChg>
      <pc:sldChg chg="modSp add mod modClrScheme chgLayout">
        <pc:chgData name="CALVO-SOLANO Oscar" userId="3d3113bb-0348-4ad1-9d27-1fdf6d17e4bc" providerId="ADAL" clId="{02DA805E-72E0-4627-B1AB-49D23D5562EC}" dt="2025-04-16T20:02:51.901" v="442" actId="700"/>
        <pc:sldMkLst>
          <pc:docMk/>
          <pc:sldMk cId="1198667780" sldId="401"/>
        </pc:sldMkLst>
        <pc:spChg chg="mod ord">
          <ac:chgData name="CALVO-SOLANO Oscar" userId="3d3113bb-0348-4ad1-9d27-1fdf6d17e4bc" providerId="ADAL" clId="{02DA805E-72E0-4627-B1AB-49D23D5562EC}" dt="2025-04-16T20:02:51.901" v="442" actId="700"/>
          <ac:spMkLst>
            <pc:docMk/>
            <pc:sldMk cId="1198667780" sldId="401"/>
            <ac:spMk id="2" creationId="{34F19528-C456-42EC-B606-5D2002837331}"/>
          </ac:spMkLst>
        </pc:spChg>
        <pc:graphicFrameChg chg="mod ord">
          <ac:chgData name="CALVO-SOLANO Oscar" userId="3d3113bb-0348-4ad1-9d27-1fdf6d17e4bc" providerId="ADAL" clId="{02DA805E-72E0-4627-B1AB-49D23D5562EC}" dt="2025-04-16T20:02:51.901" v="442" actId="700"/>
          <ac:graphicFrameMkLst>
            <pc:docMk/>
            <pc:sldMk cId="1198667780" sldId="401"/>
            <ac:graphicFrameMk id="4" creationId="{21AE455D-8C9C-4D6D-AF03-B0C4D55AD460}"/>
          </ac:graphicFrameMkLst>
        </pc:graphicFrameChg>
      </pc:sldChg>
      <pc:sldChg chg="modSp add mod modClrScheme chgLayout">
        <pc:chgData name="CALVO-SOLANO Oscar" userId="3d3113bb-0348-4ad1-9d27-1fdf6d17e4bc" providerId="ADAL" clId="{02DA805E-72E0-4627-B1AB-49D23D5562EC}" dt="2025-04-18T19:31:03.743" v="593" actId="700"/>
        <pc:sldMkLst>
          <pc:docMk/>
          <pc:sldMk cId="838212844" sldId="402"/>
        </pc:sldMkLst>
        <pc:spChg chg="mod ord">
          <ac:chgData name="CALVO-SOLANO Oscar" userId="3d3113bb-0348-4ad1-9d27-1fdf6d17e4bc" providerId="ADAL" clId="{02DA805E-72E0-4627-B1AB-49D23D5562EC}" dt="2025-04-18T19:31:03.743" v="593" actId="700"/>
          <ac:spMkLst>
            <pc:docMk/>
            <pc:sldMk cId="838212844" sldId="402"/>
            <ac:spMk id="2" creationId="{383D8E5B-B7E9-492D-8756-E21E3FC61A3E}"/>
          </ac:spMkLst>
        </pc:spChg>
        <pc:graphicFrameChg chg="mod ord">
          <ac:chgData name="CALVO-SOLANO Oscar" userId="3d3113bb-0348-4ad1-9d27-1fdf6d17e4bc" providerId="ADAL" clId="{02DA805E-72E0-4627-B1AB-49D23D5562EC}" dt="2025-04-18T19:31:03.743" v="593" actId="700"/>
          <ac:graphicFrameMkLst>
            <pc:docMk/>
            <pc:sldMk cId="838212844" sldId="402"/>
            <ac:graphicFrameMk id="4" creationId="{702543A1-C2B1-4C31-A680-27F30BF800BF}"/>
          </ac:graphicFrameMkLst>
        </pc:graphicFrameChg>
      </pc:sldChg>
      <pc:sldChg chg="add del">
        <pc:chgData name="CALVO-SOLANO Oscar" userId="3d3113bb-0348-4ad1-9d27-1fdf6d17e4bc" providerId="ADAL" clId="{02DA805E-72E0-4627-B1AB-49D23D5562EC}" dt="2025-04-16T20:02:20.850" v="440" actId="2696"/>
        <pc:sldMkLst>
          <pc:docMk/>
          <pc:sldMk cId="3540797274" sldId="402"/>
        </pc:sldMkLst>
      </pc:sldChg>
      <pc:sldChg chg="modSp add mod modClrScheme chgLayout">
        <pc:chgData name="CALVO-SOLANO Oscar" userId="3d3113bb-0348-4ad1-9d27-1fdf6d17e4bc" providerId="ADAL" clId="{02DA805E-72E0-4627-B1AB-49D23D5562EC}" dt="2025-04-16T20:02:58.704" v="443" actId="700"/>
        <pc:sldMkLst>
          <pc:docMk/>
          <pc:sldMk cId="2473730173" sldId="403"/>
        </pc:sldMkLst>
        <pc:spChg chg="mod ord">
          <ac:chgData name="CALVO-SOLANO Oscar" userId="3d3113bb-0348-4ad1-9d27-1fdf6d17e4bc" providerId="ADAL" clId="{02DA805E-72E0-4627-B1AB-49D23D5562EC}" dt="2025-04-16T20:02:58.704" v="443" actId="700"/>
          <ac:spMkLst>
            <pc:docMk/>
            <pc:sldMk cId="2473730173" sldId="403"/>
            <ac:spMk id="2" creationId="{34F19528-C456-42EC-B606-5D2002837331}"/>
          </ac:spMkLst>
        </pc:spChg>
        <pc:graphicFrameChg chg="mod ord">
          <ac:chgData name="CALVO-SOLANO Oscar" userId="3d3113bb-0348-4ad1-9d27-1fdf6d17e4bc" providerId="ADAL" clId="{02DA805E-72E0-4627-B1AB-49D23D5562EC}" dt="2025-04-16T20:02:58.704" v="443" actId="700"/>
          <ac:graphicFrameMkLst>
            <pc:docMk/>
            <pc:sldMk cId="2473730173" sldId="403"/>
            <ac:graphicFrameMk id="4" creationId="{7971B994-AF0D-43F0-8F64-562413DC319D}"/>
          </ac:graphicFrameMkLst>
        </pc:graphicFrameChg>
      </pc:sldChg>
      <pc:sldChg chg="modSp add mod modClrScheme chgLayout">
        <pc:chgData name="CALVO-SOLANO Oscar" userId="3d3113bb-0348-4ad1-9d27-1fdf6d17e4bc" providerId="ADAL" clId="{02DA805E-72E0-4627-B1AB-49D23D5562EC}" dt="2025-04-16T20:03:09.145" v="444" actId="700"/>
        <pc:sldMkLst>
          <pc:docMk/>
          <pc:sldMk cId="1198496027" sldId="404"/>
        </pc:sldMkLst>
        <pc:spChg chg="mod ord">
          <ac:chgData name="CALVO-SOLANO Oscar" userId="3d3113bb-0348-4ad1-9d27-1fdf6d17e4bc" providerId="ADAL" clId="{02DA805E-72E0-4627-B1AB-49D23D5562EC}" dt="2025-04-16T20:03:09.145" v="444" actId="700"/>
          <ac:spMkLst>
            <pc:docMk/>
            <pc:sldMk cId="1198496027" sldId="404"/>
            <ac:spMk id="2" creationId="{5ADF2628-4E4B-4D81-9BEA-741D84C0B300}"/>
          </ac:spMkLst>
        </pc:spChg>
        <pc:graphicFrameChg chg="mod ord">
          <ac:chgData name="CALVO-SOLANO Oscar" userId="3d3113bb-0348-4ad1-9d27-1fdf6d17e4bc" providerId="ADAL" clId="{02DA805E-72E0-4627-B1AB-49D23D5562EC}" dt="2025-04-16T20:03:09.145" v="444" actId="700"/>
          <ac:graphicFrameMkLst>
            <pc:docMk/>
            <pc:sldMk cId="1198496027" sldId="404"/>
            <ac:graphicFrameMk id="4" creationId="{3F0A4E5F-3E75-4252-AEFA-E74739716EAC}"/>
          </ac:graphicFrameMkLst>
        </pc:graphicFrameChg>
      </pc:sldChg>
      <pc:sldChg chg="add">
        <pc:chgData name="CALVO-SOLANO Oscar" userId="3d3113bb-0348-4ad1-9d27-1fdf6d17e4bc" providerId="ADAL" clId="{02DA805E-72E0-4627-B1AB-49D23D5562EC}" dt="2025-04-16T20:02:11.876" v="439"/>
        <pc:sldMkLst>
          <pc:docMk/>
          <pc:sldMk cId="1223420239" sldId="405"/>
        </pc:sldMkLst>
      </pc:sldChg>
      <pc:sldChg chg="add">
        <pc:chgData name="CALVO-SOLANO Oscar" userId="3d3113bb-0348-4ad1-9d27-1fdf6d17e4bc" providerId="ADAL" clId="{02DA805E-72E0-4627-B1AB-49D23D5562EC}" dt="2025-04-16T20:02:11.876" v="439"/>
        <pc:sldMkLst>
          <pc:docMk/>
          <pc:sldMk cId="2064368332" sldId="406"/>
        </pc:sldMkLst>
      </pc:sldChg>
      <pc:sldChg chg="add">
        <pc:chgData name="CALVO-SOLANO Oscar" userId="3d3113bb-0348-4ad1-9d27-1fdf6d17e4bc" providerId="ADAL" clId="{02DA805E-72E0-4627-B1AB-49D23D5562EC}" dt="2025-04-16T20:02:11.876" v="439"/>
        <pc:sldMkLst>
          <pc:docMk/>
          <pc:sldMk cId="400652822" sldId="407"/>
        </pc:sldMkLst>
      </pc:sldChg>
      <pc:sldChg chg="modSp add mod modClrScheme chgLayout">
        <pc:chgData name="CALVO-SOLANO Oscar" userId="3d3113bb-0348-4ad1-9d27-1fdf6d17e4bc" providerId="ADAL" clId="{02DA805E-72E0-4627-B1AB-49D23D5562EC}" dt="2025-04-16T20:03:38.808" v="446" actId="1076"/>
        <pc:sldMkLst>
          <pc:docMk/>
          <pc:sldMk cId="2886631580" sldId="408"/>
        </pc:sldMkLst>
        <pc:spChg chg="mod ord">
          <ac:chgData name="CALVO-SOLANO Oscar" userId="3d3113bb-0348-4ad1-9d27-1fdf6d17e4bc" providerId="ADAL" clId="{02DA805E-72E0-4627-B1AB-49D23D5562EC}" dt="2025-04-16T20:03:30.268" v="445" actId="700"/>
          <ac:spMkLst>
            <pc:docMk/>
            <pc:sldMk cId="2886631580" sldId="408"/>
            <ac:spMk id="2" creationId="{1431DACD-8943-428A-9BE1-AFD2481A6373}"/>
          </ac:spMkLst>
        </pc:spChg>
        <pc:spChg chg="mod">
          <ac:chgData name="CALVO-SOLANO Oscar" userId="3d3113bb-0348-4ad1-9d27-1fdf6d17e4bc" providerId="ADAL" clId="{02DA805E-72E0-4627-B1AB-49D23D5562EC}" dt="2025-04-16T20:03:38.808" v="446" actId="1076"/>
          <ac:spMkLst>
            <pc:docMk/>
            <pc:sldMk cId="2886631580" sldId="408"/>
            <ac:spMk id="6" creationId="{8E9A2C08-236A-42C7-A598-DD71DD58226F}"/>
          </ac:spMkLst>
        </pc:spChg>
        <pc:picChg chg="mod ord">
          <ac:chgData name="CALVO-SOLANO Oscar" userId="3d3113bb-0348-4ad1-9d27-1fdf6d17e4bc" providerId="ADAL" clId="{02DA805E-72E0-4627-B1AB-49D23D5562EC}" dt="2025-04-16T20:03:30.268" v="445" actId="700"/>
          <ac:picMkLst>
            <pc:docMk/>
            <pc:sldMk cId="2886631580" sldId="408"/>
            <ac:picMk id="5" creationId="{C746CA76-0070-4254-B6F1-2A5C853D4582}"/>
          </ac:picMkLst>
        </pc:picChg>
      </pc:sldChg>
      <pc:sldChg chg="modSp add mod modClrScheme chgLayout">
        <pc:chgData name="CALVO-SOLANO Oscar" userId="3d3113bb-0348-4ad1-9d27-1fdf6d17e4bc" providerId="ADAL" clId="{02DA805E-72E0-4627-B1AB-49D23D5562EC}" dt="2025-04-16T20:03:45.450" v="447" actId="700"/>
        <pc:sldMkLst>
          <pc:docMk/>
          <pc:sldMk cId="4020520273" sldId="409"/>
        </pc:sldMkLst>
        <pc:spChg chg="mod ord">
          <ac:chgData name="CALVO-SOLANO Oscar" userId="3d3113bb-0348-4ad1-9d27-1fdf6d17e4bc" providerId="ADAL" clId="{02DA805E-72E0-4627-B1AB-49D23D5562EC}" dt="2025-04-16T20:03:45.450" v="447" actId="700"/>
          <ac:spMkLst>
            <pc:docMk/>
            <pc:sldMk cId="4020520273" sldId="409"/>
            <ac:spMk id="2" creationId="{F0D7B76C-CA1D-4640-A14B-EB8410680EBA}"/>
          </ac:spMkLst>
        </pc:spChg>
        <pc:graphicFrameChg chg="mod ord">
          <ac:chgData name="CALVO-SOLANO Oscar" userId="3d3113bb-0348-4ad1-9d27-1fdf6d17e4bc" providerId="ADAL" clId="{02DA805E-72E0-4627-B1AB-49D23D5562EC}" dt="2025-04-16T20:03:45.450" v="447" actId="700"/>
          <ac:graphicFrameMkLst>
            <pc:docMk/>
            <pc:sldMk cId="4020520273" sldId="409"/>
            <ac:graphicFrameMk id="4" creationId="{FB795AAD-9365-407B-85D3-F57CFBAEC876}"/>
          </ac:graphicFrameMkLst>
        </pc:graphicFrameChg>
      </pc:sldChg>
      <pc:sldChg chg="add">
        <pc:chgData name="CALVO-SOLANO Oscar" userId="3d3113bb-0348-4ad1-9d27-1fdf6d17e4bc" providerId="ADAL" clId="{02DA805E-72E0-4627-B1AB-49D23D5562EC}" dt="2025-04-16T00:41:54.188" v="331"/>
        <pc:sldMkLst>
          <pc:docMk/>
          <pc:sldMk cId="2012565581" sldId="413"/>
        </pc:sldMkLst>
      </pc:sldChg>
      <pc:sldChg chg="add">
        <pc:chgData name="CALVO-SOLANO Oscar" userId="3d3113bb-0348-4ad1-9d27-1fdf6d17e4bc" providerId="ADAL" clId="{02DA805E-72E0-4627-B1AB-49D23D5562EC}" dt="2025-04-16T00:41:54.188" v="331"/>
        <pc:sldMkLst>
          <pc:docMk/>
          <pc:sldMk cId="3712532419" sldId="418"/>
        </pc:sldMkLst>
      </pc:sldChg>
      <pc:sldChg chg="modSp del mod">
        <pc:chgData name="CALVO-SOLANO Oscar" userId="3d3113bb-0348-4ad1-9d27-1fdf6d17e4bc" providerId="ADAL" clId="{02DA805E-72E0-4627-B1AB-49D23D5562EC}" dt="2025-04-16T00:42:09.494" v="334" actId="47"/>
        <pc:sldMkLst>
          <pc:docMk/>
          <pc:sldMk cId="1328000786" sldId="421"/>
        </pc:sldMkLst>
      </pc:sldChg>
      <pc:sldChg chg="modSp add mod modClrScheme chgLayout">
        <pc:chgData name="CALVO-SOLANO Oscar" userId="3d3113bb-0348-4ad1-9d27-1fdf6d17e4bc" providerId="ADAL" clId="{02DA805E-72E0-4627-B1AB-49D23D5562EC}" dt="2025-04-16T20:03:53.526" v="448" actId="700"/>
        <pc:sldMkLst>
          <pc:docMk/>
          <pc:sldMk cId="792612676" sldId="422"/>
        </pc:sldMkLst>
        <pc:spChg chg="mod ord">
          <ac:chgData name="CALVO-SOLANO Oscar" userId="3d3113bb-0348-4ad1-9d27-1fdf6d17e4bc" providerId="ADAL" clId="{02DA805E-72E0-4627-B1AB-49D23D5562EC}" dt="2025-04-16T20:03:53.526" v="448" actId="700"/>
          <ac:spMkLst>
            <pc:docMk/>
            <pc:sldMk cId="792612676" sldId="422"/>
            <ac:spMk id="2" creationId="{4474782E-8C29-4B9E-A263-19AF8C5DBD4A}"/>
          </ac:spMkLst>
        </pc:spChg>
        <pc:graphicFrameChg chg="mod ord">
          <ac:chgData name="CALVO-SOLANO Oscar" userId="3d3113bb-0348-4ad1-9d27-1fdf6d17e4bc" providerId="ADAL" clId="{02DA805E-72E0-4627-B1AB-49D23D5562EC}" dt="2025-04-16T20:03:53.526" v="448" actId="700"/>
          <ac:graphicFrameMkLst>
            <pc:docMk/>
            <pc:sldMk cId="792612676" sldId="422"/>
            <ac:graphicFrameMk id="4" creationId="{D7CFF93D-DD9C-4955-9D18-955A44239DE1}"/>
          </ac:graphicFrameMkLst>
        </pc:graphicFrameChg>
      </pc:sldChg>
      <pc:sldChg chg="modSp add mod modClrScheme chgLayout">
        <pc:chgData name="CALVO-SOLANO Oscar" userId="3d3113bb-0348-4ad1-9d27-1fdf6d17e4bc" providerId="ADAL" clId="{02DA805E-72E0-4627-B1AB-49D23D5562EC}" dt="2025-04-16T20:04:00.951" v="449" actId="700"/>
        <pc:sldMkLst>
          <pc:docMk/>
          <pc:sldMk cId="3809618325" sldId="423"/>
        </pc:sldMkLst>
        <pc:spChg chg="mod ord">
          <ac:chgData name="CALVO-SOLANO Oscar" userId="3d3113bb-0348-4ad1-9d27-1fdf6d17e4bc" providerId="ADAL" clId="{02DA805E-72E0-4627-B1AB-49D23D5562EC}" dt="2025-04-16T20:04:00.951" v="449" actId="700"/>
          <ac:spMkLst>
            <pc:docMk/>
            <pc:sldMk cId="3809618325" sldId="423"/>
            <ac:spMk id="2" creationId="{C8F08DFA-1225-4D12-9433-7DF95CDC2DA8}"/>
          </ac:spMkLst>
        </pc:spChg>
        <pc:graphicFrameChg chg="mod ord">
          <ac:chgData name="CALVO-SOLANO Oscar" userId="3d3113bb-0348-4ad1-9d27-1fdf6d17e4bc" providerId="ADAL" clId="{02DA805E-72E0-4627-B1AB-49D23D5562EC}" dt="2025-04-16T20:04:00.951" v="449" actId="700"/>
          <ac:graphicFrameMkLst>
            <pc:docMk/>
            <pc:sldMk cId="3809618325" sldId="423"/>
            <ac:graphicFrameMk id="4" creationId="{98CB12BC-0D75-4998-BA6E-1932E1C91989}"/>
          </ac:graphicFrameMkLst>
        </pc:graphicFrameChg>
      </pc:sldChg>
      <pc:sldChg chg="add">
        <pc:chgData name="CALVO-SOLANO Oscar" userId="3d3113bb-0348-4ad1-9d27-1fdf6d17e4bc" providerId="ADAL" clId="{02DA805E-72E0-4627-B1AB-49D23D5562EC}" dt="2025-04-16T00:41:54.188" v="331"/>
        <pc:sldMkLst>
          <pc:docMk/>
          <pc:sldMk cId="2124445502" sldId="427"/>
        </pc:sldMkLst>
      </pc:sldChg>
      <pc:sldChg chg="add">
        <pc:chgData name="CALVO-SOLANO Oscar" userId="3d3113bb-0348-4ad1-9d27-1fdf6d17e4bc" providerId="ADAL" clId="{02DA805E-72E0-4627-B1AB-49D23D5562EC}" dt="2025-04-16T00:41:54.188" v="331"/>
        <pc:sldMkLst>
          <pc:docMk/>
          <pc:sldMk cId="1468912458" sldId="428"/>
        </pc:sldMkLst>
      </pc:sldChg>
      <pc:sldChg chg="modSp mod">
        <pc:chgData name="CALVO-SOLANO Oscar" userId="3d3113bb-0348-4ad1-9d27-1fdf6d17e4bc" providerId="ADAL" clId="{02DA805E-72E0-4627-B1AB-49D23D5562EC}" dt="2025-04-14T19:59:32.192" v="318" actId="404"/>
        <pc:sldMkLst>
          <pc:docMk/>
          <pc:sldMk cId="2356500664" sldId="431"/>
        </pc:sldMkLst>
        <pc:spChg chg="mod">
          <ac:chgData name="CALVO-SOLANO Oscar" userId="3d3113bb-0348-4ad1-9d27-1fdf6d17e4bc" providerId="ADAL" clId="{02DA805E-72E0-4627-B1AB-49D23D5562EC}" dt="2025-04-14T19:59:32.192" v="318" actId="404"/>
          <ac:spMkLst>
            <pc:docMk/>
            <pc:sldMk cId="2356500664" sldId="431"/>
            <ac:spMk id="4" creationId="{76B0CEF2-B491-1E3F-CB2F-1EB6B2AE7F8B}"/>
          </ac:spMkLst>
        </pc:spChg>
      </pc:sldChg>
      <pc:sldChg chg="add del">
        <pc:chgData name="CALVO-SOLANO Oscar" userId="3d3113bb-0348-4ad1-9d27-1fdf6d17e4bc" providerId="ADAL" clId="{02DA805E-72E0-4627-B1AB-49D23D5562EC}" dt="2025-04-17T21:20:02.294" v="592"/>
        <pc:sldMkLst>
          <pc:docMk/>
          <pc:sldMk cId="2612520513" sldId="433"/>
        </pc:sldMkLst>
      </pc:sldChg>
      <pc:sldChg chg="del">
        <pc:chgData name="CALVO-SOLANO Oscar" userId="3d3113bb-0348-4ad1-9d27-1fdf6d17e4bc" providerId="ADAL" clId="{02DA805E-72E0-4627-B1AB-49D23D5562EC}" dt="2025-04-14T19:58:13.173" v="227" actId="47"/>
        <pc:sldMkLst>
          <pc:docMk/>
          <pc:sldMk cId="2824295964" sldId="436"/>
        </pc:sldMkLst>
      </pc:sldChg>
      <pc:sldChg chg="modSp add del mod">
        <pc:chgData name="CALVO-SOLANO Oscar" userId="3d3113bb-0348-4ad1-9d27-1fdf6d17e4bc" providerId="ADAL" clId="{02DA805E-72E0-4627-B1AB-49D23D5562EC}" dt="2025-04-16T00:44:16.906" v="403" actId="20577"/>
        <pc:sldMkLst>
          <pc:docMk/>
          <pc:sldMk cId="295542738" sldId="441"/>
        </pc:sldMkLst>
        <pc:spChg chg="mod">
          <ac:chgData name="CALVO-SOLANO Oscar" userId="3d3113bb-0348-4ad1-9d27-1fdf6d17e4bc" providerId="ADAL" clId="{02DA805E-72E0-4627-B1AB-49D23D5562EC}" dt="2025-04-16T00:44:16.906" v="403" actId="20577"/>
          <ac:spMkLst>
            <pc:docMk/>
            <pc:sldMk cId="295542738" sldId="441"/>
            <ac:spMk id="4" creationId="{0404E2A1-C09E-F364-377A-0AA3E158604A}"/>
          </ac:spMkLst>
        </pc:spChg>
      </pc:sldChg>
      <pc:sldChg chg="add del">
        <pc:chgData name="CALVO-SOLANO Oscar" userId="3d3113bb-0348-4ad1-9d27-1fdf6d17e4bc" providerId="ADAL" clId="{02DA805E-72E0-4627-B1AB-49D23D5562EC}" dt="2025-04-17T21:20:02.294" v="592"/>
        <pc:sldMkLst>
          <pc:docMk/>
          <pc:sldMk cId="3983682322" sldId="447"/>
        </pc:sldMkLst>
      </pc:sldChg>
      <pc:sldChg chg="add del setBg">
        <pc:chgData name="CALVO-SOLANO Oscar" userId="3d3113bb-0348-4ad1-9d27-1fdf6d17e4bc" providerId="ADAL" clId="{02DA805E-72E0-4627-B1AB-49D23D5562EC}" dt="2025-04-17T21:20:02.294" v="592"/>
        <pc:sldMkLst>
          <pc:docMk/>
          <pc:sldMk cId="833275912" sldId="465"/>
        </pc:sldMkLst>
      </pc:sldChg>
      <pc:sldChg chg="del">
        <pc:chgData name="CALVO-SOLANO Oscar" userId="3d3113bb-0348-4ad1-9d27-1fdf6d17e4bc" providerId="ADAL" clId="{02DA805E-72E0-4627-B1AB-49D23D5562EC}" dt="2025-04-14T19:58:48.848" v="261" actId="47"/>
        <pc:sldMkLst>
          <pc:docMk/>
          <pc:sldMk cId="1121948038" sldId="471"/>
        </pc:sldMkLst>
      </pc:sldChg>
      <pc:sldChg chg="del">
        <pc:chgData name="CALVO-SOLANO Oscar" userId="3d3113bb-0348-4ad1-9d27-1fdf6d17e4bc" providerId="ADAL" clId="{02DA805E-72E0-4627-B1AB-49D23D5562EC}" dt="2025-04-14T19:58:48.848" v="261" actId="47"/>
        <pc:sldMkLst>
          <pc:docMk/>
          <pc:sldMk cId="1931065811" sldId="473"/>
        </pc:sldMkLst>
      </pc:sldChg>
      <pc:sldChg chg="add del">
        <pc:chgData name="CALVO-SOLANO Oscar" userId="3d3113bb-0348-4ad1-9d27-1fdf6d17e4bc" providerId="ADAL" clId="{02DA805E-72E0-4627-B1AB-49D23D5562EC}" dt="2025-04-17T21:20:02.294" v="592"/>
        <pc:sldMkLst>
          <pc:docMk/>
          <pc:sldMk cId="324495923" sldId="474"/>
        </pc:sldMkLst>
      </pc:sldChg>
      <pc:sldChg chg="add del">
        <pc:chgData name="CALVO-SOLANO Oscar" userId="3d3113bb-0348-4ad1-9d27-1fdf6d17e4bc" providerId="ADAL" clId="{02DA805E-72E0-4627-B1AB-49D23D5562EC}" dt="2025-04-17T21:20:02.294" v="592"/>
        <pc:sldMkLst>
          <pc:docMk/>
          <pc:sldMk cId="555186339" sldId="475"/>
        </pc:sldMkLst>
      </pc:sldChg>
      <pc:sldChg chg="modSp mod">
        <pc:chgData name="CALVO-SOLANO Oscar" userId="3d3113bb-0348-4ad1-9d27-1fdf6d17e4bc" providerId="ADAL" clId="{02DA805E-72E0-4627-B1AB-49D23D5562EC}" dt="2025-04-14T19:58:30.478" v="260" actId="20577"/>
        <pc:sldMkLst>
          <pc:docMk/>
          <pc:sldMk cId="37109648" sldId="476"/>
        </pc:sldMkLst>
        <pc:spChg chg="mod">
          <ac:chgData name="CALVO-SOLANO Oscar" userId="3d3113bb-0348-4ad1-9d27-1fdf6d17e4bc" providerId="ADAL" clId="{02DA805E-72E0-4627-B1AB-49D23D5562EC}" dt="2025-04-14T19:58:30.478" v="260" actId="20577"/>
          <ac:spMkLst>
            <pc:docMk/>
            <pc:sldMk cId="37109648" sldId="476"/>
            <ac:spMk id="4" creationId="{BF35E95D-CD88-7019-EA17-9395F45C7D3B}"/>
          </ac:spMkLst>
        </pc:spChg>
      </pc:sldChg>
      <pc:sldChg chg="add del">
        <pc:chgData name="CALVO-SOLANO Oscar" userId="3d3113bb-0348-4ad1-9d27-1fdf6d17e4bc" providerId="ADAL" clId="{02DA805E-72E0-4627-B1AB-49D23D5562EC}" dt="2025-04-17T21:10:26.173" v="473" actId="47"/>
        <pc:sldMkLst>
          <pc:docMk/>
          <pc:sldMk cId="846896534" sldId="477"/>
        </pc:sldMkLst>
      </pc:sldChg>
      <pc:sldChg chg="del">
        <pc:chgData name="CALVO-SOLANO Oscar" userId="3d3113bb-0348-4ad1-9d27-1fdf6d17e4bc" providerId="ADAL" clId="{02DA805E-72E0-4627-B1AB-49D23D5562EC}" dt="2025-04-14T19:58:13.173" v="227" actId="47"/>
        <pc:sldMkLst>
          <pc:docMk/>
          <pc:sldMk cId="3330737039" sldId="477"/>
        </pc:sldMkLst>
      </pc:sldChg>
      <pc:sldChg chg="del">
        <pc:chgData name="CALVO-SOLANO Oscar" userId="3d3113bb-0348-4ad1-9d27-1fdf6d17e4bc" providerId="ADAL" clId="{02DA805E-72E0-4627-B1AB-49D23D5562EC}" dt="2025-04-14T19:58:13.173" v="227" actId="47"/>
        <pc:sldMkLst>
          <pc:docMk/>
          <pc:sldMk cId="554108435" sldId="478"/>
        </pc:sldMkLst>
      </pc:sldChg>
      <pc:sldChg chg="addSp delSp modSp add mod setBg">
        <pc:chgData name="CALVO-SOLANO Oscar" userId="3d3113bb-0348-4ad1-9d27-1fdf6d17e4bc" providerId="ADAL" clId="{02DA805E-72E0-4627-B1AB-49D23D5562EC}" dt="2025-04-17T21:16:01.240" v="590" actId="13782"/>
        <pc:sldMkLst>
          <pc:docMk/>
          <pc:sldMk cId="3638932509" sldId="478"/>
        </pc:sldMkLst>
        <pc:spChg chg="mod">
          <ac:chgData name="CALVO-SOLANO Oscar" userId="3d3113bb-0348-4ad1-9d27-1fdf6d17e4bc" providerId="ADAL" clId="{02DA805E-72E0-4627-B1AB-49D23D5562EC}" dt="2025-04-17T21:10:50.474" v="523" actId="20577"/>
          <ac:spMkLst>
            <pc:docMk/>
            <pc:sldMk cId="3638932509" sldId="478"/>
            <ac:spMk id="2" creationId="{F1ED8424-93EE-28DD-A59F-A73BAF979397}"/>
          </ac:spMkLst>
        </pc:spChg>
        <pc:spChg chg="mod">
          <ac:chgData name="CALVO-SOLANO Oscar" userId="3d3113bb-0348-4ad1-9d27-1fdf6d17e4bc" providerId="ADAL" clId="{02DA805E-72E0-4627-B1AB-49D23D5562EC}" dt="2025-04-17T21:14:41.316" v="583" actId="1076"/>
          <ac:spMkLst>
            <pc:docMk/>
            <pc:sldMk cId="3638932509" sldId="478"/>
            <ac:spMk id="5" creationId="{761C4F6E-E27C-A085-2B3A-ECAA649E14C0}"/>
          </ac:spMkLst>
        </pc:spChg>
        <pc:graphicFrameChg chg="add mod">
          <ac:chgData name="CALVO-SOLANO Oscar" userId="3d3113bb-0348-4ad1-9d27-1fdf6d17e4bc" providerId="ADAL" clId="{02DA805E-72E0-4627-B1AB-49D23D5562EC}" dt="2025-04-17T21:16:01.240" v="590" actId="13782"/>
          <ac:graphicFrameMkLst>
            <pc:docMk/>
            <pc:sldMk cId="3638932509" sldId="478"/>
            <ac:graphicFrameMk id="8" creationId="{A5B7C958-CFBD-35A8-B406-BACBDE432F8B}"/>
          </ac:graphicFrameMkLst>
        </pc:graphicFrameChg>
      </pc:sldChg>
      <pc:sldChg chg="addSp delSp modSp add mod">
        <pc:chgData name="CALVO-SOLANO Oscar" userId="3d3113bb-0348-4ad1-9d27-1fdf6d17e4bc" providerId="ADAL" clId="{02DA805E-72E0-4627-B1AB-49D23D5562EC}" dt="2025-04-17T21:15:35.473" v="589" actId="27614"/>
        <pc:sldMkLst>
          <pc:docMk/>
          <pc:sldMk cId="2876740634" sldId="479"/>
        </pc:sldMkLst>
        <pc:picChg chg="add mod">
          <ac:chgData name="CALVO-SOLANO Oscar" userId="3d3113bb-0348-4ad1-9d27-1fdf6d17e4bc" providerId="ADAL" clId="{02DA805E-72E0-4627-B1AB-49D23D5562EC}" dt="2025-04-17T21:15:35.473" v="589" actId="27614"/>
          <ac:picMkLst>
            <pc:docMk/>
            <pc:sldMk cId="2876740634" sldId="479"/>
            <ac:picMk id="7" creationId="{6EF3CF11-52B1-4365-CDD7-AD655F941A2A}"/>
          </ac:picMkLst>
        </pc:picChg>
      </pc:sldChg>
      <pc:sldChg chg="add">
        <pc:chgData name="CALVO-SOLANO Oscar" userId="3d3113bb-0348-4ad1-9d27-1fdf6d17e4bc" providerId="ADAL" clId="{02DA805E-72E0-4627-B1AB-49D23D5562EC}" dt="2025-04-17T21:20:02.294" v="592"/>
        <pc:sldMkLst>
          <pc:docMk/>
          <pc:sldMk cId="2733476317" sldId="480"/>
        </pc:sldMkLst>
      </pc:sldChg>
      <pc:sldChg chg="addSp delSp modSp new mod">
        <pc:chgData name="CALVO-SOLANO Oscar" userId="3d3113bb-0348-4ad1-9d27-1fdf6d17e4bc" providerId="ADAL" clId="{02DA805E-72E0-4627-B1AB-49D23D5562EC}" dt="2025-04-18T19:32:24.892" v="633" actId="1076"/>
        <pc:sldMkLst>
          <pc:docMk/>
          <pc:sldMk cId="2917377690" sldId="481"/>
        </pc:sldMkLst>
        <pc:spChg chg="mod">
          <ac:chgData name="CALVO-SOLANO Oscar" userId="3d3113bb-0348-4ad1-9d27-1fdf6d17e4bc" providerId="ADAL" clId="{02DA805E-72E0-4627-B1AB-49D23D5562EC}" dt="2025-04-18T19:31:34.812" v="627" actId="20577"/>
          <ac:spMkLst>
            <pc:docMk/>
            <pc:sldMk cId="2917377690" sldId="481"/>
            <ac:spMk id="2" creationId="{3C9C34BA-433D-3D55-9E9D-01A7672CA74C}"/>
          </ac:spMkLst>
        </pc:spChg>
        <pc:spChg chg="add mod">
          <ac:chgData name="CALVO-SOLANO Oscar" userId="3d3113bb-0348-4ad1-9d27-1fdf6d17e4bc" providerId="ADAL" clId="{02DA805E-72E0-4627-B1AB-49D23D5562EC}" dt="2025-04-18T19:32:24.892" v="633" actId="1076"/>
          <ac:spMkLst>
            <pc:docMk/>
            <pc:sldMk cId="2917377690" sldId="481"/>
            <ac:spMk id="6" creationId="{6C43D5E3-A40D-DBD5-6BD8-6EFC46936659}"/>
          </ac:spMkLst>
        </pc:spChg>
        <pc:picChg chg="add mod">
          <ac:chgData name="CALVO-SOLANO Oscar" userId="3d3113bb-0348-4ad1-9d27-1fdf6d17e4bc" providerId="ADAL" clId="{02DA805E-72E0-4627-B1AB-49D23D5562EC}" dt="2025-04-18T19:31:44.026" v="629" actId="1076"/>
          <ac:picMkLst>
            <pc:docMk/>
            <pc:sldMk cId="2917377690" sldId="481"/>
            <ac:picMk id="5" creationId="{DF5BD1EF-67C9-4B40-D2DC-2C5E6ECBFCDA}"/>
          </ac:picMkLst>
        </pc:picChg>
      </pc:sldChg>
      <pc:sldChg chg="addSp delSp modSp add mod">
        <pc:chgData name="CALVO-SOLANO Oscar" userId="3d3113bb-0348-4ad1-9d27-1fdf6d17e4bc" providerId="ADAL" clId="{02DA805E-72E0-4627-B1AB-49D23D5562EC}" dt="2025-04-18T19:32:52.457" v="668" actId="20577"/>
        <pc:sldMkLst>
          <pc:docMk/>
          <pc:sldMk cId="3952142736" sldId="482"/>
        </pc:sldMkLst>
        <pc:spChg chg="mod">
          <ac:chgData name="CALVO-SOLANO Oscar" userId="3d3113bb-0348-4ad1-9d27-1fdf6d17e4bc" providerId="ADAL" clId="{02DA805E-72E0-4627-B1AB-49D23D5562EC}" dt="2025-04-18T19:32:52.457" v="668" actId="20577"/>
          <ac:spMkLst>
            <pc:docMk/>
            <pc:sldMk cId="3952142736" sldId="482"/>
            <ac:spMk id="2" creationId="{4E9EC465-ADEB-4047-6072-9F462C72BB46}"/>
          </ac:spMkLst>
        </pc:spChg>
        <pc:picChg chg="add mod">
          <ac:chgData name="CALVO-SOLANO Oscar" userId="3d3113bb-0348-4ad1-9d27-1fdf6d17e4bc" providerId="ADAL" clId="{02DA805E-72E0-4627-B1AB-49D23D5562EC}" dt="2025-04-18T19:32:43.115" v="640" actId="1076"/>
          <ac:picMkLst>
            <pc:docMk/>
            <pc:sldMk cId="3952142736" sldId="482"/>
            <ac:picMk id="8" creationId="{55B6F127-C44C-78FB-0B20-90A4CBF1FD36}"/>
          </ac:picMkLst>
        </pc:picChg>
      </pc:sldChg>
      <pc:sldChg chg="addSp delSp modSp add mod">
        <pc:chgData name="CALVO-SOLANO Oscar" userId="3d3113bb-0348-4ad1-9d27-1fdf6d17e4bc" providerId="ADAL" clId="{02DA805E-72E0-4627-B1AB-49D23D5562EC}" dt="2025-04-18T19:42:35.169" v="826" actId="20577"/>
        <pc:sldMkLst>
          <pc:docMk/>
          <pc:sldMk cId="3543222730" sldId="483"/>
        </pc:sldMkLst>
        <pc:spChg chg="mod">
          <ac:chgData name="CALVO-SOLANO Oscar" userId="3d3113bb-0348-4ad1-9d27-1fdf6d17e4bc" providerId="ADAL" clId="{02DA805E-72E0-4627-B1AB-49D23D5562EC}" dt="2025-04-18T19:42:35.169" v="826" actId="20577"/>
          <ac:spMkLst>
            <pc:docMk/>
            <pc:sldMk cId="3543222730" sldId="483"/>
            <ac:spMk id="2" creationId="{A4DA4A05-77F3-7A6D-8CDD-9AA9F78273F8}"/>
          </ac:spMkLst>
        </pc:spChg>
        <pc:picChg chg="add mod">
          <ac:chgData name="CALVO-SOLANO Oscar" userId="3d3113bb-0348-4ad1-9d27-1fdf6d17e4bc" providerId="ADAL" clId="{02DA805E-72E0-4627-B1AB-49D23D5562EC}" dt="2025-04-18T19:33:31.065" v="708" actId="27614"/>
          <ac:picMkLst>
            <pc:docMk/>
            <pc:sldMk cId="3543222730" sldId="483"/>
            <ac:picMk id="7" creationId="{129F4CE3-7BD2-C5DD-9642-8A1341352342}"/>
          </ac:picMkLst>
        </pc:picChg>
      </pc:sldChg>
      <pc:sldChg chg="addSp delSp modSp add mod ord">
        <pc:chgData name="CALVO-SOLANO Oscar" userId="3d3113bb-0348-4ad1-9d27-1fdf6d17e4bc" providerId="ADAL" clId="{02DA805E-72E0-4627-B1AB-49D23D5562EC}" dt="2025-04-18T19:35:41.425" v="768"/>
        <pc:sldMkLst>
          <pc:docMk/>
          <pc:sldMk cId="256008890" sldId="484"/>
        </pc:sldMkLst>
        <pc:spChg chg="mod">
          <ac:chgData name="CALVO-SOLANO Oscar" userId="3d3113bb-0348-4ad1-9d27-1fdf6d17e4bc" providerId="ADAL" clId="{02DA805E-72E0-4627-B1AB-49D23D5562EC}" dt="2025-04-18T19:34:17.864" v="727" actId="20577"/>
          <ac:spMkLst>
            <pc:docMk/>
            <pc:sldMk cId="256008890" sldId="484"/>
            <ac:spMk id="2" creationId="{6CECA0C6-873D-C7D4-09E8-37968124CC64}"/>
          </ac:spMkLst>
        </pc:spChg>
        <pc:spChg chg="mod">
          <ac:chgData name="CALVO-SOLANO Oscar" userId="3d3113bb-0348-4ad1-9d27-1fdf6d17e4bc" providerId="ADAL" clId="{02DA805E-72E0-4627-B1AB-49D23D5562EC}" dt="2025-04-18T19:34:28.947" v="729" actId="1076"/>
          <ac:spMkLst>
            <pc:docMk/>
            <pc:sldMk cId="256008890" sldId="484"/>
            <ac:spMk id="6" creationId="{5729A471-0B91-8666-35C5-A2BBF7852EEE}"/>
          </ac:spMkLst>
        </pc:spChg>
        <pc:picChg chg="add mod">
          <ac:chgData name="CALVO-SOLANO Oscar" userId="3d3113bb-0348-4ad1-9d27-1fdf6d17e4bc" providerId="ADAL" clId="{02DA805E-72E0-4627-B1AB-49D23D5562EC}" dt="2025-04-18T19:34:42.253" v="735" actId="1076"/>
          <ac:picMkLst>
            <pc:docMk/>
            <pc:sldMk cId="256008890" sldId="484"/>
            <ac:picMk id="8" creationId="{333828C4-B2F1-3E5E-3CB8-3881AE374664}"/>
          </ac:picMkLst>
        </pc:picChg>
      </pc:sldChg>
      <pc:sldChg chg="addSp delSp modSp add mod">
        <pc:chgData name="CALVO-SOLANO Oscar" userId="3d3113bb-0348-4ad1-9d27-1fdf6d17e4bc" providerId="ADAL" clId="{02DA805E-72E0-4627-B1AB-49D23D5562EC}" dt="2025-04-18T19:35:41.959" v="769" actId="27614"/>
        <pc:sldMkLst>
          <pc:docMk/>
          <pc:sldMk cId="2632064407" sldId="485"/>
        </pc:sldMkLst>
        <pc:spChg chg="mod">
          <ac:chgData name="CALVO-SOLANO Oscar" userId="3d3113bb-0348-4ad1-9d27-1fdf6d17e4bc" providerId="ADAL" clId="{02DA805E-72E0-4627-B1AB-49D23D5562EC}" dt="2025-04-18T19:35:29.902" v="765" actId="20577"/>
          <ac:spMkLst>
            <pc:docMk/>
            <pc:sldMk cId="2632064407" sldId="485"/>
            <ac:spMk id="2" creationId="{F5590D13-E0B0-9B45-3990-B789EDDA4084}"/>
          </ac:spMkLst>
        </pc:spChg>
        <pc:spChg chg="mod">
          <ac:chgData name="CALVO-SOLANO Oscar" userId="3d3113bb-0348-4ad1-9d27-1fdf6d17e4bc" providerId="ADAL" clId="{02DA805E-72E0-4627-B1AB-49D23D5562EC}" dt="2025-04-18T19:35:23.658" v="754" actId="1076"/>
          <ac:spMkLst>
            <pc:docMk/>
            <pc:sldMk cId="2632064407" sldId="485"/>
            <ac:spMk id="6" creationId="{41C76BB7-4611-4D9C-93AB-CF51F2A9C320}"/>
          </ac:spMkLst>
        </pc:spChg>
        <pc:picChg chg="add mod">
          <ac:chgData name="CALVO-SOLANO Oscar" userId="3d3113bb-0348-4ad1-9d27-1fdf6d17e4bc" providerId="ADAL" clId="{02DA805E-72E0-4627-B1AB-49D23D5562EC}" dt="2025-04-18T19:35:41.959" v="769" actId="27614"/>
          <ac:picMkLst>
            <pc:docMk/>
            <pc:sldMk cId="2632064407" sldId="485"/>
            <ac:picMk id="7" creationId="{9A5D7A5E-49F3-54EB-5240-571F1807A059}"/>
          </ac:picMkLst>
        </pc:picChg>
      </pc:sldChg>
      <pc:sldChg chg="addSp delSp modSp add mod">
        <pc:chgData name="CALVO-SOLANO Oscar" userId="3d3113bb-0348-4ad1-9d27-1fdf6d17e4bc" providerId="ADAL" clId="{02DA805E-72E0-4627-B1AB-49D23D5562EC}" dt="2025-04-18T19:36:07.786" v="779" actId="1076"/>
        <pc:sldMkLst>
          <pc:docMk/>
          <pc:sldMk cId="691290722" sldId="486"/>
        </pc:sldMkLst>
        <pc:picChg chg="add mod">
          <ac:chgData name="CALVO-SOLANO Oscar" userId="3d3113bb-0348-4ad1-9d27-1fdf6d17e4bc" providerId="ADAL" clId="{02DA805E-72E0-4627-B1AB-49D23D5562EC}" dt="2025-04-18T19:36:07.786" v="779" actId="1076"/>
          <ac:picMkLst>
            <pc:docMk/>
            <pc:sldMk cId="691290722" sldId="486"/>
            <ac:picMk id="8" creationId="{1DB93BCF-DDD1-0978-2412-FA44E56917B1}"/>
          </ac:picMkLst>
        </pc:picChg>
      </pc:sldChg>
      <pc:sldChg chg="addSp delSp modSp add mod">
        <pc:chgData name="CALVO-SOLANO Oscar" userId="3d3113bb-0348-4ad1-9d27-1fdf6d17e4bc" providerId="ADAL" clId="{02DA805E-72E0-4627-B1AB-49D23D5562EC}" dt="2025-04-18T19:36:37.521" v="823" actId="27614"/>
        <pc:sldMkLst>
          <pc:docMk/>
          <pc:sldMk cId="284280713" sldId="487"/>
        </pc:sldMkLst>
        <pc:spChg chg="mod">
          <ac:chgData name="CALVO-SOLANO Oscar" userId="3d3113bb-0348-4ad1-9d27-1fdf6d17e4bc" providerId="ADAL" clId="{02DA805E-72E0-4627-B1AB-49D23D5562EC}" dt="2025-04-18T19:36:29.045" v="821" actId="20577"/>
          <ac:spMkLst>
            <pc:docMk/>
            <pc:sldMk cId="284280713" sldId="487"/>
            <ac:spMk id="2" creationId="{3EFDAB27-D746-C8BC-EB04-F966CE756CC6}"/>
          </ac:spMkLst>
        </pc:spChg>
        <pc:picChg chg="add mod">
          <ac:chgData name="CALVO-SOLANO Oscar" userId="3d3113bb-0348-4ad1-9d27-1fdf6d17e4bc" providerId="ADAL" clId="{02DA805E-72E0-4627-B1AB-49D23D5562EC}" dt="2025-04-18T19:36:37.521" v="823" actId="27614"/>
          <ac:picMkLst>
            <pc:docMk/>
            <pc:sldMk cId="284280713" sldId="487"/>
            <ac:picMk id="7" creationId="{F33A9256-EDDE-0B01-1041-0498D9D11C93}"/>
          </ac:picMkLst>
        </pc:picChg>
      </pc:sldChg>
    </pc:docChg>
  </pc:docChgLst>
  <pc:docChgLst>
    <pc:chgData name="CAP LÓPEZ Cornelio Mariano" userId="S::caplopezm@iucn.org::c4cbc2d1-cb13-4f5c-80b9-e93584082c8c" providerId="AD" clId="Web-{EB5EA4D6-3D1B-039C-40CF-74EB68195085}"/>
    <pc:docChg chg="addSld delSld modSld sldOrd">
      <pc:chgData name="CAP LÓPEZ Cornelio Mariano" userId="S::caplopezm@iucn.org::c4cbc2d1-cb13-4f5c-80b9-e93584082c8c" providerId="AD" clId="Web-{EB5EA4D6-3D1B-039C-40CF-74EB68195085}" dt="2025-03-28T15:47:42.451" v="191" actId="1076"/>
      <pc:docMkLst>
        <pc:docMk/>
      </pc:docMkLst>
      <pc:sldChg chg="addSp delSp modSp modMedia addAnim delAnim">
        <pc:chgData name="CAP LÓPEZ Cornelio Mariano" userId="S::caplopezm@iucn.org::c4cbc2d1-cb13-4f5c-80b9-e93584082c8c" providerId="AD" clId="Web-{EB5EA4D6-3D1B-039C-40CF-74EB68195085}" dt="2025-03-28T15:33:02.188" v="52" actId="1076"/>
        <pc:sldMkLst>
          <pc:docMk/>
          <pc:sldMk cId="2612520513" sldId="433"/>
        </pc:sldMkLst>
      </pc:sldChg>
      <pc:sldChg chg="addSp delSp modSp">
        <pc:chgData name="CAP LÓPEZ Cornelio Mariano" userId="S::caplopezm@iucn.org::c4cbc2d1-cb13-4f5c-80b9-e93584082c8c" providerId="AD" clId="Web-{EB5EA4D6-3D1B-039C-40CF-74EB68195085}" dt="2025-03-28T15:39:48.522" v="74" actId="14100"/>
        <pc:sldMkLst>
          <pc:docMk/>
          <pc:sldMk cId="2824295964" sldId="436"/>
        </pc:sldMkLst>
      </pc:sldChg>
      <pc:sldChg chg="addSp delSp modSp del mod modClrScheme chgLayout">
        <pc:chgData name="CAP LÓPEZ Cornelio Mariano" userId="S::caplopezm@iucn.org::c4cbc2d1-cb13-4f5c-80b9-e93584082c8c" providerId="AD" clId="Web-{EB5EA4D6-3D1B-039C-40CF-74EB68195085}" dt="2025-03-28T15:38:32.756" v="59"/>
        <pc:sldMkLst>
          <pc:docMk/>
          <pc:sldMk cId="1515118321" sldId="438"/>
        </pc:sldMkLst>
      </pc:sldChg>
      <pc:sldChg chg="addSp delSp modSp">
        <pc:chgData name="CAP LÓPEZ Cornelio Mariano" userId="S::caplopezm@iucn.org::c4cbc2d1-cb13-4f5c-80b9-e93584082c8c" providerId="AD" clId="Web-{EB5EA4D6-3D1B-039C-40CF-74EB68195085}" dt="2025-03-27T16:14:43.661" v="43" actId="14100"/>
        <pc:sldMkLst>
          <pc:docMk/>
          <pc:sldMk cId="833275912" sldId="465"/>
        </pc:sldMkLst>
      </pc:sldChg>
      <pc:sldChg chg="addSp delSp modSp">
        <pc:chgData name="CAP LÓPEZ Cornelio Mariano" userId="S::caplopezm@iucn.org::c4cbc2d1-cb13-4f5c-80b9-e93584082c8c" providerId="AD" clId="Web-{EB5EA4D6-3D1B-039C-40CF-74EB68195085}" dt="2025-03-28T15:47:42.451" v="191" actId="1076"/>
        <pc:sldMkLst>
          <pc:docMk/>
          <pc:sldMk cId="1931065811" sldId="473"/>
        </pc:sldMkLst>
      </pc:sldChg>
      <pc:sldChg chg="addSp delSp modSp add ord replId">
        <pc:chgData name="CAP LÓPEZ Cornelio Mariano" userId="S::caplopezm@iucn.org::c4cbc2d1-cb13-4f5c-80b9-e93584082c8c" providerId="AD" clId="Web-{EB5EA4D6-3D1B-039C-40CF-74EB68195085}" dt="2025-03-28T15:39:11.272" v="68" actId="14100"/>
        <pc:sldMkLst>
          <pc:docMk/>
          <pc:sldMk cId="3330737039" sldId="477"/>
        </pc:sldMkLst>
      </pc:sldChg>
      <pc:sldChg chg="addSp delSp modSp add replId">
        <pc:chgData name="CAP LÓPEZ Cornelio Mariano" userId="S::caplopezm@iucn.org::c4cbc2d1-cb13-4f5c-80b9-e93584082c8c" providerId="AD" clId="Web-{EB5EA4D6-3D1B-039C-40CF-74EB68195085}" dt="2025-03-28T15:46:51.903" v="177" actId="1076"/>
        <pc:sldMkLst>
          <pc:docMk/>
          <pc:sldMk cId="554108435" sldId="478"/>
        </pc:sldMkLst>
      </pc:sldChg>
    </pc:docChg>
  </pc:docChgLst>
  <pc:docChgLst>
    <pc:chgData name="CALVO-SOLANO Oscar" userId="3d3113bb-0348-4ad1-9d27-1fdf6d17e4bc" providerId="ADAL" clId="{268F6494-2585-4529-83BB-47FDA51E7532}"/>
    <pc:docChg chg="delSld">
      <pc:chgData name="CALVO-SOLANO Oscar" userId="3d3113bb-0348-4ad1-9d27-1fdf6d17e4bc" providerId="ADAL" clId="{268F6494-2585-4529-83BB-47FDA51E7532}" dt="2025-04-24T20:18:58.285" v="2" actId="47"/>
      <pc:docMkLst>
        <pc:docMk/>
      </pc:docMkLst>
      <pc:sldChg chg="del">
        <pc:chgData name="CALVO-SOLANO Oscar" userId="3d3113bb-0348-4ad1-9d27-1fdf6d17e4bc" providerId="ADAL" clId="{268F6494-2585-4529-83BB-47FDA51E7532}" dt="2025-04-24T20:18:24.896" v="0" actId="47"/>
        <pc:sldMkLst>
          <pc:docMk/>
          <pc:sldMk cId="2263429479" sldId="297"/>
        </pc:sldMkLst>
      </pc:sldChg>
      <pc:sldChg chg="del">
        <pc:chgData name="CALVO-SOLANO Oscar" userId="3d3113bb-0348-4ad1-9d27-1fdf6d17e4bc" providerId="ADAL" clId="{268F6494-2585-4529-83BB-47FDA51E7532}" dt="2025-04-24T20:18:24.896" v="0" actId="47"/>
        <pc:sldMkLst>
          <pc:docMk/>
          <pc:sldMk cId="889308552" sldId="324"/>
        </pc:sldMkLst>
      </pc:sldChg>
      <pc:sldChg chg="del">
        <pc:chgData name="CALVO-SOLANO Oscar" userId="3d3113bb-0348-4ad1-9d27-1fdf6d17e4bc" providerId="ADAL" clId="{268F6494-2585-4529-83BB-47FDA51E7532}" dt="2025-04-24T20:18:24.896" v="0" actId="47"/>
        <pc:sldMkLst>
          <pc:docMk/>
          <pc:sldMk cId="508091730" sldId="325"/>
        </pc:sldMkLst>
      </pc:sldChg>
      <pc:sldChg chg="del">
        <pc:chgData name="CALVO-SOLANO Oscar" userId="3d3113bb-0348-4ad1-9d27-1fdf6d17e4bc" providerId="ADAL" clId="{268F6494-2585-4529-83BB-47FDA51E7532}" dt="2025-04-24T20:18:44.651" v="1" actId="47"/>
        <pc:sldMkLst>
          <pc:docMk/>
          <pc:sldMk cId="2194612662" sldId="356"/>
        </pc:sldMkLst>
      </pc:sldChg>
      <pc:sldChg chg="del">
        <pc:chgData name="CALVO-SOLANO Oscar" userId="3d3113bb-0348-4ad1-9d27-1fdf6d17e4bc" providerId="ADAL" clId="{268F6494-2585-4529-83BB-47FDA51E7532}" dt="2025-04-24T20:18:58.285" v="2" actId="47"/>
        <pc:sldMkLst>
          <pc:docMk/>
          <pc:sldMk cId="3465696359" sldId="366"/>
        </pc:sldMkLst>
      </pc:sldChg>
      <pc:sldChg chg="del">
        <pc:chgData name="CALVO-SOLANO Oscar" userId="3d3113bb-0348-4ad1-9d27-1fdf6d17e4bc" providerId="ADAL" clId="{268F6494-2585-4529-83BB-47FDA51E7532}" dt="2025-04-24T20:18:58.285" v="2" actId="47"/>
        <pc:sldMkLst>
          <pc:docMk/>
          <pc:sldMk cId="615856922" sldId="369"/>
        </pc:sldMkLst>
      </pc:sldChg>
      <pc:sldChg chg="del">
        <pc:chgData name="CALVO-SOLANO Oscar" userId="3d3113bb-0348-4ad1-9d27-1fdf6d17e4bc" providerId="ADAL" clId="{268F6494-2585-4529-83BB-47FDA51E7532}" dt="2025-04-24T20:18:58.285" v="2" actId="47"/>
        <pc:sldMkLst>
          <pc:docMk/>
          <pc:sldMk cId="3428205655" sldId="370"/>
        </pc:sldMkLst>
      </pc:sldChg>
      <pc:sldChg chg="del">
        <pc:chgData name="CALVO-SOLANO Oscar" userId="3d3113bb-0348-4ad1-9d27-1fdf6d17e4bc" providerId="ADAL" clId="{268F6494-2585-4529-83BB-47FDA51E7532}" dt="2025-04-24T20:18:58.285" v="2" actId="47"/>
        <pc:sldMkLst>
          <pc:docMk/>
          <pc:sldMk cId="1689023493" sldId="372"/>
        </pc:sldMkLst>
      </pc:sldChg>
      <pc:sldChg chg="del">
        <pc:chgData name="CALVO-SOLANO Oscar" userId="3d3113bb-0348-4ad1-9d27-1fdf6d17e4bc" providerId="ADAL" clId="{268F6494-2585-4529-83BB-47FDA51E7532}" dt="2025-04-24T20:18:44.651" v="1" actId="47"/>
        <pc:sldMkLst>
          <pc:docMk/>
          <pc:sldMk cId="1198667780" sldId="401"/>
        </pc:sldMkLst>
      </pc:sldChg>
      <pc:sldChg chg="del">
        <pc:chgData name="CALVO-SOLANO Oscar" userId="3d3113bb-0348-4ad1-9d27-1fdf6d17e4bc" providerId="ADAL" clId="{268F6494-2585-4529-83BB-47FDA51E7532}" dt="2025-04-24T20:18:44.651" v="1" actId="47"/>
        <pc:sldMkLst>
          <pc:docMk/>
          <pc:sldMk cId="2473730173" sldId="403"/>
        </pc:sldMkLst>
      </pc:sldChg>
      <pc:sldChg chg="del">
        <pc:chgData name="CALVO-SOLANO Oscar" userId="3d3113bb-0348-4ad1-9d27-1fdf6d17e4bc" providerId="ADAL" clId="{268F6494-2585-4529-83BB-47FDA51E7532}" dt="2025-04-24T20:18:44.651" v="1" actId="47"/>
        <pc:sldMkLst>
          <pc:docMk/>
          <pc:sldMk cId="1198496027" sldId="404"/>
        </pc:sldMkLst>
      </pc:sldChg>
      <pc:sldChg chg="del">
        <pc:chgData name="CALVO-SOLANO Oscar" userId="3d3113bb-0348-4ad1-9d27-1fdf6d17e4bc" providerId="ADAL" clId="{268F6494-2585-4529-83BB-47FDA51E7532}" dt="2025-04-24T20:18:44.651" v="1" actId="47"/>
        <pc:sldMkLst>
          <pc:docMk/>
          <pc:sldMk cId="1223420239" sldId="405"/>
        </pc:sldMkLst>
      </pc:sldChg>
      <pc:sldChg chg="del">
        <pc:chgData name="CALVO-SOLANO Oscar" userId="3d3113bb-0348-4ad1-9d27-1fdf6d17e4bc" providerId="ADAL" clId="{268F6494-2585-4529-83BB-47FDA51E7532}" dt="2025-04-24T20:18:44.651" v="1" actId="47"/>
        <pc:sldMkLst>
          <pc:docMk/>
          <pc:sldMk cId="2064368332" sldId="406"/>
        </pc:sldMkLst>
      </pc:sldChg>
      <pc:sldChg chg="del">
        <pc:chgData name="CALVO-SOLANO Oscar" userId="3d3113bb-0348-4ad1-9d27-1fdf6d17e4bc" providerId="ADAL" clId="{268F6494-2585-4529-83BB-47FDA51E7532}" dt="2025-04-24T20:18:44.651" v="1" actId="47"/>
        <pc:sldMkLst>
          <pc:docMk/>
          <pc:sldMk cId="400652822" sldId="407"/>
        </pc:sldMkLst>
      </pc:sldChg>
      <pc:sldChg chg="del">
        <pc:chgData name="CALVO-SOLANO Oscar" userId="3d3113bb-0348-4ad1-9d27-1fdf6d17e4bc" providerId="ADAL" clId="{268F6494-2585-4529-83BB-47FDA51E7532}" dt="2025-04-24T20:18:44.651" v="1" actId="47"/>
        <pc:sldMkLst>
          <pc:docMk/>
          <pc:sldMk cId="2886631580" sldId="408"/>
        </pc:sldMkLst>
      </pc:sldChg>
      <pc:sldChg chg="del">
        <pc:chgData name="CALVO-SOLANO Oscar" userId="3d3113bb-0348-4ad1-9d27-1fdf6d17e4bc" providerId="ADAL" clId="{268F6494-2585-4529-83BB-47FDA51E7532}" dt="2025-04-24T20:18:44.651" v="1" actId="47"/>
        <pc:sldMkLst>
          <pc:docMk/>
          <pc:sldMk cId="4020520273" sldId="409"/>
        </pc:sldMkLst>
      </pc:sldChg>
      <pc:sldChg chg="del">
        <pc:chgData name="CALVO-SOLANO Oscar" userId="3d3113bb-0348-4ad1-9d27-1fdf6d17e4bc" providerId="ADAL" clId="{268F6494-2585-4529-83BB-47FDA51E7532}" dt="2025-04-24T20:18:24.896" v="0" actId="47"/>
        <pc:sldMkLst>
          <pc:docMk/>
          <pc:sldMk cId="2012565581" sldId="413"/>
        </pc:sldMkLst>
      </pc:sldChg>
      <pc:sldChg chg="del">
        <pc:chgData name="CALVO-SOLANO Oscar" userId="3d3113bb-0348-4ad1-9d27-1fdf6d17e4bc" providerId="ADAL" clId="{268F6494-2585-4529-83BB-47FDA51E7532}" dt="2025-04-24T20:18:24.896" v="0" actId="47"/>
        <pc:sldMkLst>
          <pc:docMk/>
          <pc:sldMk cId="3712532419" sldId="418"/>
        </pc:sldMkLst>
      </pc:sldChg>
      <pc:sldChg chg="del">
        <pc:chgData name="CALVO-SOLANO Oscar" userId="3d3113bb-0348-4ad1-9d27-1fdf6d17e4bc" providerId="ADAL" clId="{268F6494-2585-4529-83BB-47FDA51E7532}" dt="2025-04-24T20:18:44.651" v="1" actId="47"/>
        <pc:sldMkLst>
          <pc:docMk/>
          <pc:sldMk cId="792612676" sldId="422"/>
        </pc:sldMkLst>
      </pc:sldChg>
      <pc:sldChg chg="del">
        <pc:chgData name="CALVO-SOLANO Oscar" userId="3d3113bb-0348-4ad1-9d27-1fdf6d17e4bc" providerId="ADAL" clId="{268F6494-2585-4529-83BB-47FDA51E7532}" dt="2025-04-24T20:18:44.651" v="1" actId="47"/>
        <pc:sldMkLst>
          <pc:docMk/>
          <pc:sldMk cId="3809618325" sldId="423"/>
        </pc:sldMkLst>
      </pc:sldChg>
      <pc:sldChg chg="del">
        <pc:chgData name="CALVO-SOLANO Oscar" userId="3d3113bb-0348-4ad1-9d27-1fdf6d17e4bc" providerId="ADAL" clId="{268F6494-2585-4529-83BB-47FDA51E7532}" dt="2025-04-24T20:18:24.896" v="0" actId="47"/>
        <pc:sldMkLst>
          <pc:docMk/>
          <pc:sldMk cId="2124445502" sldId="427"/>
        </pc:sldMkLst>
      </pc:sldChg>
      <pc:sldChg chg="del">
        <pc:chgData name="CALVO-SOLANO Oscar" userId="3d3113bb-0348-4ad1-9d27-1fdf6d17e4bc" providerId="ADAL" clId="{268F6494-2585-4529-83BB-47FDA51E7532}" dt="2025-04-24T20:18:24.896" v="0" actId="47"/>
        <pc:sldMkLst>
          <pc:docMk/>
          <pc:sldMk cId="1468912458" sldId="428"/>
        </pc:sldMkLst>
      </pc:sldChg>
      <pc:sldChg chg="del">
        <pc:chgData name="CALVO-SOLANO Oscar" userId="3d3113bb-0348-4ad1-9d27-1fdf6d17e4bc" providerId="ADAL" clId="{268F6494-2585-4529-83BB-47FDA51E7532}" dt="2025-04-24T20:18:44.651" v="1" actId="47"/>
        <pc:sldMkLst>
          <pc:docMk/>
          <pc:sldMk cId="37109648" sldId="476"/>
        </pc:sldMkLst>
      </pc:sldChg>
      <pc:sldMasterChg chg="delSldLayout">
        <pc:chgData name="CALVO-SOLANO Oscar" userId="3d3113bb-0348-4ad1-9d27-1fdf6d17e4bc" providerId="ADAL" clId="{268F6494-2585-4529-83BB-47FDA51E7532}" dt="2025-04-24T20:18:58.285" v="2" actId="47"/>
        <pc:sldMasterMkLst>
          <pc:docMk/>
          <pc:sldMasterMk cId="1395734106" sldId="2147483648"/>
        </pc:sldMasterMkLst>
        <pc:sldLayoutChg chg="del">
          <pc:chgData name="CALVO-SOLANO Oscar" userId="3d3113bb-0348-4ad1-9d27-1fdf6d17e4bc" providerId="ADAL" clId="{268F6494-2585-4529-83BB-47FDA51E7532}" dt="2025-04-24T20:18:44.651" v="1" actId="47"/>
          <pc:sldLayoutMkLst>
            <pc:docMk/>
            <pc:sldMasterMk cId="1395734106" sldId="2147483648"/>
            <pc:sldLayoutMk cId="1726875365" sldId="2147483669"/>
          </pc:sldLayoutMkLst>
        </pc:sldLayoutChg>
        <pc:sldLayoutChg chg="del">
          <pc:chgData name="CALVO-SOLANO Oscar" userId="3d3113bb-0348-4ad1-9d27-1fdf6d17e4bc" providerId="ADAL" clId="{268F6494-2585-4529-83BB-47FDA51E7532}" dt="2025-04-24T20:18:58.285" v="2" actId="47"/>
          <pc:sldLayoutMkLst>
            <pc:docMk/>
            <pc:sldMasterMk cId="1395734106" sldId="2147483648"/>
            <pc:sldLayoutMk cId="943401615" sldId="2147483670"/>
          </pc:sldLayoutMkLst>
        </pc:sldLayoutChg>
      </pc:sldMasterChg>
    </pc:docChg>
  </pc:docChgLst>
  <pc:docChgLst>
    <pc:chgData name="OROZCO FUENTES Robin Esnayder" userId="5d0e3c77-4271-4a6a-b65f-f1469e89917a" providerId="ADAL" clId="{545BBC4E-A113-45E7-85B6-A922E2C3EAA0}"/>
    <pc:docChg chg="undo redo custSel addSld delSld modSld sldOrd">
      <pc:chgData name="OROZCO FUENTES Robin Esnayder" userId="5d0e3c77-4271-4a6a-b65f-f1469e89917a" providerId="ADAL" clId="{545BBC4E-A113-45E7-85B6-A922E2C3EAA0}" dt="2024-06-09T22:31:12.055" v="2203" actId="20577"/>
      <pc:docMkLst>
        <pc:docMk/>
      </pc:docMkLst>
      <pc:sldChg chg="addSp delSp modSp add mod setBg">
        <pc:chgData name="OROZCO FUENTES Robin Esnayder" userId="5d0e3c77-4271-4a6a-b65f-f1469e89917a" providerId="ADAL" clId="{545BBC4E-A113-45E7-85B6-A922E2C3EAA0}" dt="2024-06-09T17:27:48.021" v="814" actId="2711"/>
        <pc:sldMkLst>
          <pc:docMk/>
          <pc:sldMk cId="1605083820" sldId="258"/>
        </pc:sldMkLst>
      </pc:sldChg>
      <pc:sldChg chg="addSp modSp mod">
        <pc:chgData name="OROZCO FUENTES Robin Esnayder" userId="5d0e3c77-4271-4a6a-b65f-f1469e89917a" providerId="ADAL" clId="{545BBC4E-A113-45E7-85B6-A922E2C3EAA0}" dt="2024-06-09T17:26:59.814" v="810" actId="2711"/>
        <pc:sldMkLst>
          <pc:docMk/>
          <pc:sldMk cId="2505452134" sldId="261"/>
        </pc:sldMkLst>
      </pc:sldChg>
      <pc:sldChg chg="del">
        <pc:chgData name="OROZCO FUENTES Robin Esnayder" userId="5d0e3c77-4271-4a6a-b65f-f1469e89917a" providerId="ADAL" clId="{545BBC4E-A113-45E7-85B6-A922E2C3EAA0}" dt="2024-05-07T05:44:46.779" v="721" actId="2696"/>
        <pc:sldMkLst>
          <pc:docMk/>
          <pc:sldMk cId="566102480" sldId="263"/>
        </pc:sldMkLst>
      </pc:sldChg>
      <pc:sldChg chg="del">
        <pc:chgData name="OROZCO FUENTES Robin Esnayder" userId="5d0e3c77-4271-4a6a-b65f-f1469e89917a" providerId="ADAL" clId="{545BBC4E-A113-45E7-85B6-A922E2C3EAA0}" dt="2024-05-07T05:45:21.242" v="725" actId="2696"/>
        <pc:sldMkLst>
          <pc:docMk/>
          <pc:sldMk cId="3116646586" sldId="264"/>
        </pc:sldMkLst>
      </pc:sldChg>
      <pc:sldChg chg="del">
        <pc:chgData name="OROZCO FUENTES Robin Esnayder" userId="5d0e3c77-4271-4a6a-b65f-f1469e89917a" providerId="ADAL" clId="{545BBC4E-A113-45E7-85B6-A922E2C3EAA0}" dt="2024-05-07T05:44:50.858" v="722" actId="2696"/>
        <pc:sldMkLst>
          <pc:docMk/>
          <pc:sldMk cId="615814357" sldId="266"/>
        </pc:sldMkLst>
      </pc:sldChg>
      <pc:sldChg chg="del">
        <pc:chgData name="OROZCO FUENTES Robin Esnayder" userId="5d0e3c77-4271-4a6a-b65f-f1469e89917a" providerId="ADAL" clId="{545BBC4E-A113-45E7-85B6-A922E2C3EAA0}" dt="2024-05-07T05:44:55.374" v="723" actId="2696"/>
        <pc:sldMkLst>
          <pc:docMk/>
          <pc:sldMk cId="3280711234" sldId="267"/>
        </pc:sldMkLst>
      </pc:sldChg>
      <pc:sldChg chg="modSp mod">
        <pc:chgData name="OROZCO FUENTES Robin Esnayder" userId="5d0e3c77-4271-4a6a-b65f-f1469e89917a" providerId="ADAL" clId="{545BBC4E-A113-45E7-85B6-A922E2C3EAA0}" dt="2024-06-09T17:03:57.054" v="728" actId="20577"/>
        <pc:sldMkLst>
          <pc:docMk/>
          <pc:sldMk cId="1844107933" sldId="274"/>
        </pc:sldMkLst>
      </pc:sldChg>
      <pc:sldChg chg="del">
        <pc:chgData name="OROZCO FUENTES Robin Esnayder" userId="5d0e3c77-4271-4a6a-b65f-f1469e89917a" providerId="ADAL" clId="{545BBC4E-A113-45E7-85B6-A922E2C3EAA0}" dt="2024-05-07T05:44:59.142" v="724" actId="2696"/>
        <pc:sldMkLst>
          <pc:docMk/>
          <pc:sldMk cId="2933151731" sldId="275"/>
        </pc:sldMkLst>
      </pc:sldChg>
      <pc:sldChg chg="modSp mod">
        <pc:chgData name="OROZCO FUENTES Robin Esnayder" userId="5d0e3c77-4271-4a6a-b65f-f1469e89917a" providerId="ADAL" clId="{545BBC4E-A113-45E7-85B6-A922E2C3EAA0}" dt="2024-06-09T17:29:18.905" v="822" actId="27636"/>
        <pc:sldMkLst>
          <pc:docMk/>
          <pc:sldMk cId="448531578" sldId="280"/>
        </pc:sldMkLst>
      </pc:sldChg>
      <pc:sldChg chg="modSp mod">
        <pc:chgData name="OROZCO FUENTES Robin Esnayder" userId="5d0e3c77-4271-4a6a-b65f-f1469e89917a" providerId="ADAL" clId="{545BBC4E-A113-45E7-85B6-A922E2C3EAA0}" dt="2024-06-09T22:29:05.308" v="2199" actId="20577"/>
        <pc:sldMkLst>
          <pc:docMk/>
          <pc:sldMk cId="1605414683" sldId="281"/>
        </pc:sldMkLst>
      </pc:sldChg>
      <pc:sldChg chg="addSp delSp modSp add mod chgLayout">
        <pc:chgData name="OROZCO FUENTES Robin Esnayder" userId="5d0e3c77-4271-4a6a-b65f-f1469e89917a" providerId="ADAL" clId="{545BBC4E-A113-45E7-85B6-A922E2C3EAA0}" dt="2024-06-09T19:20:53.641" v="927" actId="14100"/>
        <pc:sldMkLst>
          <pc:docMk/>
          <pc:sldMk cId="4142167939" sldId="282"/>
        </pc:sldMkLst>
      </pc:sldChg>
      <pc:sldChg chg="addSp delSp modSp add mod">
        <pc:chgData name="OROZCO FUENTES Robin Esnayder" userId="5d0e3c77-4271-4a6a-b65f-f1469e89917a" providerId="ADAL" clId="{545BBC4E-A113-45E7-85B6-A922E2C3EAA0}" dt="2024-06-09T19:23:57.909" v="951" actId="20577"/>
        <pc:sldMkLst>
          <pc:docMk/>
          <pc:sldMk cId="2716511751" sldId="283"/>
        </pc:sldMkLst>
      </pc:sldChg>
      <pc:sldChg chg="addSp delSp modSp add mod">
        <pc:chgData name="OROZCO FUENTES Robin Esnayder" userId="5d0e3c77-4271-4a6a-b65f-f1469e89917a" providerId="ADAL" clId="{545BBC4E-A113-45E7-85B6-A922E2C3EAA0}" dt="2024-06-09T22:30:49.631" v="2200" actId="20577"/>
        <pc:sldMkLst>
          <pc:docMk/>
          <pc:sldMk cId="3630374586" sldId="284"/>
        </pc:sldMkLst>
      </pc:sldChg>
      <pc:sldChg chg="addSp delSp modSp add mod">
        <pc:chgData name="OROZCO FUENTES Robin Esnayder" userId="5d0e3c77-4271-4a6a-b65f-f1469e89917a" providerId="ADAL" clId="{545BBC4E-A113-45E7-85B6-A922E2C3EAA0}" dt="2024-06-09T21:05:42.112" v="2076" actId="20577"/>
        <pc:sldMkLst>
          <pc:docMk/>
          <pc:sldMk cId="896946595" sldId="285"/>
        </pc:sldMkLst>
      </pc:sldChg>
      <pc:sldChg chg="addSp delSp modSp add mod">
        <pc:chgData name="OROZCO FUENTES Robin Esnayder" userId="5d0e3c77-4271-4a6a-b65f-f1469e89917a" providerId="ADAL" clId="{545BBC4E-A113-45E7-85B6-A922E2C3EAA0}" dt="2024-06-09T22:03:07.972" v="2096" actId="14100"/>
        <pc:sldMkLst>
          <pc:docMk/>
          <pc:sldMk cId="5099534" sldId="286"/>
        </pc:sldMkLst>
      </pc:sldChg>
      <pc:sldChg chg="addSp delSp modSp add mod ord">
        <pc:chgData name="OROZCO FUENTES Robin Esnayder" userId="5d0e3c77-4271-4a6a-b65f-f1469e89917a" providerId="ADAL" clId="{545BBC4E-A113-45E7-85B6-A922E2C3EAA0}" dt="2024-06-09T22:25:21.295" v="2169" actId="20577"/>
        <pc:sldMkLst>
          <pc:docMk/>
          <pc:sldMk cId="421543685" sldId="287"/>
        </pc:sldMkLst>
      </pc:sldChg>
      <pc:sldChg chg="addSp delSp modSp add mod">
        <pc:chgData name="OROZCO FUENTES Robin Esnayder" userId="5d0e3c77-4271-4a6a-b65f-f1469e89917a" providerId="ADAL" clId="{545BBC4E-A113-45E7-85B6-A922E2C3EAA0}" dt="2024-06-09T22:24:57.465" v="2167" actId="20577"/>
        <pc:sldMkLst>
          <pc:docMk/>
          <pc:sldMk cId="1437174025" sldId="288"/>
        </pc:sldMkLst>
      </pc:sldChg>
      <pc:sldChg chg="addSp delSp modSp add mod setBg">
        <pc:chgData name="OROZCO FUENTES Robin Esnayder" userId="5d0e3c77-4271-4a6a-b65f-f1469e89917a" providerId="ADAL" clId="{545BBC4E-A113-45E7-85B6-A922E2C3EAA0}" dt="2024-06-09T22:25:04.348" v="2168" actId="20577"/>
        <pc:sldMkLst>
          <pc:docMk/>
          <pc:sldMk cId="4263305014" sldId="289"/>
        </pc:sldMkLst>
      </pc:sldChg>
      <pc:sldChg chg="addSp delSp modSp add mod">
        <pc:chgData name="OROZCO FUENTES Robin Esnayder" userId="5d0e3c77-4271-4a6a-b65f-f1469e89917a" providerId="ADAL" clId="{545BBC4E-A113-45E7-85B6-A922E2C3EAA0}" dt="2024-05-07T05:44:04.932" v="720" actId="20577"/>
        <pc:sldMkLst>
          <pc:docMk/>
          <pc:sldMk cId="1504081692" sldId="290"/>
        </pc:sldMkLst>
      </pc:sldChg>
      <pc:sldChg chg="addSp delSp modSp add del mod">
        <pc:chgData name="OROZCO FUENTES Robin Esnayder" userId="5d0e3c77-4271-4a6a-b65f-f1469e89917a" providerId="ADAL" clId="{545BBC4E-A113-45E7-85B6-A922E2C3EAA0}" dt="2024-06-09T17:26:43.300" v="809" actId="2696"/>
        <pc:sldMkLst>
          <pc:docMk/>
          <pc:sldMk cId="1994524927" sldId="291"/>
        </pc:sldMkLst>
      </pc:sldChg>
      <pc:sldChg chg="addSp delSp modSp add mod">
        <pc:chgData name="OROZCO FUENTES Robin Esnayder" userId="5d0e3c77-4271-4a6a-b65f-f1469e89917a" providerId="ADAL" clId="{545BBC4E-A113-45E7-85B6-A922E2C3EAA0}" dt="2024-06-09T22:31:00.564" v="2201" actId="20577"/>
        <pc:sldMkLst>
          <pc:docMk/>
          <pc:sldMk cId="3944931050" sldId="291"/>
        </pc:sldMkLst>
      </pc:sldChg>
      <pc:sldChg chg="addSp delSp modSp add mod">
        <pc:chgData name="OROZCO FUENTES Robin Esnayder" userId="5d0e3c77-4271-4a6a-b65f-f1469e89917a" providerId="ADAL" clId="{545BBC4E-A113-45E7-85B6-A922E2C3EAA0}" dt="2024-06-09T22:31:07.251" v="2202" actId="20577"/>
        <pc:sldMkLst>
          <pc:docMk/>
          <pc:sldMk cId="1627045406" sldId="292"/>
        </pc:sldMkLst>
      </pc:sldChg>
      <pc:sldChg chg="addSp delSp modSp add del mod">
        <pc:chgData name="OROZCO FUENTES Robin Esnayder" userId="5d0e3c77-4271-4a6a-b65f-f1469e89917a" providerId="ADAL" clId="{545BBC4E-A113-45E7-85B6-A922E2C3EAA0}" dt="2024-06-09T20:57:40.671" v="2040" actId="2696"/>
        <pc:sldMkLst>
          <pc:docMk/>
          <pc:sldMk cId="3355236858" sldId="293"/>
        </pc:sldMkLst>
      </pc:sldChg>
      <pc:sldChg chg="addSp delSp modSp add mod">
        <pc:chgData name="OROZCO FUENTES Robin Esnayder" userId="5d0e3c77-4271-4a6a-b65f-f1469e89917a" providerId="ADAL" clId="{545BBC4E-A113-45E7-85B6-A922E2C3EAA0}" dt="2024-06-09T22:31:12.055" v="2203" actId="20577"/>
        <pc:sldMkLst>
          <pc:docMk/>
          <pc:sldMk cId="968426805" sldId="294"/>
        </pc:sldMkLst>
      </pc:sldChg>
      <pc:sldChg chg="addSp delSp modSp add mod setBg">
        <pc:chgData name="OROZCO FUENTES Robin Esnayder" userId="5d0e3c77-4271-4a6a-b65f-f1469e89917a" providerId="ADAL" clId="{545BBC4E-A113-45E7-85B6-A922E2C3EAA0}" dt="2024-06-09T22:22:06.502" v="2145" actId="14100"/>
        <pc:sldMkLst>
          <pc:docMk/>
          <pc:sldMk cId="3168741575" sldId="295"/>
        </pc:sldMkLst>
      </pc:sldChg>
      <pc:sldChg chg="addSp delSp add del mod">
        <pc:chgData name="OROZCO FUENTES Robin Esnayder" userId="5d0e3c77-4271-4a6a-b65f-f1469e89917a" providerId="ADAL" clId="{545BBC4E-A113-45E7-85B6-A922E2C3EAA0}" dt="2024-06-09T20:08:25.582" v="977"/>
        <pc:sldMkLst>
          <pc:docMk/>
          <pc:sldMk cId="3193603232" sldId="305"/>
        </pc:sldMkLst>
      </pc:sldChg>
      <pc:sldMasterChg chg="delSldLayout">
        <pc:chgData name="OROZCO FUENTES Robin Esnayder" userId="5d0e3c77-4271-4a6a-b65f-f1469e89917a" providerId="ADAL" clId="{545BBC4E-A113-45E7-85B6-A922E2C3EAA0}" dt="2024-05-07T05:44:59.142" v="724" actId="2696"/>
        <pc:sldMasterMkLst>
          <pc:docMk/>
          <pc:sldMasterMk cId="1395734106" sldId="2147483648"/>
        </pc:sldMasterMkLst>
        <pc:sldLayoutChg chg="del">
          <pc:chgData name="OROZCO FUENTES Robin Esnayder" userId="5d0e3c77-4271-4a6a-b65f-f1469e89917a" providerId="ADAL" clId="{545BBC4E-A113-45E7-85B6-A922E2C3EAA0}" dt="2024-05-07T05:44:55.374" v="723" actId="2696"/>
          <pc:sldLayoutMkLst>
            <pc:docMk/>
            <pc:sldMasterMk cId="1395734106" sldId="2147483648"/>
            <pc:sldLayoutMk cId="486010904" sldId="2147483664"/>
          </pc:sldLayoutMkLst>
        </pc:sldLayoutChg>
        <pc:sldLayoutChg chg="del">
          <pc:chgData name="OROZCO FUENTES Robin Esnayder" userId="5d0e3c77-4271-4a6a-b65f-f1469e89917a" providerId="ADAL" clId="{545BBC4E-A113-45E7-85B6-A922E2C3EAA0}" dt="2024-05-07T05:44:59.142" v="724" actId="2696"/>
          <pc:sldLayoutMkLst>
            <pc:docMk/>
            <pc:sldMasterMk cId="1395734106" sldId="2147483648"/>
            <pc:sldLayoutMk cId="3358135474" sldId="2147483665"/>
          </pc:sldLayoutMkLst>
        </pc:sldLayoutChg>
      </pc:sldMasterChg>
    </pc:docChg>
  </pc:docChgLst>
  <pc:docChgLst>
    <pc:chgData name="CALVO-SOLANO Oscar" userId="3d3113bb-0348-4ad1-9d27-1fdf6d17e4bc" providerId="ADAL" clId="{728AF84E-B1DA-4136-8CE2-86FBC136A040}"/>
    <pc:docChg chg="undo custSel addSld delSld modSld sldOrd">
      <pc:chgData name="CALVO-SOLANO Oscar" userId="3d3113bb-0348-4ad1-9d27-1fdf6d17e4bc" providerId="ADAL" clId="{728AF84E-B1DA-4136-8CE2-86FBC136A040}" dt="2024-10-21T20:10:42.942" v="964" actId="14100"/>
      <pc:docMkLst>
        <pc:docMk/>
      </pc:docMkLst>
      <pc:sldChg chg="modSp mod">
        <pc:chgData name="CALVO-SOLANO Oscar" userId="3d3113bb-0348-4ad1-9d27-1fdf6d17e4bc" providerId="ADAL" clId="{728AF84E-B1DA-4136-8CE2-86FBC136A040}" dt="2024-10-18T15:16:16.088" v="917" actId="20577"/>
        <pc:sldMkLst>
          <pc:docMk/>
          <pc:sldMk cId="1844107933" sldId="274"/>
        </pc:sldMkLst>
      </pc:sldChg>
      <pc:sldChg chg="del">
        <pc:chgData name="CALVO-SOLANO Oscar" userId="3d3113bb-0348-4ad1-9d27-1fdf6d17e4bc" providerId="ADAL" clId="{728AF84E-B1DA-4136-8CE2-86FBC136A040}" dt="2024-10-16T02:06:10.050" v="139" actId="47"/>
        <pc:sldMkLst>
          <pc:docMk/>
          <pc:sldMk cId="4131766064" sldId="281"/>
        </pc:sldMkLst>
      </pc:sldChg>
      <pc:sldChg chg="del">
        <pc:chgData name="CALVO-SOLANO Oscar" userId="3d3113bb-0348-4ad1-9d27-1fdf6d17e4bc" providerId="ADAL" clId="{728AF84E-B1DA-4136-8CE2-86FBC136A040}" dt="2024-10-16T02:05:00.525" v="102" actId="47"/>
        <pc:sldMkLst>
          <pc:docMk/>
          <pc:sldMk cId="4142167939" sldId="282"/>
        </pc:sldMkLst>
      </pc:sldChg>
      <pc:sldChg chg="modSp mod">
        <pc:chgData name="CALVO-SOLANO Oscar" userId="3d3113bb-0348-4ad1-9d27-1fdf6d17e4bc" providerId="ADAL" clId="{728AF84E-B1DA-4136-8CE2-86FBC136A040}" dt="2024-10-18T15:34:17.999" v="958" actId="20577"/>
        <pc:sldMkLst>
          <pc:docMk/>
          <pc:sldMk cId="1776435780" sldId="283"/>
        </pc:sldMkLst>
      </pc:sldChg>
      <pc:sldChg chg="del">
        <pc:chgData name="CALVO-SOLANO Oscar" userId="3d3113bb-0348-4ad1-9d27-1fdf6d17e4bc" providerId="ADAL" clId="{728AF84E-B1DA-4136-8CE2-86FBC136A040}" dt="2024-10-16T02:05:00.525" v="102" actId="47"/>
        <pc:sldMkLst>
          <pc:docMk/>
          <pc:sldMk cId="4129696006" sldId="308"/>
        </pc:sldMkLst>
      </pc:sldChg>
      <pc:sldChg chg="del">
        <pc:chgData name="CALVO-SOLANO Oscar" userId="3d3113bb-0348-4ad1-9d27-1fdf6d17e4bc" providerId="ADAL" clId="{728AF84E-B1DA-4136-8CE2-86FBC136A040}" dt="2024-10-16T02:05:03.279" v="103" actId="47"/>
        <pc:sldMkLst>
          <pc:docMk/>
          <pc:sldMk cId="3712532419" sldId="418"/>
        </pc:sldMkLst>
      </pc:sldChg>
      <pc:sldChg chg="del">
        <pc:chgData name="CALVO-SOLANO Oscar" userId="3d3113bb-0348-4ad1-9d27-1fdf6d17e4bc" providerId="ADAL" clId="{728AF84E-B1DA-4136-8CE2-86FBC136A040}" dt="2024-10-16T02:06:10.050" v="139" actId="47"/>
        <pc:sldMkLst>
          <pc:docMk/>
          <pc:sldMk cId="2778966118" sldId="422"/>
        </pc:sldMkLst>
      </pc:sldChg>
      <pc:sldChg chg="del">
        <pc:chgData name="CALVO-SOLANO Oscar" userId="3d3113bb-0348-4ad1-9d27-1fdf6d17e4bc" providerId="ADAL" clId="{728AF84E-B1DA-4136-8CE2-86FBC136A040}" dt="2024-10-16T02:06:24.268" v="140" actId="47"/>
        <pc:sldMkLst>
          <pc:docMk/>
          <pc:sldMk cId="3499596534" sldId="423"/>
        </pc:sldMkLst>
      </pc:sldChg>
      <pc:sldChg chg="del">
        <pc:chgData name="CALVO-SOLANO Oscar" userId="3d3113bb-0348-4ad1-9d27-1fdf6d17e4bc" providerId="ADAL" clId="{728AF84E-B1DA-4136-8CE2-86FBC136A040}" dt="2024-10-16T02:05:00.525" v="102" actId="47"/>
        <pc:sldMkLst>
          <pc:docMk/>
          <pc:sldMk cId="350441977" sldId="424"/>
        </pc:sldMkLst>
      </pc:sldChg>
      <pc:sldChg chg="del">
        <pc:chgData name="CALVO-SOLANO Oscar" userId="3d3113bb-0348-4ad1-9d27-1fdf6d17e4bc" providerId="ADAL" clId="{728AF84E-B1DA-4136-8CE2-86FBC136A040}" dt="2024-10-16T02:05:00.525" v="102" actId="47"/>
        <pc:sldMkLst>
          <pc:docMk/>
          <pc:sldMk cId="49928335" sldId="425"/>
        </pc:sldMkLst>
      </pc:sldChg>
      <pc:sldChg chg="del">
        <pc:chgData name="CALVO-SOLANO Oscar" userId="3d3113bb-0348-4ad1-9d27-1fdf6d17e4bc" providerId="ADAL" clId="{728AF84E-B1DA-4136-8CE2-86FBC136A040}" dt="2024-10-18T15:32:59.399" v="918" actId="2696"/>
        <pc:sldMkLst>
          <pc:docMk/>
          <pc:sldMk cId="3991790658" sldId="427"/>
        </pc:sldMkLst>
      </pc:sldChg>
      <pc:sldChg chg="del">
        <pc:chgData name="CALVO-SOLANO Oscar" userId="3d3113bb-0348-4ad1-9d27-1fdf6d17e4bc" providerId="ADAL" clId="{728AF84E-B1DA-4136-8CE2-86FBC136A040}" dt="2024-10-16T02:06:24.268" v="140" actId="47"/>
        <pc:sldMkLst>
          <pc:docMk/>
          <pc:sldMk cId="2447530929" sldId="428"/>
        </pc:sldMkLst>
      </pc:sldChg>
      <pc:sldChg chg="modSp mod">
        <pc:chgData name="CALVO-SOLANO Oscar" userId="3d3113bb-0348-4ad1-9d27-1fdf6d17e4bc" providerId="ADAL" clId="{728AF84E-B1DA-4136-8CE2-86FBC136A040}" dt="2024-10-16T02:04:44.248" v="101" actId="20577"/>
        <pc:sldMkLst>
          <pc:docMk/>
          <pc:sldMk cId="2457806289" sldId="429"/>
        </pc:sldMkLst>
      </pc:sldChg>
      <pc:sldChg chg="del">
        <pc:chgData name="CALVO-SOLANO Oscar" userId="3d3113bb-0348-4ad1-9d27-1fdf6d17e4bc" providerId="ADAL" clId="{728AF84E-B1DA-4136-8CE2-86FBC136A040}" dt="2024-10-16T02:06:24.268" v="140" actId="47"/>
        <pc:sldMkLst>
          <pc:docMk/>
          <pc:sldMk cId="656358894" sldId="430"/>
        </pc:sldMkLst>
      </pc:sldChg>
      <pc:sldChg chg="addSp delSp modSp mod modClrScheme addAnim delAnim modAnim chgLayout">
        <pc:chgData name="CALVO-SOLANO Oscar" userId="3d3113bb-0348-4ad1-9d27-1fdf6d17e4bc" providerId="ADAL" clId="{728AF84E-B1DA-4136-8CE2-86FBC136A040}" dt="2024-10-21T20:10:42.942" v="964" actId="14100"/>
        <pc:sldMkLst>
          <pc:docMk/>
          <pc:sldMk cId="2612520513" sldId="433"/>
        </pc:sldMkLst>
      </pc:sldChg>
      <pc:sldChg chg="addSp delSp modSp new mod modClrScheme chgLayout">
        <pc:chgData name="CALVO-SOLANO Oscar" userId="3d3113bb-0348-4ad1-9d27-1fdf6d17e4bc" providerId="ADAL" clId="{728AF84E-B1DA-4136-8CE2-86FBC136A040}" dt="2024-10-18T15:14:16.300" v="912" actId="14826"/>
        <pc:sldMkLst>
          <pc:docMk/>
          <pc:sldMk cId="2824295964" sldId="436"/>
        </pc:sldMkLst>
      </pc:sldChg>
      <pc:sldChg chg="addSp delSp modSp add del mod">
        <pc:chgData name="CALVO-SOLANO Oscar" userId="3d3113bb-0348-4ad1-9d27-1fdf6d17e4bc" providerId="ADAL" clId="{728AF84E-B1DA-4136-8CE2-86FBC136A040}" dt="2024-10-16T02:18:10.459" v="185" actId="47"/>
        <pc:sldMkLst>
          <pc:docMk/>
          <pc:sldMk cId="69904595" sldId="437"/>
        </pc:sldMkLst>
      </pc:sldChg>
      <pc:sldChg chg="addSp delSp modSp add mod ord">
        <pc:chgData name="CALVO-SOLANO Oscar" userId="3d3113bb-0348-4ad1-9d27-1fdf6d17e4bc" providerId="ADAL" clId="{728AF84E-B1DA-4136-8CE2-86FBC136A040}" dt="2024-10-18T15:15:52.914" v="913" actId="14826"/>
        <pc:sldMkLst>
          <pc:docMk/>
          <pc:sldMk cId="1515118321" sldId="438"/>
        </pc:sldMkLst>
      </pc:sldChg>
      <pc:sldChg chg="addSp delSp modSp add mod delAnim">
        <pc:chgData name="CALVO-SOLANO Oscar" userId="3d3113bb-0348-4ad1-9d27-1fdf6d17e4bc" providerId="ADAL" clId="{728AF84E-B1DA-4136-8CE2-86FBC136A040}" dt="2024-10-16T02:25:22.898" v="210" actId="1076"/>
        <pc:sldMkLst>
          <pc:docMk/>
          <pc:sldMk cId="3183879816" sldId="439"/>
        </pc:sldMkLst>
      </pc:sldChg>
      <pc:sldChg chg="addSp delSp modSp new mod modClrScheme chgLayout">
        <pc:chgData name="CALVO-SOLANO Oscar" userId="3d3113bb-0348-4ad1-9d27-1fdf6d17e4bc" providerId="ADAL" clId="{728AF84E-B1DA-4136-8CE2-86FBC136A040}" dt="2024-10-16T02:49:32.352" v="706" actId="13782"/>
        <pc:sldMkLst>
          <pc:docMk/>
          <pc:sldMk cId="1570575408" sldId="440"/>
        </pc:sldMkLst>
      </pc:sldChg>
      <pc:sldChg chg="modSp add mod ord">
        <pc:chgData name="CALVO-SOLANO Oscar" userId="3d3113bb-0348-4ad1-9d27-1fdf6d17e4bc" providerId="ADAL" clId="{728AF84E-B1DA-4136-8CE2-86FBC136A040}" dt="2024-10-16T02:49:59.267" v="743" actId="20577"/>
        <pc:sldMkLst>
          <pc:docMk/>
          <pc:sldMk cId="295542738" sldId="441"/>
        </pc:sldMkLst>
      </pc:sldChg>
      <pc:sldChg chg="addSp delSp modSp new mod modClrScheme chgLayout">
        <pc:chgData name="CALVO-SOLANO Oscar" userId="3d3113bb-0348-4ad1-9d27-1fdf6d17e4bc" providerId="ADAL" clId="{728AF84E-B1DA-4136-8CE2-86FBC136A040}" dt="2024-10-16T03:24:11.921" v="810" actId="1076"/>
        <pc:sldMkLst>
          <pc:docMk/>
          <pc:sldMk cId="3325758806" sldId="442"/>
        </pc:sldMkLst>
      </pc:sldChg>
      <pc:sldChg chg="addSp delSp modSp add mod setBg">
        <pc:chgData name="CALVO-SOLANO Oscar" userId="3d3113bb-0348-4ad1-9d27-1fdf6d17e4bc" providerId="ADAL" clId="{728AF84E-B1DA-4136-8CE2-86FBC136A040}" dt="2024-10-16T03:30:07.105" v="850" actId="26606"/>
        <pc:sldMkLst>
          <pc:docMk/>
          <pc:sldMk cId="2457144085" sldId="443"/>
        </pc:sldMkLst>
      </pc:sldChg>
      <pc:sldChg chg="modSp add">
        <pc:chgData name="CALVO-SOLANO Oscar" userId="3d3113bb-0348-4ad1-9d27-1fdf6d17e4bc" providerId="ADAL" clId="{728AF84E-B1DA-4136-8CE2-86FBC136A040}" dt="2024-10-18T15:14:00.173" v="911" actId="14826"/>
        <pc:sldMkLst>
          <pc:docMk/>
          <pc:sldMk cId="1004791949" sldId="444"/>
        </pc:sldMkLst>
      </pc:sldChg>
      <pc:sldMasterChg chg="delSldLayout">
        <pc:chgData name="CALVO-SOLANO Oscar" userId="3d3113bb-0348-4ad1-9d27-1fdf6d17e4bc" providerId="ADAL" clId="{728AF84E-B1DA-4136-8CE2-86FBC136A040}" dt="2024-10-16T02:05:00.525" v="102" actId="47"/>
        <pc:sldMasterMkLst>
          <pc:docMk/>
          <pc:sldMasterMk cId="1395734106" sldId="2147483648"/>
        </pc:sldMasterMkLst>
        <pc:sldLayoutChg chg="del">
          <pc:chgData name="CALVO-SOLANO Oscar" userId="3d3113bb-0348-4ad1-9d27-1fdf6d17e4bc" providerId="ADAL" clId="{728AF84E-B1DA-4136-8CE2-86FBC136A040}" dt="2024-10-16T02:05:00.525" v="102" actId="47"/>
          <pc:sldLayoutMkLst>
            <pc:docMk/>
            <pc:sldMasterMk cId="1395734106" sldId="2147483648"/>
            <pc:sldLayoutMk cId="1644217537" sldId="2147483663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49AF2B-AA70-404E-B6EB-723D5A785D53}" type="doc">
      <dgm:prSet loTypeId="urn:microsoft.com/office/officeart/2005/8/layout/list1" loCatId="list" qsTypeId="urn:microsoft.com/office/officeart/2005/8/quickstyle/simple3" qsCatId="simple" csTypeId="urn:microsoft.com/office/officeart/2005/8/colors/colorful5" csCatId="colorful"/>
      <dgm:spPr/>
      <dgm:t>
        <a:bodyPr/>
        <a:lstStyle/>
        <a:p>
          <a:endParaRPr lang="es-GT"/>
        </a:p>
      </dgm:t>
    </dgm:pt>
    <dgm:pt modelId="{2ACDAC10-45AF-452F-88E5-50BB7D3C681A}">
      <dgm:prSet/>
      <dgm:spPr/>
      <dgm:t>
        <a:bodyPr/>
        <a:lstStyle/>
        <a:p>
          <a:r>
            <a:rPr lang="es-CR" dirty="0"/>
            <a:t>Es el estado de la atmósfera y sus variables en un instante dado.</a:t>
          </a:r>
          <a:endParaRPr lang="es-GT" dirty="0"/>
        </a:p>
      </dgm:t>
    </dgm:pt>
    <dgm:pt modelId="{83FAF63A-0395-4F02-B221-DC0F265AF3D5}" type="parTrans" cxnId="{A49F74A5-3B71-4576-9AEC-C1713C630672}">
      <dgm:prSet/>
      <dgm:spPr/>
      <dgm:t>
        <a:bodyPr/>
        <a:lstStyle/>
        <a:p>
          <a:endParaRPr lang="es-GT"/>
        </a:p>
      </dgm:t>
    </dgm:pt>
    <dgm:pt modelId="{F27C870E-8C9B-4354-957E-61772A97DB31}" type="sibTrans" cxnId="{A49F74A5-3B71-4576-9AEC-C1713C630672}">
      <dgm:prSet/>
      <dgm:spPr/>
      <dgm:t>
        <a:bodyPr/>
        <a:lstStyle/>
        <a:p>
          <a:endParaRPr lang="es-GT"/>
        </a:p>
      </dgm:t>
    </dgm:pt>
    <dgm:pt modelId="{4DAEA034-3646-44FC-9AB1-CFAA867D8D53}">
      <dgm:prSet/>
      <dgm:spPr/>
      <dgm:t>
        <a:bodyPr/>
        <a:lstStyle/>
        <a:p>
          <a:r>
            <a:rPr lang="es-CR" dirty="0"/>
            <a:t>Podemos apreciar esto en frases tales como:</a:t>
          </a:r>
          <a:endParaRPr lang="es-GT" dirty="0"/>
        </a:p>
      </dgm:t>
    </dgm:pt>
    <dgm:pt modelId="{33A68649-B99A-475D-AD1E-F9CBC87031D6}" type="parTrans" cxnId="{F428E122-6273-4E2E-BCAD-A18E1F5821E5}">
      <dgm:prSet/>
      <dgm:spPr/>
      <dgm:t>
        <a:bodyPr/>
        <a:lstStyle/>
        <a:p>
          <a:endParaRPr lang="es-GT"/>
        </a:p>
      </dgm:t>
    </dgm:pt>
    <dgm:pt modelId="{E91080C0-CFFE-4E68-A597-DCB4C8F8F616}" type="sibTrans" cxnId="{F428E122-6273-4E2E-BCAD-A18E1F5821E5}">
      <dgm:prSet/>
      <dgm:spPr/>
      <dgm:t>
        <a:bodyPr/>
        <a:lstStyle/>
        <a:p>
          <a:endParaRPr lang="es-GT"/>
        </a:p>
      </dgm:t>
    </dgm:pt>
    <dgm:pt modelId="{BE6C4978-008E-4311-9E95-D1368FCDCD6A}">
      <dgm:prSet/>
      <dgm:spPr/>
      <dgm:t>
        <a:bodyPr/>
        <a:lstStyle/>
        <a:p>
          <a:r>
            <a:rPr lang="es-CR" dirty="0"/>
            <a:t>Hoy va a llover.</a:t>
          </a:r>
          <a:endParaRPr lang="es-GT" dirty="0"/>
        </a:p>
      </dgm:t>
    </dgm:pt>
    <dgm:pt modelId="{0DCA1DE1-B3EB-4873-B26F-FE33E25FC56E}" type="parTrans" cxnId="{A29591F4-60B7-4992-BCCE-DA4B517DEDFB}">
      <dgm:prSet/>
      <dgm:spPr/>
      <dgm:t>
        <a:bodyPr/>
        <a:lstStyle/>
        <a:p>
          <a:endParaRPr lang="es-GT"/>
        </a:p>
      </dgm:t>
    </dgm:pt>
    <dgm:pt modelId="{7B8298BA-6322-4162-BF6A-C74B29B29ECF}" type="sibTrans" cxnId="{A29591F4-60B7-4992-BCCE-DA4B517DEDFB}">
      <dgm:prSet/>
      <dgm:spPr/>
      <dgm:t>
        <a:bodyPr/>
        <a:lstStyle/>
        <a:p>
          <a:endParaRPr lang="es-GT"/>
        </a:p>
      </dgm:t>
    </dgm:pt>
    <dgm:pt modelId="{F2353B38-BD67-4B0E-9220-8477AD17D469}">
      <dgm:prSet/>
      <dgm:spPr/>
      <dgm:t>
        <a:bodyPr/>
        <a:lstStyle/>
        <a:p>
          <a:r>
            <a:rPr lang="es-CR" dirty="0"/>
            <a:t>Qué calor está haciendo hoy.</a:t>
          </a:r>
          <a:endParaRPr lang="es-GT" dirty="0"/>
        </a:p>
      </dgm:t>
    </dgm:pt>
    <dgm:pt modelId="{DB42AEA7-E0C3-436D-AC87-CA2B97555E0C}" type="parTrans" cxnId="{A3782936-DA9C-4622-AC16-EAC8238AA522}">
      <dgm:prSet/>
      <dgm:spPr/>
      <dgm:t>
        <a:bodyPr/>
        <a:lstStyle/>
        <a:p>
          <a:endParaRPr lang="es-GT"/>
        </a:p>
      </dgm:t>
    </dgm:pt>
    <dgm:pt modelId="{02DDE9C2-0E9D-44DF-8CE1-08C80CE46CFE}" type="sibTrans" cxnId="{A3782936-DA9C-4622-AC16-EAC8238AA522}">
      <dgm:prSet/>
      <dgm:spPr/>
      <dgm:t>
        <a:bodyPr/>
        <a:lstStyle/>
        <a:p>
          <a:endParaRPr lang="es-GT"/>
        </a:p>
      </dgm:t>
    </dgm:pt>
    <dgm:pt modelId="{79DA12FE-2E56-4E7B-83FA-998127D193A2}">
      <dgm:prSet/>
      <dgm:spPr/>
      <dgm:t>
        <a:bodyPr/>
        <a:lstStyle/>
        <a:p>
          <a:r>
            <a:rPr lang="es-CR" dirty="0"/>
            <a:t>Qué fría está la noche.</a:t>
          </a:r>
          <a:endParaRPr lang="es-GT" dirty="0"/>
        </a:p>
      </dgm:t>
    </dgm:pt>
    <dgm:pt modelId="{BFCB8BEC-943C-4CD2-B3CB-F514B19984F8}" type="parTrans" cxnId="{307640D4-898C-4CB4-9475-E9CE525878D9}">
      <dgm:prSet/>
      <dgm:spPr/>
      <dgm:t>
        <a:bodyPr/>
        <a:lstStyle/>
        <a:p>
          <a:endParaRPr lang="es-GT"/>
        </a:p>
      </dgm:t>
    </dgm:pt>
    <dgm:pt modelId="{B80618F3-FFE2-458B-84CA-2407F5109F12}" type="sibTrans" cxnId="{307640D4-898C-4CB4-9475-E9CE525878D9}">
      <dgm:prSet/>
      <dgm:spPr/>
      <dgm:t>
        <a:bodyPr/>
        <a:lstStyle/>
        <a:p>
          <a:endParaRPr lang="es-GT"/>
        </a:p>
      </dgm:t>
    </dgm:pt>
    <dgm:pt modelId="{68E7DF5A-2FF8-44D1-9B5D-0810DA0EA6D4}" type="pres">
      <dgm:prSet presAssocID="{2A49AF2B-AA70-404E-B6EB-723D5A785D53}" presName="linear" presStyleCnt="0">
        <dgm:presLayoutVars>
          <dgm:dir/>
          <dgm:animLvl val="lvl"/>
          <dgm:resizeHandles val="exact"/>
        </dgm:presLayoutVars>
      </dgm:prSet>
      <dgm:spPr/>
    </dgm:pt>
    <dgm:pt modelId="{962714FA-C9CA-447E-9B3E-4C172C0D5D99}" type="pres">
      <dgm:prSet presAssocID="{2ACDAC10-45AF-452F-88E5-50BB7D3C681A}" presName="parentLin" presStyleCnt="0"/>
      <dgm:spPr/>
    </dgm:pt>
    <dgm:pt modelId="{4D90B71A-66C4-4862-9D77-60BD56869870}" type="pres">
      <dgm:prSet presAssocID="{2ACDAC10-45AF-452F-88E5-50BB7D3C681A}" presName="parentLeftMargin" presStyleLbl="node1" presStyleIdx="0" presStyleCnt="2"/>
      <dgm:spPr/>
    </dgm:pt>
    <dgm:pt modelId="{F7AB475C-6BF2-415F-A5D4-AE0D77B5816B}" type="pres">
      <dgm:prSet presAssocID="{2ACDAC10-45AF-452F-88E5-50BB7D3C681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2401995-C160-424C-84B8-D2BCCB9B96E1}" type="pres">
      <dgm:prSet presAssocID="{2ACDAC10-45AF-452F-88E5-50BB7D3C681A}" presName="negativeSpace" presStyleCnt="0"/>
      <dgm:spPr/>
    </dgm:pt>
    <dgm:pt modelId="{FAD0A5F5-751F-4C41-A18A-3A7778D40E33}" type="pres">
      <dgm:prSet presAssocID="{2ACDAC10-45AF-452F-88E5-50BB7D3C681A}" presName="childText" presStyleLbl="conFgAcc1" presStyleIdx="0" presStyleCnt="2">
        <dgm:presLayoutVars>
          <dgm:bulletEnabled val="1"/>
        </dgm:presLayoutVars>
      </dgm:prSet>
      <dgm:spPr/>
    </dgm:pt>
    <dgm:pt modelId="{83927306-BBFA-419A-B1DF-4C5CC4334EC7}" type="pres">
      <dgm:prSet presAssocID="{F27C870E-8C9B-4354-957E-61772A97DB31}" presName="spaceBetweenRectangles" presStyleCnt="0"/>
      <dgm:spPr/>
    </dgm:pt>
    <dgm:pt modelId="{DD02C9F6-E142-4EF0-9762-626093A10B84}" type="pres">
      <dgm:prSet presAssocID="{4DAEA034-3646-44FC-9AB1-CFAA867D8D53}" presName="parentLin" presStyleCnt="0"/>
      <dgm:spPr/>
    </dgm:pt>
    <dgm:pt modelId="{477443A8-1212-4E74-891B-62003E93715F}" type="pres">
      <dgm:prSet presAssocID="{4DAEA034-3646-44FC-9AB1-CFAA867D8D53}" presName="parentLeftMargin" presStyleLbl="node1" presStyleIdx="0" presStyleCnt="2"/>
      <dgm:spPr/>
    </dgm:pt>
    <dgm:pt modelId="{A53C5E36-F11C-43D5-A6B3-8B4C0A02C3A0}" type="pres">
      <dgm:prSet presAssocID="{4DAEA034-3646-44FC-9AB1-CFAA867D8D5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9087102-1175-41B4-A358-7C04B9D1C8DA}" type="pres">
      <dgm:prSet presAssocID="{4DAEA034-3646-44FC-9AB1-CFAA867D8D53}" presName="negativeSpace" presStyleCnt="0"/>
      <dgm:spPr/>
    </dgm:pt>
    <dgm:pt modelId="{D76F71A4-B069-48B3-8ECF-A7483CB7F3AD}" type="pres">
      <dgm:prSet presAssocID="{4DAEA034-3646-44FC-9AB1-CFAA867D8D53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F428E122-6273-4E2E-BCAD-A18E1F5821E5}" srcId="{2A49AF2B-AA70-404E-B6EB-723D5A785D53}" destId="{4DAEA034-3646-44FC-9AB1-CFAA867D8D53}" srcOrd="1" destOrd="0" parTransId="{33A68649-B99A-475D-AD1E-F9CBC87031D6}" sibTransId="{E91080C0-CFFE-4E68-A597-DCB4C8F8F616}"/>
    <dgm:cxn modelId="{D2B2C635-FC09-459C-AF6A-D75CA5CA634A}" type="presOf" srcId="{BE6C4978-008E-4311-9E95-D1368FCDCD6A}" destId="{D76F71A4-B069-48B3-8ECF-A7483CB7F3AD}" srcOrd="0" destOrd="0" presId="urn:microsoft.com/office/officeart/2005/8/layout/list1"/>
    <dgm:cxn modelId="{A3782936-DA9C-4622-AC16-EAC8238AA522}" srcId="{4DAEA034-3646-44FC-9AB1-CFAA867D8D53}" destId="{F2353B38-BD67-4B0E-9220-8477AD17D469}" srcOrd="1" destOrd="0" parTransId="{DB42AEA7-E0C3-436D-AC87-CA2B97555E0C}" sibTransId="{02DDE9C2-0E9D-44DF-8CE1-08C80CE46CFE}"/>
    <dgm:cxn modelId="{E4603460-AC64-463A-8D0E-D1D1D617624B}" type="presOf" srcId="{2A49AF2B-AA70-404E-B6EB-723D5A785D53}" destId="{68E7DF5A-2FF8-44D1-9B5D-0810DA0EA6D4}" srcOrd="0" destOrd="0" presId="urn:microsoft.com/office/officeart/2005/8/layout/list1"/>
    <dgm:cxn modelId="{770F0192-D160-4594-B2B4-D453CE4BF20B}" type="presOf" srcId="{2ACDAC10-45AF-452F-88E5-50BB7D3C681A}" destId="{4D90B71A-66C4-4862-9D77-60BD56869870}" srcOrd="0" destOrd="0" presId="urn:microsoft.com/office/officeart/2005/8/layout/list1"/>
    <dgm:cxn modelId="{910969A1-0BF3-404A-85B8-A5BC220D47FC}" type="presOf" srcId="{4DAEA034-3646-44FC-9AB1-CFAA867D8D53}" destId="{477443A8-1212-4E74-891B-62003E93715F}" srcOrd="0" destOrd="0" presId="urn:microsoft.com/office/officeart/2005/8/layout/list1"/>
    <dgm:cxn modelId="{A49F74A5-3B71-4576-9AEC-C1713C630672}" srcId="{2A49AF2B-AA70-404E-B6EB-723D5A785D53}" destId="{2ACDAC10-45AF-452F-88E5-50BB7D3C681A}" srcOrd="0" destOrd="0" parTransId="{83FAF63A-0395-4F02-B221-DC0F265AF3D5}" sibTransId="{F27C870E-8C9B-4354-957E-61772A97DB31}"/>
    <dgm:cxn modelId="{1D29AFB2-2FB7-47DB-BFB1-8FE03125D5EE}" type="presOf" srcId="{79DA12FE-2E56-4E7B-83FA-998127D193A2}" destId="{D76F71A4-B069-48B3-8ECF-A7483CB7F3AD}" srcOrd="0" destOrd="2" presId="urn:microsoft.com/office/officeart/2005/8/layout/list1"/>
    <dgm:cxn modelId="{307640D4-898C-4CB4-9475-E9CE525878D9}" srcId="{4DAEA034-3646-44FC-9AB1-CFAA867D8D53}" destId="{79DA12FE-2E56-4E7B-83FA-998127D193A2}" srcOrd="2" destOrd="0" parTransId="{BFCB8BEC-943C-4CD2-B3CB-F514B19984F8}" sibTransId="{B80618F3-FFE2-458B-84CA-2407F5109F12}"/>
    <dgm:cxn modelId="{1732A2D6-1D3B-4665-8843-679CEF8C385F}" type="presOf" srcId="{2ACDAC10-45AF-452F-88E5-50BB7D3C681A}" destId="{F7AB475C-6BF2-415F-A5D4-AE0D77B5816B}" srcOrd="1" destOrd="0" presId="urn:microsoft.com/office/officeart/2005/8/layout/list1"/>
    <dgm:cxn modelId="{8FC1B6D8-547E-44C0-9B3B-38CAF7AA861A}" type="presOf" srcId="{F2353B38-BD67-4B0E-9220-8477AD17D469}" destId="{D76F71A4-B069-48B3-8ECF-A7483CB7F3AD}" srcOrd="0" destOrd="1" presId="urn:microsoft.com/office/officeart/2005/8/layout/list1"/>
    <dgm:cxn modelId="{A29591F4-60B7-4992-BCCE-DA4B517DEDFB}" srcId="{4DAEA034-3646-44FC-9AB1-CFAA867D8D53}" destId="{BE6C4978-008E-4311-9E95-D1368FCDCD6A}" srcOrd="0" destOrd="0" parTransId="{0DCA1DE1-B3EB-4873-B26F-FE33E25FC56E}" sibTransId="{7B8298BA-6322-4162-BF6A-C74B29B29ECF}"/>
    <dgm:cxn modelId="{51C4FCF7-1AAA-4257-B7DB-8B7BBB4E3DC5}" type="presOf" srcId="{4DAEA034-3646-44FC-9AB1-CFAA867D8D53}" destId="{A53C5E36-F11C-43D5-A6B3-8B4C0A02C3A0}" srcOrd="1" destOrd="0" presId="urn:microsoft.com/office/officeart/2005/8/layout/list1"/>
    <dgm:cxn modelId="{F2B30DC9-9546-4C37-A5CB-B6B1941913B1}" type="presParOf" srcId="{68E7DF5A-2FF8-44D1-9B5D-0810DA0EA6D4}" destId="{962714FA-C9CA-447E-9B3E-4C172C0D5D99}" srcOrd="0" destOrd="0" presId="urn:microsoft.com/office/officeart/2005/8/layout/list1"/>
    <dgm:cxn modelId="{AC2AD657-2773-49F3-BBAE-8DD72149F834}" type="presParOf" srcId="{962714FA-C9CA-447E-9B3E-4C172C0D5D99}" destId="{4D90B71A-66C4-4862-9D77-60BD56869870}" srcOrd="0" destOrd="0" presId="urn:microsoft.com/office/officeart/2005/8/layout/list1"/>
    <dgm:cxn modelId="{C977E097-3A77-4CB9-B03B-454FF3E9A7A9}" type="presParOf" srcId="{962714FA-C9CA-447E-9B3E-4C172C0D5D99}" destId="{F7AB475C-6BF2-415F-A5D4-AE0D77B5816B}" srcOrd="1" destOrd="0" presId="urn:microsoft.com/office/officeart/2005/8/layout/list1"/>
    <dgm:cxn modelId="{041CC52F-B89F-4EC4-A638-DC1CD812CF32}" type="presParOf" srcId="{68E7DF5A-2FF8-44D1-9B5D-0810DA0EA6D4}" destId="{62401995-C160-424C-84B8-D2BCCB9B96E1}" srcOrd="1" destOrd="0" presId="urn:microsoft.com/office/officeart/2005/8/layout/list1"/>
    <dgm:cxn modelId="{93299480-DD09-4136-A3B3-3DE84D590D01}" type="presParOf" srcId="{68E7DF5A-2FF8-44D1-9B5D-0810DA0EA6D4}" destId="{FAD0A5F5-751F-4C41-A18A-3A7778D40E33}" srcOrd="2" destOrd="0" presId="urn:microsoft.com/office/officeart/2005/8/layout/list1"/>
    <dgm:cxn modelId="{7286ABD7-D42E-4B67-A4E8-F23122B2F1DA}" type="presParOf" srcId="{68E7DF5A-2FF8-44D1-9B5D-0810DA0EA6D4}" destId="{83927306-BBFA-419A-B1DF-4C5CC4334EC7}" srcOrd="3" destOrd="0" presId="urn:microsoft.com/office/officeart/2005/8/layout/list1"/>
    <dgm:cxn modelId="{4FE6D23F-4CAD-47FC-BE10-CBD3E3FBF57B}" type="presParOf" srcId="{68E7DF5A-2FF8-44D1-9B5D-0810DA0EA6D4}" destId="{DD02C9F6-E142-4EF0-9762-626093A10B84}" srcOrd="4" destOrd="0" presId="urn:microsoft.com/office/officeart/2005/8/layout/list1"/>
    <dgm:cxn modelId="{D6189BBE-8A3A-4224-B3C7-74028E07CBC9}" type="presParOf" srcId="{DD02C9F6-E142-4EF0-9762-626093A10B84}" destId="{477443A8-1212-4E74-891B-62003E93715F}" srcOrd="0" destOrd="0" presId="urn:microsoft.com/office/officeart/2005/8/layout/list1"/>
    <dgm:cxn modelId="{4259A2BD-DDD5-4996-A98E-DA194B621D66}" type="presParOf" srcId="{DD02C9F6-E142-4EF0-9762-626093A10B84}" destId="{A53C5E36-F11C-43D5-A6B3-8B4C0A02C3A0}" srcOrd="1" destOrd="0" presId="urn:microsoft.com/office/officeart/2005/8/layout/list1"/>
    <dgm:cxn modelId="{18194788-204B-450A-B0C8-AAF58713D58E}" type="presParOf" srcId="{68E7DF5A-2FF8-44D1-9B5D-0810DA0EA6D4}" destId="{29087102-1175-41B4-A358-7C04B9D1C8DA}" srcOrd="5" destOrd="0" presId="urn:microsoft.com/office/officeart/2005/8/layout/list1"/>
    <dgm:cxn modelId="{82D6D579-BF91-4E12-83FD-524A708C35A1}" type="presParOf" srcId="{68E7DF5A-2FF8-44D1-9B5D-0810DA0EA6D4}" destId="{D76F71A4-B069-48B3-8ECF-A7483CB7F3A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A4E28F-4BC1-41D6-9321-1FFD2466393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GT"/>
        </a:p>
      </dgm:t>
    </dgm:pt>
    <dgm:pt modelId="{8634B816-AEDC-4EB2-9E05-755F67CD4D5B}">
      <dgm:prSet/>
      <dgm:spPr/>
      <dgm:t>
        <a:bodyPr/>
        <a:lstStyle/>
        <a:p>
          <a:r>
            <a:rPr lang="es-CR" dirty="0">
              <a:latin typeface="Arial" panose="020B0604020202020204" pitchFamily="34" charset="0"/>
              <a:cs typeface="Arial" panose="020B0604020202020204" pitchFamily="34" charset="0"/>
            </a:rPr>
            <a:t>Es el </a:t>
          </a:r>
          <a:r>
            <a:rPr lang="es-CR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promedio del estado del tiempo </a:t>
          </a:r>
          <a:r>
            <a:rPr lang="es-CR" dirty="0">
              <a:latin typeface="Arial" panose="020B0604020202020204" pitchFamily="34" charset="0"/>
              <a:cs typeface="Arial" panose="020B0604020202020204" pitchFamily="34" charset="0"/>
            </a:rPr>
            <a:t>(o sea sus variables) durante un período que puede abarcar desde algunas </a:t>
          </a:r>
          <a:r>
            <a:rPr lang="es-CR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semanas, meses, años o incluso miles o millones de años</a:t>
          </a:r>
          <a:r>
            <a:rPr lang="es-CR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s-GT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AD3D9D-C965-4C06-B43A-7E9630C0A5E3}" type="parTrans" cxnId="{26220F1F-2E15-4AFC-A834-5144505B96A0}">
      <dgm:prSet/>
      <dgm:spPr/>
      <dgm:t>
        <a:bodyPr/>
        <a:lstStyle/>
        <a:p>
          <a:endParaRPr lang="es-GT"/>
        </a:p>
      </dgm:t>
    </dgm:pt>
    <dgm:pt modelId="{412FAFC4-0248-474F-8173-BA63280AA7D8}" type="sibTrans" cxnId="{26220F1F-2E15-4AFC-A834-5144505B96A0}">
      <dgm:prSet/>
      <dgm:spPr/>
      <dgm:t>
        <a:bodyPr/>
        <a:lstStyle/>
        <a:p>
          <a:endParaRPr lang="es-GT"/>
        </a:p>
      </dgm:t>
    </dgm:pt>
    <dgm:pt modelId="{27BC3AB4-F409-4BD4-A8A5-7C41BBD02561}">
      <dgm:prSet/>
      <dgm:spPr/>
      <dgm:t>
        <a:bodyPr/>
        <a:lstStyle/>
        <a:p>
          <a:r>
            <a:rPr lang="es-CR" dirty="0">
              <a:latin typeface="Arial" panose="020B0604020202020204" pitchFamily="34" charset="0"/>
              <a:cs typeface="Arial" panose="020B0604020202020204" pitchFamily="34" charset="0"/>
            </a:rPr>
            <a:t>La costumbre es tener en cuenta los promedios de al menos </a:t>
          </a:r>
          <a:r>
            <a:rPr lang="es-C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30 años </a:t>
          </a:r>
          <a:r>
            <a:rPr lang="es-CR" dirty="0"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es-CR" i="1" dirty="0">
              <a:latin typeface="Arial" panose="020B0604020202020204" pitchFamily="34" charset="0"/>
              <a:cs typeface="Arial" panose="020B0604020202020204" pitchFamily="34" charset="0"/>
            </a:rPr>
            <a:t>media climática</a:t>
          </a:r>
          <a:r>
            <a:rPr lang="es-CR" dirty="0">
              <a:latin typeface="Arial" panose="020B0604020202020204" pitchFamily="34" charset="0"/>
              <a:cs typeface="Arial" panose="020B0604020202020204" pitchFamily="34" charset="0"/>
            </a:rPr>
            <a:t>).</a:t>
          </a:r>
          <a:endParaRPr lang="es-GT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D2920A-3712-48C0-A8F4-B8BF0F952C56}" type="parTrans" cxnId="{034BC40F-3E0C-4F7B-84AC-3B2A404084F8}">
      <dgm:prSet/>
      <dgm:spPr/>
      <dgm:t>
        <a:bodyPr/>
        <a:lstStyle/>
        <a:p>
          <a:endParaRPr lang="es-GT"/>
        </a:p>
      </dgm:t>
    </dgm:pt>
    <dgm:pt modelId="{217CEFBE-C38E-4DE5-A774-AF375CE50142}" type="sibTrans" cxnId="{034BC40F-3E0C-4F7B-84AC-3B2A404084F8}">
      <dgm:prSet/>
      <dgm:spPr/>
      <dgm:t>
        <a:bodyPr/>
        <a:lstStyle/>
        <a:p>
          <a:endParaRPr lang="es-GT"/>
        </a:p>
      </dgm:t>
    </dgm:pt>
    <dgm:pt modelId="{BD79AAFC-6768-4558-B604-0CBC0675A4D0}" type="pres">
      <dgm:prSet presAssocID="{95A4E28F-4BC1-41D6-9321-1FFD2466393F}" presName="vert0" presStyleCnt="0">
        <dgm:presLayoutVars>
          <dgm:dir/>
          <dgm:animOne val="branch"/>
          <dgm:animLvl val="lvl"/>
        </dgm:presLayoutVars>
      </dgm:prSet>
      <dgm:spPr/>
    </dgm:pt>
    <dgm:pt modelId="{B06E0682-5AAE-4F93-8F86-1A7E56129D3A}" type="pres">
      <dgm:prSet presAssocID="{8634B816-AEDC-4EB2-9E05-755F67CD4D5B}" presName="thickLine" presStyleLbl="alignNode1" presStyleIdx="0" presStyleCnt="2"/>
      <dgm:spPr/>
    </dgm:pt>
    <dgm:pt modelId="{9CE7E9A2-6714-4011-868E-B68906D68A16}" type="pres">
      <dgm:prSet presAssocID="{8634B816-AEDC-4EB2-9E05-755F67CD4D5B}" presName="horz1" presStyleCnt="0"/>
      <dgm:spPr/>
    </dgm:pt>
    <dgm:pt modelId="{BB264C6F-1256-4D1B-82ED-FF3B86A62B7B}" type="pres">
      <dgm:prSet presAssocID="{8634B816-AEDC-4EB2-9E05-755F67CD4D5B}" presName="tx1" presStyleLbl="revTx" presStyleIdx="0" presStyleCnt="2"/>
      <dgm:spPr/>
    </dgm:pt>
    <dgm:pt modelId="{3B099E14-E259-45DD-A513-7A0B2E457FCE}" type="pres">
      <dgm:prSet presAssocID="{8634B816-AEDC-4EB2-9E05-755F67CD4D5B}" presName="vert1" presStyleCnt="0"/>
      <dgm:spPr/>
    </dgm:pt>
    <dgm:pt modelId="{873457E8-3D4C-4C68-A2D5-CF717684CC56}" type="pres">
      <dgm:prSet presAssocID="{27BC3AB4-F409-4BD4-A8A5-7C41BBD02561}" presName="thickLine" presStyleLbl="alignNode1" presStyleIdx="1" presStyleCnt="2"/>
      <dgm:spPr/>
    </dgm:pt>
    <dgm:pt modelId="{6D47C15F-F1D6-470C-B1FE-8C29B4B6F463}" type="pres">
      <dgm:prSet presAssocID="{27BC3AB4-F409-4BD4-A8A5-7C41BBD02561}" presName="horz1" presStyleCnt="0"/>
      <dgm:spPr/>
    </dgm:pt>
    <dgm:pt modelId="{69D2A9C7-D80B-42BD-B970-395A7994F848}" type="pres">
      <dgm:prSet presAssocID="{27BC3AB4-F409-4BD4-A8A5-7C41BBD02561}" presName="tx1" presStyleLbl="revTx" presStyleIdx="1" presStyleCnt="2"/>
      <dgm:spPr/>
    </dgm:pt>
    <dgm:pt modelId="{231FACBC-7A65-4215-ACC4-6A6B2D32107E}" type="pres">
      <dgm:prSet presAssocID="{27BC3AB4-F409-4BD4-A8A5-7C41BBD02561}" presName="vert1" presStyleCnt="0"/>
      <dgm:spPr/>
    </dgm:pt>
  </dgm:ptLst>
  <dgm:cxnLst>
    <dgm:cxn modelId="{034BC40F-3E0C-4F7B-84AC-3B2A404084F8}" srcId="{95A4E28F-4BC1-41D6-9321-1FFD2466393F}" destId="{27BC3AB4-F409-4BD4-A8A5-7C41BBD02561}" srcOrd="1" destOrd="0" parTransId="{91D2920A-3712-48C0-A8F4-B8BF0F952C56}" sibTransId="{217CEFBE-C38E-4DE5-A774-AF375CE50142}"/>
    <dgm:cxn modelId="{26220F1F-2E15-4AFC-A834-5144505B96A0}" srcId="{95A4E28F-4BC1-41D6-9321-1FFD2466393F}" destId="{8634B816-AEDC-4EB2-9E05-755F67CD4D5B}" srcOrd="0" destOrd="0" parTransId="{69AD3D9D-C965-4C06-B43A-7E9630C0A5E3}" sibTransId="{412FAFC4-0248-474F-8173-BA63280AA7D8}"/>
    <dgm:cxn modelId="{6D3EE452-6964-4485-92AB-5C8EB8ADE795}" type="presOf" srcId="{95A4E28F-4BC1-41D6-9321-1FFD2466393F}" destId="{BD79AAFC-6768-4558-B604-0CBC0675A4D0}" srcOrd="0" destOrd="0" presId="urn:microsoft.com/office/officeart/2008/layout/LinedList"/>
    <dgm:cxn modelId="{B84791A5-A3AE-4FC7-9A22-AA28D3F643BC}" type="presOf" srcId="{8634B816-AEDC-4EB2-9E05-755F67CD4D5B}" destId="{BB264C6F-1256-4D1B-82ED-FF3B86A62B7B}" srcOrd="0" destOrd="0" presId="urn:microsoft.com/office/officeart/2008/layout/LinedList"/>
    <dgm:cxn modelId="{6291A5CE-95F2-46C1-A425-555A167B0CD9}" type="presOf" srcId="{27BC3AB4-F409-4BD4-A8A5-7C41BBD02561}" destId="{69D2A9C7-D80B-42BD-B970-395A7994F848}" srcOrd="0" destOrd="0" presId="urn:microsoft.com/office/officeart/2008/layout/LinedList"/>
    <dgm:cxn modelId="{735E6CF0-6258-452C-86FA-0842B629D9BC}" type="presParOf" srcId="{BD79AAFC-6768-4558-B604-0CBC0675A4D0}" destId="{B06E0682-5AAE-4F93-8F86-1A7E56129D3A}" srcOrd="0" destOrd="0" presId="urn:microsoft.com/office/officeart/2008/layout/LinedList"/>
    <dgm:cxn modelId="{43D53F5D-BA13-4D68-909A-5B65DA7C6415}" type="presParOf" srcId="{BD79AAFC-6768-4558-B604-0CBC0675A4D0}" destId="{9CE7E9A2-6714-4011-868E-B68906D68A16}" srcOrd="1" destOrd="0" presId="urn:microsoft.com/office/officeart/2008/layout/LinedList"/>
    <dgm:cxn modelId="{31095FE7-73E1-4366-9043-E8611336BD4C}" type="presParOf" srcId="{9CE7E9A2-6714-4011-868E-B68906D68A16}" destId="{BB264C6F-1256-4D1B-82ED-FF3B86A62B7B}" srcOrd="0" destOrd="0" presId="urn:microsoft.com/office/officeart/2008/layout/LinedList"/>
    <dgm:cxn modelId="{0415D8CF-DF1B-4A87-BD1B-CF1C73199CB8}" type="presParOf" srcId="{9CE7E9A2-6714-4011-868E-B68906D68A16}" destId="{3B099E14-E259-45DD-A513-7A0B2E457FCE}" srcOrd="1" destOrd="0" presId="urn:microsoft.com/office/officeart/2008/layout/LinedList"/>
    <dgm:cxn modelId="{6AB06FDE-B589-4108-AA04-6792C6B21777}" type="presParOf" srcId="{BD79AAFC-6768-4558-B604-0CBC0675A4D0}" destId="{873457E8-3D4C-4C68-A2D5-CF717684CC56}" srcOrd="2" destOrd="0" presId="urn:microsoft.com/office/officeart/2008/layout/LinedList"/>
    <dgm:cxn modelId="{D9F89403-8DC1-42DC-A8B5-4BF9EA8F98FF}" type="presParOf" srcId="{BD79AAFC-6768-4558-B604-0CBC0675A4D0}" destId="{6D47C15F-F1D6-470C-B1FE-8C29B4B6F463}" srcOrd="3" destOrd="0" presId="urn:microsoft.com/office/officeart/2008/layout/LinedList"/>
    <dgm:cxn modelId="{CE340B32-7412-47BE-AEEB-7423B61F916A}" type="presParOf" srcId="{6D47C15F-F1D6-470C-B1FE-8C29B4B6F463}" destId="{69D2A9C7-D80B-42BD-B970-395A7994F848}" srcOrd="0" destOrd="0" presId="urn:microsoft.com/office/officeart/2008/layout/LinedList"/>
    <dgm:cxn modelId="{A3E765E0-B587-49CC-ACE4-CF4D896AEC82}" type="presParOf" srcId="{6D47C15F-F1D6-470C-B1FE-8C29B4B6F463}" destId="{231FACBC-7A65-4215-ACC4-6A6B2D32107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E7CAFF-A3A2-4150-859E-C3D8D69C4CA2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s-GT"/>
        </a:p>
      </dgm:t>
    </dgm:pt>
    <dgm:pt modelId="{8EEAAA7E-029B-484F-A90E-BB3D6B18CE4E}">
      <dgm:prSet/>
      <dgm:spPr/>
      <dgm:t>
        <a:bodyPr/>
        <a:lstStyle/>
        <a:p>
          <a:pPr algn="ctr"/>
          <a:r>
            <a:rPr lang="es-ES" b="1" dirty="0"/>
            <a:t>¿Qué es esto?</a:t>
          </a:r>
          <a:endParaRPr lang="es-GT" dirty="0"/>
        </a:p>
      </dgm:t>
    </dgm:pt>
    <dgm:pt modelId="{C07DE711-EE2A-4984-AB5F-D498D7351BBD}" type="parTrans" cxnId="{089FE4AC-294A-4279-917B-8239D775B560}">
      <dgm:prSet/>
      <dgm:spPr/>
      <dgm:t>
        <a:bodyPr/>
        <a:lstStyle/>
        <a:p>
          <a:endParaRPr lang="es-GT"/>
        </a:p>
      </dgm:t>
    </dgm:pt>
    <dgm:pt modelId="{FAAD8423-9BA7-4BED-B645-1DC72A8EC06C}" type="sibTrans" cxnId="{089FE4AC-294A-4279-917B-8239D775B560}">
      <dgm:prSet/>
      <dgm:spPr/>
      <dgm:t>
        <a:bodyPr/>
        <a:lstStyle/>
        <a:p>
          <a:endParaRPr lang="es-GT"/>
        </a:p>
      </dgm:t>
    </dgm:pt>
    <dgm:pt modelId="{A1BC40EF-CBC2-4D93-B96B-66ECC859C292}" type="pres">
      <dgm:prSet presAssocID="{5EE7CAFF-A3A2-4150-859E-C3D8D69C4CA2}" presName="linear" presStyleCnt="0">
        <dgm:presLayoutVars>
          <dgm:animLvl val="lvl"/>
          <dgm:resizeHandles val="exact"/>
        </dgm:presLayoutVars>
      </dgm:prSet>
      <dgm:spPr/>
    </dgm:pt>
    <dgm:pt modelId="{1A6171D0-E306-4FE6-B388-7FCCD70AF7AA}" type="pres">
      <dgm:prSet presAssocID="{8EEAAA7E-029B-484F-A90E-BB3D6B18CE4E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1AF2446-B72E-4D67-B4FC-5FD8B0E9856A}" type="presOf" srcId="{8EEAAA7E-029B-484F-A90E-BB3D6B18CE4E}" destId="{1A6171D0-E306-4FE6-B388-7FCCD70AF7AA}" srcOrd="0" destOrd="0" presId="urn:microsoft.com/office/officeart/2005/8/layout/vList2"/>
    <dgm:cxn modelId="{089FE4AC-294A-4279-917B-8239D775B560}" srcId="{5EE7CAFF-A3A2-4150-859E-C3D8D69C4CA2}" destId="{8EEAAA7E-029B-484F-A90E-BB3D6B18CE4E}" srcOrd="0" destOrd="0" parTransId="{C07DE711-EE2A-4984-AB5F-D498D7351BBD}" sibTransId="{FAAD8423-9BA7-4BED-B645-1DC72A8EC06C}"/>
    <dgm:cxn modelId="{B4EC07C4-5E50-419C-845F-33D4B1D0B16B}" type="presOf" srcId="{5EE7CAFF-A3A2-4150-859E-C3D8D69C4CA2}" destId="{A1BC40EF-CBC2-4D93-B96B-66ECC859C292}" srcOrd="0" destOrd="0" presId="urn:microsoft.com/office/officeart/2005/8/layout/vList2"/>
    <dgm:cxn modelId="{E2FC2D78-7DC3-46EB-8B94-933CE0F8F360}" type="presParOf" srcId="{A1BC40EF-CBC2-4D93-B96B-66ECC859C292}" destId="{1A6171D0-E306-4FE6-B388-7FCCD70AF7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07D01D-5053-436F-B6D0-1FBB8202DA1F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s-GT"/>
        </a:p>
      </dgm:t>
    </dgm:pt>
    <dgm:pt modelId="{2A0AE2E3-9F6F-4F76-8289-DB2B2AF28AD8}">
      <dgm:prSet/>
      <dgm:spPr/>
      <dgm:t>
        <a:bodyPr/>
        <a:lstStyle/>
        <a:p>
          <a:pPr algn="ctr"/>
          <a:r>
            <a:rPr lang="es-ES" b="1" dirty="0"/>
            <a:t>¿Qué es esto?</a:t>
          </a:r>
          <a:endParaRPr lang="es-GT" dirty="0"/>
        </a:p>
      </dgm:t>
    </dgm:pt>
    <dgm:pt modelId="{1AFE992F-4E9B-4E44-867C-B31633ECD325}" type="parTrans" cxnId="{6A64AFE8-F249-45EB-BEA2-51A3CFE65B02}">
      <dgm:prSet/>
      <dgm:spPr/>
      <dgm:t>
        <a:bodyPr/>
        <a:lstStyle/>
        <a:p>
          <a:endParaRPr lang="es-GT"/>
        </a:p>
      </dgm:t>
    </dgm:pt>
    <dgm:pt modelId="{82806D55-D841-4F1C-92AA-6EDDB46435C7}" type="sibTrans" cxnId="{6A64AFE8-F249-45EB-BEA2-51A3CFE65B02}">
      <dgm:prSet/>
      <dgm:spPr/>
      <dgm:t>
        <a:bodyPr/>
        <a:lstStyle/>
        <a:p>
          <a:endParaRPr lang="es-GT"/>
        </a:p>
      </dgm:t>
    </dgm:pt>
    <dgm:pt modelId="{74EB086A-912E-4D36-A9E0-D15B3C881840}" type="pres">
      <dgm:prSet presAssocID="{A407D01D-5053-436F-B6D0-1FBB8202DA1F}" presName="linear" presStyleCnt="0">
        <dgm:presLayoutVars>
          <dgm:animLvl val="lvl"/>
          <dgm:resizeHandles val="exact"/>
        </dgm:presLayoutVars>
      </dgm:prSet>
      <dgm:spPr/>
    </dgm:pt>
    <dgm:pt modelId="{6BC14FE9-55DA-42D5-9354-6D504069D4FB}" type="pres">
      <dgm:prSet presAssocID="{2A0AE2E3-9F6F-4F76-8289-DB2B2AF28AD8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7447BE38-2CB2-4A31-A1E6-A33ED3CE9588}" type="presOf" srcId="{A407D01D-5053-436F-B6D0-1FBB8202DA1F}" destId="{74EB086A-912E-4D36-A9E0-D15B3C881840}" srcOrd="0" destOrd="0" presId="urn:microsoft.com/office/officeart/2005/8/layout/vList2"/>
    <dgm:cxn modelId="{C3125CD1-B678-44C8-8974-C0CB97293C17}" type="presOf" srcId="{2A0AE2E3-9F6F-4F76-8289-DB2B2AF28AD8}" destId="{6BC14FE9-55DA-42D5-9354-6D504069D4FB}" srcOrd="0" destOrd="0" presId="urn:microsoft.com/office/officeart/2005/8/layout/vList2"/>
    <dgm:cxn modelId="{6A64AFE8-F249-45EB-BEA2-51A3CFE65B02}" srcId="{A407D01D-5053-436F-B6D0-1FBB8202DA1F}" destId="{2A0AE2E3-9F6F-4F76-8289-DB2B2AF28AD8}" srcOrd="0" destOrd="0" parTransId="{1AFE992F-4E9B-4E44-867C-B31633ECD325}" sibTransId="{82806D55-D841-4F1C-92AA-6EDDB46435C7}"/>
    <dgm:cxn modelId="{C1F34874-ACCE-489C-A98F-FF98CC182EFD}" type="presParOf" srcId="{74EB086A-912E-4D36-A9E0-D15B3C881840}" destId="{6BC14FE9-55DA-42D5-9354-6D504069D4F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7ED490A-E15B-4C8F-89B5-32DD2754CBE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s-GT"/>
        </a:p>
      </dgm:t>
    </dgm:pt>
    <dgm:pt modelId="{624EF470-BC71-4366-9F7C-E7B560CA91FD}">
      <dgm:prSet/>
      <dgm:spPr/>
      <dgm:t>
        <a:bodyPr/>
        <a:lstStyle/>
        <a:p>
          <a:pPr algn="ctr"/>
          <a:r>
            <a:rPr lang="es-ES" b="1" dirty="0">
              <a:latin typeface="Arial" panose="020B0604020202020204" pitchFamily="34" charset="0"/>
              <a:cs typeface="Arial" panose="020B0604020202020204" pitchFamily="34" charset="0"/>
            </a:rPr>
            <a:t>Cambio climático</a:t>
          </a:r>
          <a:endParaRPr lang="es-GT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C0D107-C7BA-46D3-B153-3A790F3E7D62}" type="parTrans" cxnId="{4D246C7C-4288-4659-9795-D40717FC802F}">
      <dgm:prSet/>
      <dgm:spPr/>
      <dgm:t>
        <a:bodyPr/>
        <a:lstStyle/>
        <a:p>
          <a:endParaRPr lang="es-GT"/>
        </a:p>
      </dgm:t>
    </dgm:pt>
    <dgm:pt modelId="{2F6C9610-F208-464E-817A-D05736DF7880}" type="sibTrans" cxnId="{4D246C7C-4288-4659-9795-D40717FC802F}">
      <dgm:prSet/>
      <dgm:spPr/>
      <dgm:t>
        <a:bodyPr/>
        <a:lstStyle/>
        <a:p>
          <a:endParaRPr lang="es-GT"/>
        </a:p>
      </dgm:t>
    </dgm:pt>
    <dgm:pt modelId="{94C4979E-336C-4EA6-BB77-274AED0A1EC4}" type="pres">
      <dgm:prSet presAssocID="{67ED490A-E15B-4C8F-89B5-32DD2754CBE9}" presName="linear" presStyleCnt="0">
        <dgm:presLayoutVars>
          <dgm:animLvl val="lvl"/>
          <dgm:resizeHandles val="exact"/>
        </dgm:presLayoutVars>
      </dgm:prSet>
      <dgm:spPr/>
    </dgm:pt>
    <dgm:pt modelId="{C25291DF-6F51-4558-9BC0-04FEF9756FE4}" type="pres">
      <dgm:prSet presAssocID="{624EF470-BC71-4366-9F7C-E7B560CA91F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D246C7C-4288-4659-9795-D40717FC802F}" srcId="{67ED490A-E15B-4C8F-89B5-32DD2754CBE9}" destId="{624EF470-BC71-4366-9F7C-E7B560CA91FD}" srcOrd="0" destOrd="0" parTransId="{4BC0D107-C7BA-46D3-B153-3A790F3E7D62}" sibTransId="{2F6C9610-F208-464E-817A-D05736DF7880}"/>
    <dgm:cxn modelId="{5D48217D-3A9A-42B4-90C4-CE698A86B59E}" type="presOf" srcId="{624EF470-BC71-4366-9F7C-E7B560CA91FD}" destId="{C25291DF-6F51-4558-9BC0-04FEF9756FE4}" srcOrd="0" destOrd="0" presId="urn:microsoft.com/office/officeart/2005/8/layout/vList2"/>
    <dgm:cxn modelId="{82CA18E6-8EDB-4A5A-A5A9-72A6093F9528}" type="presOf" srcId="{67ED490A-E15B-4C8F-89B5-32DD2754CBE9}" destId="{94C4979E-336C-4EA6-BB77-274AED0A1EC4}" srcOrd="0" destOrd="0" presId="urn:microsoft.com/office/officeart/2005/8/layout/vList2"/>
    <dgm:cxn modelId="{8645F367-6BB3-4DA0-9436-C67FF2F857C5}" type="presParOf" srcId="{94C4979E-336C-4EA6-BB77-274AED0A1EC4}" destId="{C25291DF-6F51-4558-9BC0-04FEF9756F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29848B0-7AFF-4FF1-963C-F875B81A99F4}" type="doc">
      <dgm:prSet loTypeId="urn:microsoft.com/office/officeart/2008/layout/VerticalCircleList" loCatId="list" qsTypeId="urn:microsoft.com/office/officeart/2005/8/quickstyle/simple3" qsCatId="simple" csTypeId="urn:microsoft.com/office/officeart/2005/8/colors/colorful4" csCatId="colorful"/>
      <dgm:spPr/>
      <dgm:t>
        <a:bodyPr/>
        <a:lstStyle/>
        <a:p>
          <a:endParaRPr lang="es-GT"/>
        </a:p>
      </dgm:t>
    </dgm:pt>
    <dgm:pt modelId="{E3C27F51-0FBD-4E55-9E67-AECBCF958D0B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Es la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tendencia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del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clima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a </a:t>
          </a:r>
          <a:r>
            <a:rPr lang="en-US" b="1" dirty="0" err="1">
              <a:latin typeface="Arial" panose="020B0604020202020204" pitchFamily="34" charset="0"/>
              <a:cs typeface="Arial" panose="020B0604020202020204" pitchFamily="34" charset="0"/>
            </a:rPr>
            <a:t>cambiar</a:t>
          </a:r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 con </a:t>
          </a:r>
          <a:r>
            <a:rPr lang="en-US" b="1" dirty="0" err="1">
              <a:latin typeface="Arial" panose="020B0604020202020204" pitchFamily="34" charset="0"/>
              <a:cs typeface="Arial" panose="020B0604020202020204" pitchFamily="34" charset="0"/>
            </a:rPr>
            <a:t>respecto</a:t>
          </a:r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 al valor normal 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del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clima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a una </a:t>
          </a:r>
          <a:r>
            <a:rPr lang="en-US" b="1" dirty="0" err="1">
              <a:latin typeface="Arial" panose="020B0604020202020204" pitchFamily="34" charset="0"/>
              <a:cs typeface="Arial" panose="020B0604020202020204" pitchFamily="34" charset="0"/>
            </a:rPr>
            <a:t>escala</a:t>
          </a:r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b="1" dirty="0" err="1">
              <a:latin typeface="Arial" panose="020B0604020202020204" pitchFamily="34" charset="0"/>
              <a:cs typeface="Arial" panose="020B0604020202020204" pitchFamily="34" charset="0"/>
            </a:rPr>
            <a:t>mundial</a:t>
          </a:r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 o regional</a:t>
          </a:r>
          <a:endParaRPr lang="es-GT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FFA059-74DD-4449-8F75-EA897F17552D}" type="parTrans" cxnId="{DD0CC154-626B-41D3-8052-C9A5299D0448}">
      <dgm:prSet/>
      <dgm:spPr/>
      <dgm:t>
        <a:bodyPr/>
        <a:lstStyle/>
        <a:p>
          <a:endParaRPr lang="es-GT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9B3FBF-6FBD-4077-AC48-7ABD8FC8F1DD}" type="sibTrans" cxnId="{DD0CC154-626B-41D3-8052-C9A5299D0448}">
      <dgm:prSet/>
      <dgm:spPr/>
      <dgm:t>
        <a:bodyPr/>
        <a:lstStyle/>
        <a:p>
          <a:endParaRPr lang="es-GT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7B2C35-9C87-4A78-A25F-72CDE1AF73C4}">
      <dgm:prSet/>
      <dgm:spPr/>
      <dgm:t>
        <a:bodyPr/>
        <a:lstStyle/>
        <a:p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Pueden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deberse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a </a:t>
          </a:r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“</a:t>
          </a:r>
          <a:r>
            <a:rPr lang="en-US" b="1" dirty="0" err="1">
              <a:latin typeface="Arial" panose="020B0604020202020204" pitchFamily="34" charset="0"/>
              <a:cs typeface="Arial" panose="020B0604020202020204" pitchFamily="34" charset="0"/>
            </a:rPr>
            <a:t>forzantes</a:t>
          </a:r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” </a:t>
          </a:r>
          <a:r>
            <a:rPr lang="en-US" b="1" dirty="0" err="1">
              <a:latin typeface="Arial" panose="020B0604020202020204" pitchFamily="34" charset="0"/>
              <a:cs typeface="Arial" panose="020B0604020202020204" pitchFamily="34" charset="0"/>
            </a:rPr>
            <a:t>internos</a:t>
          </a:r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 o </a:t>
          </a:r>
          <a:r>
            <a:rPr lang="en-US" b="1" dirty="0" err="1">
              <a:latin typeface="Arial" panose="020B0604020202020204" pitchFamily="34" charset="0"/>
              <a:cs typeface="Arial" panose="020B0604020202020204" pitchFamily="34" charset="0"/>
            </a:rPr>
            <a:t>externos</a:t>
          </a:r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al Sistema</a:t>
          </a:r>
          <a:endParaRPr lang="es-GT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EA19C5-A49E-4A0D-98B9-FFCF555E7BE7}" type="parTrans" cxnId="{1FC31406-00FB-4FAD-BE5B-21C9E02043FF}">
      <dgm:prSet/>
      <dgm:spPr/>
      <dgm:t>
        <a:bodyPr/>
        <a:lstStyle/>
        <a:p>
          <a:endParaRPr lang="es-GT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ADE6D9-9560-420B-B50D-72A068AB13BD}" type="sibTrans" cxnId="{1FC31406-00FB-4FAD-BE5B-21C9E02043FF}">
      <dgm:prSet/>
      <dgm:spPr/>
      <dgm:t>
        <a:bodyPr/>
        <a:lstStyle/>
        <a:p>
          <a:endParaRPr lang="es-GT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2A6EDF-9ACE-4FEA-9E4B-E3A2EFDB3B7C}" type="pres">
      <dgm:prSet presAssocID="{D29848B0-7AFF-4FF1-963C-F875B81A99F4}" presName="Name0" presStyleCnt="0">
        <dgm:presLayoutVars>
          <dgm:dir/>
        </dgm:presLayoutVars>
      </dgm:prSet>
      <dgm:spPr/>
    </dgm:pt>
    <dgm:pt modelId="{63FE2999-9394-4549-91C3-2D3110DFBF58}" type="pres">
      <dgm:prSet presAssocID="{E3C27F51-0FBD-4E55-9E67-AECBCF958D0B}" presName="noChildren" presStyleCnt="0"/>
      <dgm:spPr/>
    </dgm:pt>
    <dgm:pt modelId="{44B5CFF9-D04E-464C-B6F2-F81376310082}" type="pres">
      <dgm:prSet presAssocID="{E3C27F51-0FBD-4E55-9E67-AECBCF958D0B}" presName="gap" presStyleCnt="0"/>
      <dgm:spPr/>
    </dgm:pt>
    <dgm:pt modelId="{DD742788-1B44-43EE-8F3A-D61F18A82EC2}" type="pres">
      <dgm:prSet presAssocID="{E3C27F51-0FBD-4E55-9E67-AECBCF958D0B}" presName="medCircle2" presStyleLbl="vennNode1" presStyleIdx="0" presStyleCnt="2"/>
      <dgm:spPr/>
    </dgm:pt>
    <dgm:pt modelId="{58002809-449D-4020-9876-449C80B8BFF0}" type="pres">
      <dgm:prSet presAssocID="{E3C27F51-0FBD-4E55-9E67-AECBCF958D0B}" presName="txLvlOnly1" presStyleLbl="revTx" presStyleIdx="0" presStyleCnt="2"/>
      <dgm:spPr/>
    </dgm:pt>
    <dgm:pt modelId="{03716A1C-A16F-4693-9AD5-4DFC41F502D9}" type="pres">
      <dgm:prSet presAssocID="{ED7B2C35-9C87-4A78-A25F-72CDE1AF73C4}" presName="noChildren" presStyleCnt="0"/>
      <dgm:spPr/>
    </dgm:pt>
    <dgm:pt modelId="{0A480693-C993-42F3-871A-8E64633074F0}" type="pres">
      <dgm:prSet presAssocID="{ED7B2C35-9C87-4A78-A25F-72CDE1AF73C4}" presName="gap" presStyleCnt="0"/>
      <dgm:spPr/>
    </dgm:pt>
    <dgm:pt modelId="{F7996CD3-F702-4C7F-9624-3C98944E12F5}" type="pres">
      <dgm:prSet presAssocID="{ED7B2C35-9C87-4A78-A25F-72CDE1AF73C4}" presName="medCircle2" presStyleLbl="vennNode1" presStyleIdx="1" presStyleCnt="2"/>
      <dgm:spPr/>
    </dgm:pt>
    <dgm:pt modelId="{1D02507E-87F1-41C1-85CA-DDC0E070046E}" type="pres">
      <dgm:prSet presAssocID="{ED7B2C35-9C87-4A78-A25F-72CDE1AF73C4}" presName="txLvlOnly1" presStyleLbl="revTx" presStyleIdx="1" presStyleCnt="2"/>
      <dgm:spPr/>
    </dgm:pt>
  </dgm:ptLst>
  <dgm:cxnLst>
    <dgm:cxn modelId="{1FC31406-00FB-4FAD-BE5B-21C9E02043FF}" srcId="{D29848B0-7AFF-4FF1-963C-F875B81A99F4}" destId="{ED7B2C35-9C87-4A78-A25F-72CDE1AF73C4}" srcOrd="1" destOrd="0" parTransId="{ADEA19C5-A49E-4A0D-98B9-FFCF555E7BE7}" sibTransId="{D4ADE6D9-9560-420B-B50D-72A068AB13BD}"/>
    <dgm:cxn modelId="{CBB10A1C-E4F9-4638-B46F-F9AC4BE95827}" type="presOf" srcId="{D29848B0-7AFF-4FF1-963C-F875B81A99F4}" destId="{032A6EDF-9ACE-4FEA-9E4B-E3A2EFDB3B7C}" srcOrd="0" destOrd="0" presId="urn:microsoft.com/office/officeart/2008/layout/VerticalCircleList"/>
    <dgm:cxn modelId="{DD0CC154-626B-41D3-8052-C9A5299D0448}" srcId="{D29848B0-7AFF-4FF1-963C-F875B81A99F4}" destId="{E3C27F51-0FBD-4E55-9E67-AECBCF958D0B}" srcOrd="0" destOrd="0" parTransId="{DBFFA059-74DD-4449-8F75-EA897F17552D}" sibTransId="{969B3FBF-6FBD-4077-AC48-7ABD8FC8F1DD}"/>
    <dgm:cxn modelId="{5D6302C0-A39D-4618-A2F5-07F7A0B6BF14}" type="presOf" srcId="{ED7B2C35-9C87-4A78-A25F-72CDE1AF73C4}" destId="{1D02507E-87F1-41C1-85CA-DDC0E070046E}" srcOrd="0" destOrd="0" presId="urn:microsoft.com/office/officeart/2008/layout/VerticalCircleList"/>
    <dgm:cxn modelId="{27A74ACA-6E92-46F1-AD7D-7195FD790E48}" type="presOf" srcId="{E3C27F51-0FBD-4E55-9E67-AECBCF958D0B}" destId="{58002809-449D-4020-9876-449C80B8BFF0}" srcOrd="0" destOrd="0" presId="urn:microsoft.com/office/officeart/2008/layout/VerticalCircleList"/>
    <dgm:cxn modelId="{96B39C5A-9A93-4FC7-AB2D-4C67D7C1B030}" type="presParOf" srcId="{032A6EDF-9ACE-4FEA-9E4B-E3A2EFDB3B7C}" destId="{63FE2999-9394-4549-91C3-2D3110DFBF58}" srcOrd="0" destOrd="0" presId="urn:microsoft.com/office/officeart/2008/layout/VerticalCircleList"/>
    <dgm:cxn modelId="{C2C28B3D-0BE2-468E-8FFA-62EF8F5F9CBD}" type="presParOf" srcId="{63FE2999-9394-4549-91C3-2D3110DFBF58}" destId="{44B5CFF9-D04E-464C-B6F2-F81376310082}" srcOrd="0" destOrd="0" presId="urn:microsoft.com/office/officeart/2008/layout/VerticalCircleList"/>
    <dgm:cxn modelId="{EB6C28D0-4F85-4C95-BD57-48C60FB69472}" type="presParOf" srcId="{63FE2999-9394-4549-91C3-2D3110DFBF58}" destId="{DD742788-1B44-43EE-8F3A-D61F18A82EC2}" srcOrd="1" destOrd="0" presId="urn:microsoft.com/office/officeart/2008/layout/VerticalCircleList"/>
    <dgm:cxn modelId="{DC4BFB4F-32D5-43EE-8377-ECEA6FA76939}" type="presParOf" srcId="{63FE2999-9394-4549-91C3-2D3110DFBF58}" destId="{58002809-449D-4020-9876-449C80B8BFF0}" srcOrd="2" destOrd="0" presId="urn:microsoft.com/office/officeart/2008/layout/VerticalCircleList"/>
    <dgm:cxn modelId="{EF640C4C-A2BC-4611-BBF3-454D8460A97F}" type="presParOf" srcId="{032A6EDF-9ACE-4FEA-9E4B-E3A2EFDB3B7C}" destId="{03716A1C-A16F-4693-9AD5-4DFC41F502D9}" srcOrd="1" destOrd="0" presId="urn:microsoft.com/office/officeart/2008/layout/VerticalCircleList"/>
    <dgm:cxn modelId="{E28972F9-E7C3-4FFA-9F58-33E6B36A3EDC}" type="presParOf" srcId="{03716A1C-A16F-4693-9AD5-4DFC41F502D9}" destId="{0A480693-C993-42F3-871A-8E64633074F0}" srcOrd="0" destOrd="0" presId="urn:microsoft.com/office/officeart/2008/layout/VerticalCircleList"/>
    <dgm:cxn modelId="{55655C2A-5D3F-4ECC-BBB4-5D013DA61A6E}" type="presParOf" srcId="{03716A1C-A16F-4693-9AD5-4DFC41F502D9}" destId="{F7996CD3-F702-4C7F-9624-3C98944E12F5}" srcOrd="1" destOrd="0" presId="urn:microsoft.com/office/officeart/2008/layout/VerticalCircleList"/>
    <dgm:cxn modelId="{A0CD0E2C-2767-490F-9259-57699A6D0853}" type="presParOf" srcId="{03716A1C-A16F-4693-9AD5-4DFC41F502D9}" destId="{1D02507E-87F1-41C1-85CA-DDC0E070046E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93EDC56-2FD7-4CA0-88BD-20ABD8184A3D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s-GT"/>
        </a:p>
      </dgm:t>
    </dgm:pt>
    <dgm:pt modelId="{6751604B-9386-4000-A064-BEFC9786270D}">
      <dgm:prSet/>
      <dgm:spPr/>
      <dgm:t>
        <a:bodyPr/>
        <a:lstStyle/>
        <a:p>
          <a:pPr algn="ctr"/>
          <a:r>
            <a:rPr lang="es-ES" b="1" dirty="0">
              <a:latin typeface="Arial" panose="020B0604020202020204" pitchFamily="34" charset="0"/>
              <a:cs typeface="Arial" panose="020B0604020202020204" pitchFamily="34" charset="0"/>
            </a:rPr>
            <a:t>Variabilidad climática</a:t>
          </a:r>
          <a:endParaRPr lang="es-GT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24FE2A-7AA8-42B5-8378-05B407A12C77}" type="parTrans" cxnId="{502481E5-7583-46D8-885B-34735241AED8}">
      <dgm:prSet/>
      <dgm:spPr/>
      <dgm:t>
        <a:bodyPr/>
        <a:lstStyle/>
        <a:p>
          <a:endParaRPr lang="es-GT"/>
        </a:p>
      </dgm:t>
    </dgm:pt>
    <dgm:pt modelId="{0348E7F2-7041-4682-85CF-9CAA7C6F7C0C}" type="sibTrans" cxnId="{502481E5-7583-46D8-885B-34735241AED8}">
      <dgm:prSet/>
      <dgm:spPr/>
      <dgm:t>
        <a:bodyPr/>
        <a:lstStyle/>
        <a:p>
          <a:endParaRPr lang="es-GT"/>
        </a:p>
      </dgm:t>
    </dgm:pt>
    <dgm:pt modelId="{5F924D98-DDAF-4CFE-9E30-9BD31C523433}" type="pres">
      <dgm:prSet presAssocID="{F93EDC56-2FD7-4CA0-88BD-20ABD8184A3D}" presName="linear" presStyleCnt="0">
        <dgm:presLayoutVars>
          <dgm:animLvl val="lvl"/>
          <dgm:resizeHandles val="exact"/>
        </dgm:presLayoutVars>
      </dgm:prSet>
      <dgm:spPr/>
    </dgm:pt>
    <dgm:pt modelId="{8EBB75C7-D804-4A43-8C55-7C9A01299F97}" type="pres">
      <dgm:prSet presAssocID="{6751604B-9386-4000-A064-BEFC9786270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FBC64974-8D25-4055-AA36-783ED990B8E6}" type="presOf" srcId="{F93EDC56-2FD7-4CA0-88BD-20ABD8184A3D}" destId="{5F924D98-DDAF-4CFE-9E30-9BD31C523433}" srcOrd="0" destOrd="0" presId="urn:microsoft.com/office/officeart/2005/8/layout/vList2"/>
    <dgm:cxn modelId="{CC9207A2-1FBC-4538-9DB1-AFBE6B41771D}" type="presOf" srcId="{6751604B-9386-4000-A064-BEFC9786270D}" destId="{8EBB75C7-D804-4A43-8C55-7C9A01299F97}" srcOrd="0" destOrd="0" presId="urn:microsoft.com/office/officeart/2005/8/layout/vList2"/>
    <dgm:cxn modelId="{502481E5-7583-46D8-885B-34735241AED8}" srcId="{F93EDC56-2FD7-4CA0-88BD-20ABD8184A3D}" destId="{6751604B-9386-4000-A064-BEFC9786270D}" srcOrd="0" destOrd="0" parTransId="{2624FE2A-7AA8-42B5-8378-05B407A12C77}" sibTransId="{0348E7F2-7041-4682-85CF-9CAA7C6F7C0C}"/>
    <dgm:cxn modelId="{57319ED9-7671-4618-920F-7C1486D3C8F2}" type="presParOf" srcId="{5F924D98-DDAF-4CFE-9E30-9BD31C523433}" destId="{8EBB75C7-D804-4A43-8C55-7C9A01299F9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CAAD30C-358B-4CD0-B44F-1B89A4BC817C}" type="doc">
      <dgm:prSet loTypeId="urn:microsoft.com/office/officeart/2005/8/layout/hierarchy2" loCatId="hierarchy" qsTypeId="urn:microsoft.com/office/officeart/2005/8/quickstyle/simple3" qsCatId="simple" csTypeId="urn:microsoft.com/office/officeart/2005/8/colors/colorful5" csCatId="colorful"/>
      <dgm:spPr/>
      <dgm:t>
        <a:bodyPr/>
        <a:lstStyle/>
        <a:p>
          <a:endParaRPr lang="es-GT"/>
        </a:p>
      </dgm:t>
    </dgm:pt>
    <dgm:pt modelId="{1A7CF9AC-527C-478D-B18E-18E432CCBCE7}">
      <dgm:prSet/>
      <dgm:spPr/>
      <dgm:t>
        <a:bodyPr/>
        <a:lstStyle/>
        <a:p>
          <a:r>
            <a:rPr lang="en-US" b="1" dirty="0" err="1">
              <a:latin typeface="Arial" panose="020B0604020202020204" pitchFamily="34" charset="0"/>
              <a:cs typeface="Arial" panose="020B0604020202020204" pitchFamily="34" charset="0"/>
            </a:rPr>
            <a:t>Desviaciones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de las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condiciones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de la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atmósfera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con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respecto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a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su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promedio</a:t>
          </a:r>
          <a:endParaRPr lang="es-GT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CFA776-2E17-4C86-9904-A49FF8040405}" type="parTrans" cxnId="{E504A24E-3C48-4E55-95D2-538AAC311F89}">
      <dgm:prSet/>
      <dgm:spPr/>
      <dgm:t>
        <a:bodyPr/>
        <a:lstStyle/>
        <a:p>
          <a:endParaRPr lang="es-GT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2AFC8F-814C-4250-897E-01F932C16000}" type="sibTrans" cxnId="{E504A24E-3C48-4E55-95D2-538AAC311F89}">
      <dgm:prSet/>
      <dgm:spPr/>
      <dgm:t>
        <a:bodyPr/>
        <a:lstStyle/>
        <a:p>
          <a:endParaRPr lang="es-GT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9D43DF-2BBD-44EF-B3EB-F6BF3AEF8B34}">
      <dgm:prSet/>
      <dgm:spPr/>
      <dgm:t>
        <a:bodyPr/>
        <a:lstStyle/>
        <a:p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En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distintos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intervalos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tiempo</a:t>
          </a:r>
          <a:endParaRPr lang="es-GT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20A14A-9CF0-48C1-9002-994AD7B76159}" type="parTrans" cxnId="{B7923A30-2C23-4105-BB9D-4E346F669DF4}">
      <dgm:prSet/>
      <dgm:spPr/>
      <dgm:t>
        <a:bodyPr/>
        <a:lstStyle/>
        <a:p>
          <a:endParaRPr lang="es-GT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288680-6463-403A-9D53-C0E249CFCB9C}" type="sibTrans" cxnId="{B7923A30-2C23-4105-BB9D-4E346F669DF4}">
      <dgm:prSet/>
      <dgm:spPr/>
      <dgm:t>
        <a:bodyPr/>
        <a:lstStyle/>
        <a:p>
          <a:endParaRPr lang="es-GT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A26B17-5529-4BA7-830A-28A29655D2F6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Se ocupa </a:t>
          </a:r>
          <a:r>
            <a:rPr lang="en-US" b="1">
              <a:latin typeface="Arial" panose="020B0604020202020204" pitchFamily="34" charset="0"/>
              <a:cs typeface="Arial" panose="020B0604020202020204" pitchFamily="34" charset="0"/>
            </a:rPr>
            <a:t>estadística</a:t>
          </a:r>
          <a:endParaRPr lang="es-GT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CBCEDD-7239-47A2-9DBA-F56F427F6CE9}" type="parTrans" cxnId="{522BBF9A-3E24-4F28-AE15-037778442A01}">
      <dgm:prSet/>
      <dgm:spPr/>
      <dgm:t>
        <a:bodyPr/>
        <a:lstStyle/>
        <a:p>
          <a:endParaRPr lang="es-GT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2FD036-E46A-4D7D-83A7-8937AF3FF5C0}" type="sibTrans" cxnId="{522BBF9A-3E24-4F28-AE15-037778442A01}">
      <dgm:prSet/>
      <dgm:spPr/>
      <dgm:t>
        <a:bodyPr/>
        <a:lstStyle/>
        <a:p>
          <a:endParaRPr lang="es-GT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4A8B15-67E5-4B39-85DD-4BB4366E3650}" type="pres">
      <dgm:prSet presAssocID="{5CAAD30C-358B-4CD0-B44F-1B89A4BC817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5A41785-3528-4E84-B945-B2B0AF0CD5E7}" type="pres">
      <dgm:prSet presAssocID="{1A7CF9AC-527C-478D-B18E-18E432CCBCE7}" presName="root1" presStyleCnt="0"/>
      <dgm:spPr/>
    </dgm:pt>
    <dgm:pt modelId="{14F8A3AE-9362-4049-94EB-A3E53E3DADEE}" type="pres">
      <dgm:prSet presAssocID="{1A7CF9AC-527C-478D-B18E-18E432CCBCE7}" presName="LevelOneTextNode" presStyleLbl="node0" presStyleIdx="0" presStyleCnt="2">
        <dgm:presLayoutVars>
          <dgm:chPref val="3"/>
        </dgm:presLayoutVars>
      </dgm:prSet>
      <dgm:spPr/>
    </dgm:pt>
    <dgm:pt modelId="{1737C97A-B983-46A0-A8AB-ED8B01C6AABA}" type="pres">
      <dgm:prSet presAssocID="{1A7CF9AC-527C-478D-B18E-18E432CCBCE7}" presName="level2hierChild" presStyleCnt="0"/>
      <dgm:spPr/>
    </dgm:pt>
    <dgm:pt modelId="{230A50A6-78C1-407B-A967-222E3E723D71}" type="pres">
      <dgm:prSet presAssocID="{2B20A14A-9CF0-48C1-9002-994AD7B76159}" presName="conn2-1" presStyleLbl="parChTrans1D2" presStyleIdx="0" presStyleCnt="1"/>
      <dgm:spPr/>
    </dgm:pt>
    <dgm:pt modelId="{A98E8F46-7CBF-4F7F-A977-38534AE1594F}" type="pres">
      <dgm:prSet presAssocID="{2B20A14A-9CF0-48C1-9002-994AD7B76159}" presName="connTx" presStyleLbl="parChTrans1D2" presStyleIdx="0" presStyleCnt="1"/>
      <dgm:spPr/>
    </dgm:pt>
    <dgm:pt modelId="{AA1A6351-0C1F-4DDC-AA8B-AAD33E17916F}" type="pres">
      <dgm:prSet presAssocID="{779D43DF-2BBD-44EF-B3EB-F6BF3AEF8B34}" presName="root2" presStyleCnt="0"/>
      <dgm:spPr/>
    </dgm:pt>
    <dgm:pt modelId="{2AFE9B3C-9176-46E0-A568-BAB5AC8A5F9F}" type="pres">
      <dgm:prSet presAssocID="{779D43DF-2BBD-44EF-B3EB-F6BF3AEF8B34}" presName="LevelTwoTextNode" presStyleLbl="node2" presStyleIdx="0" presStyleCnt="1">
        <dgm:presLayoutVars>
          <dgm:chPref val="3"/>
        </dgm:presLayoutVars>
      </dgm:prSet>
      <dgm:spPr/>
    </dgm:pt>
    <dgm:pt modelId="{BB50C13B-9B91-4707-8A16-427BEACCD427}" type="pres">
      <dgm:prSet presAssocID="{779D43DF-2BBD-44EF-B3EB-F6BF3AEF8B34}" presName="level3hierChild" presStyleCnt="0"/>
      <dgm:spPr/>
    </dgm:pt>
    <dgm:pt modelId="{77A8D4E3-7658-4514-BCB6-D9B19E4EDBBF}" type="pres">
      <dgm:prSet presAssocID="{33A26B17-5529-4BA7-830A-28A29655D2F6}" presName="root1" presStyleCnt="0"/>
      <dgm:spPr/>
    </dgm:pt>
    <dgm:pt modelId="{CC06642D-00FB-46A9-B448-506609012EC8}" type="pres">
      <dgm:prSet presAssocID="{33A26B17-5529-4BA7-830A-28A29655D2F6}" presName="LevelOneTextNode" presStyleLbl="node0" presStyleIdx="1" presStyleCnt="2">
        <dgm:presLayoutVars>
          <dgm:chPref val="3"/>
        </dgm:presLayoutVars>
      </dgm:prSet>
      <dgm:spPr/>
    </dgm:pt>
    <dgm:pt modelId="{93F01D07-4C01-45EF-A5CB-90A08882BACE}" type="pres">
      <dgm:prSet presAssocID="{33A26B17-5529-4BA7-830A-28A29655D2F6}" presName="level2hierChild" presStyleCnt="0"/>
      <dgm:spPr/>
    </dgm:pt>
  </dgm:ptLst>
  <dgm:cxnLst>
    <dgm:cxn modelId="{D38C592E-2AC1-4A26-9518-521C86128096}" type="presOf" srcId="{5CAAD30C-358B-4CD0-B44F-1B89A4BC817C}" destId="{5B4A8B15-67E5-4B39-85DD-4BB4366E3650}" srcOrd="0" destOrd="0" presId="urn:microsoft.com/office/officeart/2005/8/layout/hierarchy2"/>
    <dgm:cxn modelId="{B7923A30-2C23-4105-BB9D-4E346F669DF4}" srcId="{1A7CF9AC-527C-478D-B18E-18E432CCBCE7}" destId="{779D43DF-2BBD-44EF-B3EB-F6BF3AEF8B34}" srcOrd="0" destOrd="0" parTransId="{2B20A14A-9CF0-48C1-9002-994AD7B76159}" sibTransId="{B0288680-6463-403A-9D53-C0E249CFCB9C}"/>
    <dgm:cxn modelId="{AEE54437-5F69-4FAF-B9F3-6A37BDE8A2A9}" type="presOf" srcId="{2B20A14A-9CF0-48C1-9002-994AD7B76159}" destId="{A98E8F46-7CBF-4F7F-A977-38534AE1594F}" srcOrd="1" destOrd="0" presId="urn:microsoft.com/office/officeart/2005/8/layout/hierarchy2"/>
    <dgm:cxn modelId="{E504A24E-3C48-4E55-95D2-538AAC311F89}" srcId="{5CAAD30C-358B-4CD0-B44F-1B89A4BC817C}" destId="{1A7CF9AC-527C-478D-B18E-18E432CCBCE7}" srcOrd="0" destOrd="0" parTransId="{C9CFA776-2E17-4C86-9904-A49FF8040405}" sibTransId="{032AFC8F-814C-4250-897E-01F932C16000}"/>
    <dgm:cxn modelId="{61EAA372-C9F4-454C-8116-86425E7BC774}" type="presOf" srcId="{1A7CF9AC-527C-478D-B18E-18E432CCBCE7}" destId="{14F8A3AE-9362-4049-94EB-A3E53E3DADEE}" srcOrd="0" destOrd="0" presId="urn:microsoft.com/office/officeart/2005/8/layout/hierarchy2"/>
    <dgm:cxn modelId="{919DF773-A91B-4569-BD04-9B9B0CF2AAD7}" type="presOf" srcId="{779D43DF-2BBD-44EF-B3EB-F6BF3AEF8B34}" destId="{2AFE9B3C-9176-46E0-A568-BAB5AC8A5F9F}" srcOrd="0" destOrd="0" presId="urn:microsoft.com/office/officeart/2005/8/layout/hierarchy2"/>
    <dgm:cxn modelId="{522BBF9A-3E24-4F28-AE15-037778442A01}" srcId="{5CAAD30C-358B-4CD0-B44F-1B89A4BC817C}" destId="{33A26B17-5529-4BA7-830A-28A29655D2F6}" srcOrd="1" destOrd="0" parTransId="{6CCBCEDD-7239-47A2-9DBA-F56F427F6CE9}" sibTransId="{112FD036-E46A-4D7D-83A7-8937AF3FF5C0}"/>
    <dgm:cxn modelId="{A19104CB-7B07-4969-94C9-D8923F5E38BC}" type="presOf" srcId="{2B20A14A-9CF0-48C1-9002-994AD7B76159}" destId="{230A50A6-78C1-407B-A967-222E3E723D71}" srcOrd="0" destOrd="0" presId="urn:microsoft.com/office/officeart/2005/8/layout/hierarchy2"/>
    <dgm:cxn modelId="{0941EFD4-287F-4E57-9ADE-2F2BA94EE679}" type="presOf" srcId="{33A26B17-5529-4BA7-830A-28A29655D2F6}" destId="{CC06642D-00FB-46A9-B448-506609012EC8}" srcOrd="0" destOrd="0" presId="urn:microsoft.com/office/officeart/2005/8/layout/hierarchy2"/>
    <dgm:cxn modelId="{166311DF-12AE-4268-92DF-1E87C29E172A}" type="presParOf" srcId="{5B4A8B15-67E5-4B39-85DD-4BB4366E3650}" destId="{15A41785-3528-4E84-B945-B2B0AF0CD5E7}" srcOrd="0" destOrd="0" presId="urn:microsoft.com/office/officeart/2005/8/layout/hierarchy2"/>
    <dgm:cxn modelId="{ADD24A37-417F-4B59-9DF2-F54842A67887}" type="presParOf" srcId="{15A41785-3528-4E84-B945-B2B0AF0CD5E7}" destId="{14F8A3AE-9362-4049-94EB-A3E53E3DADEE}" srcOrd="0" destOrd="0" presId="urn:microsoft.com/office/officeart/2005/8/layout/hierarchy2"/>
    <dgm:cxn modelId="{E46B0879-9CB9-43A1-B911-3BA81C8A82D0}" type="presParOf" srcId="{15A41785-3528-4E84-B945-B2B0AF0CD5E7}" destId="{1737C97A-B983-46A0-A8AB-ED8B01C6AABA}" srcOrd="1" destOrd="0" presId="urn:microsoft.com/office/officeart/2005/8/layout/hierarchy2"/>
    <dgm:cxn modelId="{AA4AB61E-3B89-431A-B42E-B7DDB7BABC78}" type="presParOf" srcId="{1737C97A-B983-46A0-A8AB-ED8B01C6AABA}" destId="{230A50A6-78C1-407B-A967-222E3E723D71}" srcOrd="0" destOrd="0" presId="urn:microsoft.com/office/officeart/2005/8/layout/hierarchy2"/>
    <dgm:cxn modelId="{CAEB00AC-C96E-4275-B30F-BCB27A80EDF5}" type="presParOf" srcId="{230A50A6-78C1-407B-A967-222E3E723D71}" destId="{A98E8F46-7CBF-4F7F-A977-38534AE1594F}" srcOrd="0" destOrd="0" presId="urn:microsoft.com/office/officeart/2005/8/layout/hierarchy2"/>
    <dgm:cxn modelId="{2D660F29-EAAA-4F47-8C66-6FC0CCFAEB75}" type="presParOf" srcId="{1737C97A-B983-46A0-A8AB-ED8B01C6AABA}" destId="{AA1A6351-0C1F-4DDC-AA8B-AAD33E17916F}" srcOrd="1" destOrd="0" presId="urn:microsoft.com/office/officeart/2005/8/layout/hierarchy2"/>
    <dgm:cxn modelId="{BF66EE28-9072-4116-A705-A472EC01FDFD}" type="presParOf" srcId="{AA1A6351-0C1F-4DDC-AA8B-AAD33E17916F}" destId="{2AFE9B3C-9176-46E0-A568-BAB5AC8A5F9F}" srcOrd="0" destOrd="0" presId="urn:microsoft.com/office/officeart/2005/8/layout/hierarchy2"/>
    <dgm:cxn modelId="{754D6480-C70A-4C3E-B405-02AEFC118B41}" type="presParOf" srcId="{AA1A6351-0C1F-4DDC-AA8B-AAD33E17916F}" destId="{BB50C13B-9B91-4707-8A16-427BEACCD427}" srcOrd="1" destOrd="0" presId="urn:microsoft.com/office/officeart/2005/8/layout/hierarchy2"/>
    <dgm:cxn modelId="{9C7BCAE4-E84C-4C33-9397-917004DA23DC}" type="presParOf" srcId="{5B4A8B15-67E5-4B39-85DD-4BB4366E3650}" destId="{77A8D4E3-7658-4514-BCB6-D9B19E4EDBBF}" srcOrd="1" destOrd="0" presId="urn:microsoft.com/office/officeart/2005/8/layout/hierarchy2"/>
    <dgm:cxn modelId="{5A433976-0C3A-42AC-9A6E-D862A928900E}" type="presParOf" srcId="{77A8D4E3-7658-4514-BCB6-D9B19E4EDBBF}" destId="{CC06642D-00FB-46A9-B448-506609012EC8}" srcOrd="0" destOrd="0" presId="urn:microsoft.com/office/officeart/2005/8/layout/hierarchy2"/>
    <dgm:cxn modelId="{73AA85FA-D843-4435-BBAA-2C456B35131E}" type="presParOf" srcId="{77A8D4E3-7658-4514-BCB6-D9B19E4EDBBF}" destId="{93F01D07-4C01-45EF-A5CB-90A08882BAC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7ED490A-E15B-4C8F-89B5-32DD2754CBE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s-GT"/>
        </a:p>
      </dgm:t>
    </dgm:pt>
    <dgm:pt modelId="{624EF470-BC71-4366-9F7C-E7B560CA91FD}">
      <dgm:prSet/>
      <dgm:spPr/>
      <dgm:t>
        <a:bodyPr/>
        <a:lstStyle/>
        <a:p>
          <a:pPr algn="ctr"/>
          <a:r>
            <a:rPr lang="es-ES" b="1" dirty="0">
              <a:latin typeface="Arial" panose="020B0604020202020204" pitchFamily="34" charset="0"/>
              <a:cs typeface="Arial" panose="020B0604020202020204" pitchFamily="34" charset="0"/>
            </a:rPr>
            <a:t>Cambio climático</a:t>
          </a:r>
          <a:endParaRPr lang="es-GT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C0D107-C7BA-46D3-B153-3A790F3E7D62}" type="parTrans" cxnId="{4D246C7C-4288-4659-9795-D40717FC802F}">
      <dgm:prSet/>
      <dgm:spPr/>
      <dgm:t>
        <a:bodyPr/>
        <a:lstStyle/>
        <a:p>
          <a:endParaRPr lang="es-GT"/>
        </a:p>
      </dgm:t>
    </dgm:pt>
    <dgm:pt modelId="{2F6C9610-F208-464E-817A-D05736DF7880}" type="sibTrans" cxnId="{4D246C7C-4288-4659-9795-D40717FC802F}">
      <dgm:prSet/>
      <dgm:spPr/>
      <dgm:t>
        <a:bodyPr/>
        <a:lstStyle/>
        <a:p>
          <a:endParaRPr lang="es-GT"/>
        </a:p>
      </dgm:t>
    </dgm:pt>
    <dgm:pt modelId="{94C4979E-336C-4EA6-BB77-274AED0A1EC4}" type="pres">
      <dgm:prSet presAssocID="{67ED490A-E15B-4C8F-89B5-32DD2754CBE9}" presName="linear" presStyleCnt="0">
        <dgm:presLayoutVars>
          <dgm:animLvl val="lvl"/>
          <dgm:resizeHandles val="exact"/>
        </dgm:presLayoutVars>
      </dgm:prSet>
      <dgm:spPr/>
    </dgm:pt>
    <dgm:pt modelId="{C25291DF-6F51-4558-9BC0-04FEF9756FE4}" type="pres">
      <dgm:prSet presAssocID="{624EF470-BC71-4366-9F7C-E7B560CA91F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D246C7C-4288-4659-9795-D40717FC802F}" srcId="{67ED490A-E15B-4C8F-89B5-32DD2754CBE9}" destId="{624EF470-BC71-4366-9F7C-E7B560CA91FD}" srcOrd="0" destOrd="0" parTransId="{4BC0D107-C7BA-46D3-B153-3A790F3E7D62}" sibTransId="{2F6C9610-F208-464E-817A-D05736DF7880}"/>
    <dgm:cxn modelId="{5D48217D-3A9A-42B4-90C4-CE698A86B59E}" type="presOf" srcId="{624EF470-BC71-4366-9F7C-E7B560CA91FD}" destId="{C25291DF-6F51-4558-9BC0-04FEF9756FE4}" srcOrd="0" destOrd="0" presId="urn:microsoft.com/office/officeart/2005/8/layout/vList2"/>
    <dgm:cxn modelId="{82CA18E6-8EDB-4A5A-A5A9-72A6093F9528}" type="presOf" srcId="{67ED490A-E15B-4C8F-89B5-32DD2754CBE9}" destId="{94C4979E-336C-4EA6-BB77-274AED0A1EC4}" srcOrd="0" destOrd="0" presId="urn:microsoft.com/office/officeart/2005/8/layout/vList2"/>
    <dgm:cxn modelId="{8645F367-6BB3-4DA0-9436-C67FF2F857C5}" type="presParOf" srcId="{94C4979E-336C-4EA6-BB77-274AED0A1EC4}" destId="{C25291DF-6F51-4558-9BC0-04FEF9756F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93EDC56-2FD7-4CA0-88BD-20ABD8184A3D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s-GT"/>
        </a:p>
      </dgm:t>
    </dgm:pt>
    <dgm:pt modelId="{6751604B-9386-4000-A064-BEFC9786270D}">
      <dgm:prSet/>
      <dgm:spPr/>
      <dgm:t>
        <a:bodyPr/>
        <a:lstStyle/>
        <a:p>
          <a:pPr algn="ctr"/>
          <a:r>
            <a:rPr lang="es-ES" b="1" dirty="0">
              <a:latin typeface="Arial" panose="020B0604020202020204" pitchFamily="34" charset="0"/>
              <a:cs typeface="Arial" panose="020B0604020202020204" pitchFamily="34" charset="0"/>
            </a:rPr>
            <a:t>Variabilidad climática</a:t>
          </a:r>
          <a:endParaRPr lang="es-GT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24FE2A-7AA8-42B5-8378-05B407A12C77}" type="parTrans" cxnId="{502481E5-7583-46D8-885B-34735241AED8}">
      <dgm:prSet/>
      <dgm:spPr/>
      <dgm:t>
        <a:bodyPr/>
        <a:lstStyle/>
        <a:p>
          <a:endParaRPr lang="es-GT"/>
        </a:p>
      </dgm:t>
    </dgm:pt>
    <dgm:pt modelId="{0348E7F2-7041-4682-85CF-9CAA7C6F7C0C}" type="sibTrans" cxnId="{502481E5-7583-46D8-885B-34735241AED8}">
      <dgm:prSet/>
      <dgm:spPr/>
      <dgm:t>
        <a:bodyPr/>
        <a:lstStyle/>
        <a:p>
          <a:endParaRPr lang="es-GT"/>
        </a:p>
      </dgm:t>
    </dgm:pt>
    <dgm:pt modelId="{5F924D98-DDAF-4CFE-9E30-9BD31C523433}" type="pres">
      <dgm:prSet presAssocID="{F93EDC56-2FD7-4CA0-88BD-20ABD8184A3D}" presName="linear" presStyleCnt="0">
        <dgm:presLayoutVars>
          <dgm:animLvl val="lvl"/>
          <dgm:resizeHandles val="exact"/>
        </dgm:presLayoutVars>
      </dgm:prSet>
      <dgm:spPr/>
    </dgm:pt>
    <dgm:pt modelId="{8EBB75C7-D804-4A43-8C55-7C9A01299F97}" type="pres">
      <dgm:prSet presAssocID="{6751604B-9386-4000-A064-BEFC9786270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FBC64974-8D25-4055-AA36-783ED990B8E6}" type="presOf" srcId="{F93EDC56-2FD7-4CA0-88BD-20ABD8184A3D}" destId="{5F924D98-DDAF-4CFE-9E30-9BD31C523433}" srcOrd="0" destOrd="0" presId="urn:microsoft.com/office/officeart/2005/8/layout/vList2"/>
    <dgm:cxn modelId="{CC9207A2-1FBC-4538-9DB1-AFBE6B41771D}" type="presOf" srcId="{6751604B-9386-4000-A064-BEFC9786270D}" destId="{8EBB75C7-D804-4A43-8C55-7C9A01299F97}" srcOrd="0" destOrd="0" presId="urn:microsoft.com/office/officeart/2005/8/layout/vList2"/>
    <dgm:cxn modelId="{502481E5-7583-46D8-885B-34735241AED8}" srcId="{F93EDC56-2FD7-4CA0-88BD-20ABD8184A3D}" destId="{6751604B-9386-4000-A064-BEFC9786270D}" srcOrd="0" destOrd="0" parTransId="{2624FE2A-7AA8-42B5-8378-05B407A12C77}" sibTransId="{0348E7F2-7041-4682-85CF-9CAA7C6F7C0C}"/>
    <dgm:cxn modelId="{57319ED9-7671-4618-920F-7C1486D3C8F2}" type="presParOf" srcId="{5F924D98-DDAF-4CFE-9E30-9BD31C523433}" destId="{8EBB75C7-D804-4A43-8C55-7C9A01299F9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5F500F5-D0B5-46B1-B7C6-4AE131BC8425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GB"/>
        </a:p>
      </dgm:t>
    </dgm:pt>
    <dgm:pt modelId="{50711065-1B73-4489-AA1F-0483AB046DFC}">
      <dgm:prSet/>
      <dgm:spPr/>
      <dgm:t>
        <a:bodyPr/>
        <a:lstStyle/>
        <a:p>
          <a:r>
            <a:rPr lang="es-ES" b="0" i="0"/>
            <a:t>Escenarios de cambios socioeconómicos globales proyectados hasta 2100. </a:t>
          </a:r>
          <a:endParaRPr lang="en-GB"/>
        </a:p>
      </dgm:t>
    </dgm:pt>
    <dgm:pt modelId="{3953A8F2-F9CD-4602-B1C5-784EAE5D91C0}" type="parTrans" cxnId="{20A61D51-7126-4A57-B335-3F270D55AA67}">
      <dgm:prSet/>
      <dgm:spPr/>
      <dgm:t>
        <a:bodyPr/>
        <a:lstStyle/>
        <a:p>
          <a:endParaRPr lang="en-GB"/>
        </a:p>
      </dgm:t>
    </dgm:pt>
    <dgm:pt modelId="{C9C12E33-D477-444F-A158-4F6D6EE5EF5E}" type="sibTrans" cxnId="{20A61D51-7126-4A57-B335-3F270D55AA67}">
      <dgm:prSet/>
      <dgm:spPr/>
      <dgm:t>
        <a:bodyPr/>
        <a:lstStyle/>
        <a:p>
          <a:endParaRPr lang="en-GB"/>
        </a:p>
      </dgm:t>
    </dgm:pt>
    <dgm:pt modelId="{B7FB218E-8E87-4A00-AAA3-75083C972401}">
      <dgm:prSet/>
      <dgm:spPr/>
      <dgm:t>
        <a:bodyPr/>
        <a:lstStyle/>
        <a:p>
          <a:r>
            <a:rPr lang="es-ES" b="0" i="0"/>
            <a:t>Se utilizan para derivar escenarios de emisiones de gases de efecto invernadero según diferentes políticas climáticas.</a:t>
          </a:r>
          <a:endParaRPr lang="en-GB"/>
        </a:p>
      </dgm:t>
    </dgm:pt>
    <dgm:pt modelId="{CF1B7077-56D7-436E-B63C-DCFA02B6734F}" type="parTrans" cxnId="{054901F7-6260-44E1-82DF-901C0A696318}">
      <dgm:prSet/>
      <dgm:spPr/>
      <dgm:t>
        <a:bodyPr/>
        <a:lstStyle/>
        <a:p>
          <a:endParaRPr lang="en-GB"/>
        </a:p>
      </dgm:t>
    </dgm:pt>
    <dgm:pt modelId="{139ABC72-B7DC-4EA3-8CD9-1132E3FFABFB}" type="sibTrans" cxnId="{054901F7-6260-44E1-82DF-901C0A696318}">
      <dgm:prSet/>
      <dgm:spPr/>
      <dgm:t>
        <a:bodyPr/>
        <a:lstStyle/>
        <a:p>
          <a:endParaRPr lang="en-GB"/>
        </a:p>
      </dgm:t>
    </dgm:pt>
    <dgm:pt modelId="{8D5BBA4A-1371-4678-9E6D-F0765FACCA34}">
      <dgm:prSet/>
      <dgm:spPr/>
      <dgm:t>
        <a:bodyPr/>
        <a:lstStyle/>
        <a:p>
          <a:r>
            <a:rPr lang="es-ES" b="0" i="0"/>
            <a:t>Proyecciones de emisiones de metano.</a:t>
          </a:r>
          <a:endParaRPr lang="en-GB"/>
        </a:p>
      </dgm:t>
    </dgm:pt>
    <dgm:pt modelId="{6D95A36C-3E22-4A7B-801B-54D4D9E2A4CE}" type="parTrans" cxnId="{31676A8F-A864-469C-8748-7D54958B54FA}">
      <dgm:prSet/>
      <dgm:spPr/>
      <dgm:t>
        <a:bodyPr/>
        <a:lstStyle/>
        <a:p>
          <a:endParaRPr lang="en-GB"/>
        </a:p>
      </dgm:t>
    </dgm:pt>
    <dgm:pt modelId="{B9556326-5527-4E9E-805E-43FC7FACCEA9}" type="sibTrans" cxnId="{31676A8F-A864-469C-8748-7D54958B54FA}">
      <dgm:prSet/>
      <dgm:spPr/>
      <dgm:t>
        <a:bodyPr/>
        <a:lstStyle/>
        <a:p>
          <a:endParaRPr lang="en-GB"/>
        </a:p>
      </dgm:t>
    </dgm:pt>
    <dgm:pt modelId="{88703334-5C45-4B0A-9CF6-D1A7C76D36D4}">
      <dgm:prSet/>
      <dgm:spPr/>
      <dgm:t>
        <a:bodyPr/>
        <a:lstStyle/>
        <a:p>
          <a:r>
            <a:rPr lang="es-ES" b="0" i="0"/>
            <a:t>Los escenarios son:</a:t>
          </a:r>
          <a:endParaRPr lang="en-GB"/>
        </a:p>
      </dgm:t>
    </dgm:pt>
    <dgm:pt modelId="{45AA31EC-A356-419F-AFE4-0C56FCAD53B9}" type="parTrans" cxnId="{4335F391-3117-413F-9E79-82E20916A705}">
      <dgm:prSet/>
      <dgm:spPr/>
      <dgm:t>
        <a:bodyPr/>
        <a:lstStyle/>
        <a:p>
          <a:endParaRPr lang="en-GB"/>
        </a:p>
      </dgm:t>
    </dgm:pt>
    <dgm:pt modelId="{41583921-728F-4AC9-9C9F-DE04310A8208}" type="sibTrans" cxnId="{4335F391-3117-413F-9E79-82E20916A705}">
      <dgm:prSet/>
      <dgm:spPr/>
      <dgm:t>
        <a:bodyPr/>
        <a:lstStyle/>
        <a:p>
          <a:endParaRPr lang="en-GB"/>
        </a:p>
      </dgm:t>
    </dgm:pt>
    <dgm:pt modelId="{CCD64042-9FDC-4706-902D-FDFBF129F19A}">
      <dgm:prSet/>
      <dgm:spPr/>
      <dgm:t>
        <a:bodyPr/>
        <a:lstStyle/>
        <a:p>
          <a:r>
            <a:rPr lang="es-ES" b="0" i="0"/>
            <a:t>SSP1: Sostenibilidad (tomar el camino verde)</a:t>
          </a:r>
          <a:endParaRPr lang="en-GB"/>
        </a:p>
      </dgm:t>
    </dgm:pt>
    <dgm:pt modelId="{775BB93D-1714-4857-BAE5-9DAC40CAC43F}" type="parTrans" cxnId="{11DB98EC-249D-4CB6-854E-0D9ACECA8836}">
      <dgm:prSet/>
      <dgm:spPr/>
      <dgm:t>
        <a:bodyPr/>
        <a:lstStyle/>
        <a:p>
          <a:endParaRPr lang="en-GB"/>
        </a:p>
      </dgm:t>
    </dgm:pt>
    <dgm:pt modelId="{92B4B07C-C82A-417F-A739-6CAE16F0827B}" type="sibTrans" cxnId="{11DB98EC-249D-4CB6-854E-0D9ACECA8836}">
      <dgm:prSet/>
      <dgm:spPr/>
      <dgm:t>
        <a:bodyPr/>
        <a:lstStyle/>
        <a:p>
          <a:endParaRPr lang="en-GB"/>
        </a:p>
      </dgm:t>
    </dgm:pt>
    <dgm:pt modelId="{A31066BA-68A2-4BC9-8DE8-166DDA5CB90D}">
      <dgm:prSet/>
      <dgm:spPr/>
      <dgm:t>
        <a:bodyPr/>
        <a:lstStyle/>
        <a:p>
          <a:r>
            <a:rPr lang="es-ES" b="0" i="0"/>
            <a:t>SSP2: Mitad del camino</a:t>
          </a:r>
          <a:endParaRPr lang="en-GB"/>
        </a:p>
      </dgm:t>
    </dgm:pt>
    <dgm:pt modelId="{C81643BA-BB3D-4D48-91CD-55236FA97D4D}" type="parTrans" cxnId="{F706F3C9-9BBF-4399-8C81-3F8597E7D850}">
      <dgm:prSet/>
      <dgm:spPr/>
      <dgm:t>
        <a:bodyPr/>
        <a:lstStyle/>
        <a:p>
          <a:endParaRPr lang="en-GB"/>
        </a:p>
      </dgm:t>
    </dgm:pt>
    <dgm:pt modelId="{D11C76A1-5B8E-4F8F-B3E2-4D724F96AE23}" type="sibTrans" cxnId="{F706F3C9-9BBF-4399-8C81-3F8597E7D850}">
      <dgm:prSet/>
      <dgm:spPr/>
      <dgm:t>
        <a:bodyPr/>
        <a:lstStyle/>
        <a:p>
          <a:endParaRPr lang="en-GB"/>
        </a:p>
      </dgm:t>
    </dgm:pt>
    <dgm:pt modelId="{1DF016C4-2F01-46E0-978B-D62DDD1566D6}">
      <dgm:prSet/>
      <dgm:spPr/>
      <dgm:t>
        <a:bodyPr/>
        <a:lstStyle/>
        <a:p>
          <a:r>
            <a:rPr lang="es-ES" b="0" i="0"/>
            <a:t>SSP3: Rivalidad regional (un camino rocoso)</a:t>
          </a:r>
          <a:endParaRPr lang="en-GB"/>
        </a:p>
      </dgm:t>
    </dgm:pt>
    <dgm:pt modelId="{C17E1E15-72EB-4D83-9FD1-C7DF5EA44100}" type="parTrans" cxnId="{E2CB1887-F43D-4A66-A32B-756AECB3C88F}">
      <dgm:prSet/>
      <dgm:spPr/>
      <dgm:t>
        <a:bodyPr/>
        <a:lstStyle/>
        <a:p>
          <a:endParaRPr lang="en-GB"/>
        </a:p>
      </dgm:t>
    </dgm:pt>
    <dgm:pt modelId="{718A23A4-3E68-43CA-938F-860E4F6DB265}" type="sibTrans" cxnId="{E2CB1887-F43D-4A66-A32B-756AECB3C88F}">
      <dgm:prSet/>
      <dgm:spPr/>
      <dgm:t>
        <a:bodyPr/>
        <a:lstStyle/>
        <a:p>
          <a:endParaRPr lang="en-GB"/>
        </a:p>
      </dgm:t>
    </dgm:pt>
    <dgm:pt modelId="{D63C6CAF-7008-4892-AFAD-1A4C01B12C8A}">
      <dgm:prSet/>
      <dgm:spPr/>
      <dgm:t>
        <a:bodyPr/>
        <a:lstStyle/>
        <a:p>
          <a:r>
            <a:rPr lang="es-ES" b="0" i="0"/>
            <a:t>SSP4: Desigualdad (un camino dividido)</a:t>
          </a:r>
          <a:endParaRPr lang="en-GB"/>
        </a:p>
      </dgm:t>
    </dgm:pt>
    <dgm:pt modelId="{7A7FAC2E-15D8-4CF2-B50F-96B953415445}" type="parTrans" cxnId="{619476CA-88DE-4D7A-AAE4-5355EAAEEA94}">
      <dgm:prSet/>
      <dgm:spPr/>
      <dgm:t>
        <a:bodyPr/>
        <a:lstStyle/>
        <a:p>
          <a:endParaRPr lang="en-GB"/>
        </a:p>
      </dgm:t>
    </dgm:pt>
    <dgm:pt modelId="{ED2F1F33-3179-4C41-A62A-D99F2E74DF93}" type="sibTrans" cxnId="{619476CA-88DE-4D7A-AAE4-5355EAAEEA94}">
      <dgm:prSet/>
      <dgm:spPr/>
      <dgm:t>
        <a:bodyPr/>
        <a:lstStyle/>
        <a:p>
          <a:endParaRPr lang="en-GB"/>
        </a:p>
      </dgm:t>
    </dgm:pt>
    <dgm:pt modelId="{F20BD6B6-99B4-4263-8AD4-7DF49D95FD81}">
      <dgm:prSet/>
      <dgm:spPr/>
      <dgm:t>
        <a:bodyPr/>
        <a:lstStyle/>
        <a:p>
          <a:r>
            <a:rPr lang="es-ES" b="0" i="0"/>
            <a:t>SSP5: Desarrollo impulsado por combustibles fósiles (tomar la autopista)</a:t>
          </a:r>
          <a:endParaRPr lang="en-GB"/>
        </a:p>
      </dgm:t>
    </dgm:pt>
    <dgm:pt modelId="{4EA773DC-2E5F-472B-99C8-66B62C7E192B}" type="parTrans" cxnId="{FF187B39-A6C5-4CA2-BF71-A1043C3E6317}">
      <dgm:prSet/>
      <dgm:spPr/>
      <dgm:t>
        <a:bodyPr/>
        <a:lstStyle/>
        <a:p>
          <a:endParaRPr lang="en-GB"/>
        </a:p>
      </dgm:t>
    </dgm:pt>
    <dgm:pt modelId="{88853962-ABD9-46FF-89B5-AA95E9FA12AF}" type="sibTrans" cxnId="{FF187B39-A6C5-4CA2-BF71-A1043C3E6317}">
      <dgm:prSet/>
      <dgm:spPr/>
      <dgm:t>
        <a:bodyPr/>
        <a:lstStyle/>
        <a:p>
          <a:endParaRPr lang="en-GB"/>
        </a:p>
      </dgm:t>
    </dgm:pt>
    <dgm:pt modelId="{D370CDC7-BE3F-474C-ABB4-5DE445BE0997}" type="pres">
      <dgm:prSet presAssocID="{55F500F5-D0B5-46B1-B7C6-4AE131BC842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77F895A-88EB-4E0D-B001-9A7579DAE3D3}" type="pres">
      <dgm:prSet presAssocID="{50711065-1B73-4489-AA1F-0483AB046DFC}" presName="hierRoot1" presStyleCnt="0"/>
      <dgm:spPr/>
    </dgm:pt>
    <dgm:pt modelId="{13F187BA-CE8C-4DBC-8AE7-8D5826EFCE7E}" type="pres">
      <dgm:prSet presAssocID="{50711065-1B73-4489-AA1F-0483AB046DFC}" presName="composite" presStyleCnt="0"/>
      <dgm:spPr/>
    </dgm:pt>
    <dgm:pt modelId="{52E27AF7-7E91-47B6-B3CE-1B86E0F09AF1}" type="pres">
      <dgm:prSet presAssocID="{50711065-1B73-4489-AA1F-0483AB046DFC}" presName="background" presStyleLbl="node0" presStyleIdx="0" presStyleCnt="4"/>
      <dgm:spPr/>
    </dgm:pt>
    <dgm:pt modelId="{67CE8AE9-9D57-4D84-8C91-531302F14C6C}" type="pres">
      <dgm:prSet presAssocID="{50711065-1B73-4489-AA1F-0483AB046DFC}" presName="text" presStyleLbl="fgAcc0" presStyleIdx="0" presStyleCnt="4">
        <dgm:presLayoutVars>
          <dgm:chPref val="3"/>
        </dgm:presLayoutVars>
      </dgm:prSet>
      <dgm:spPr/>
    </dgm:pt>
    <dgm:pt modelId="{66EF12FE-995F-4262-8C26-AE15AAF741CF}" type="pres">
      <dgm:prSet presAssocID="{50711065-1B73-4489-AA1F-0483AB046DFC}" presName="hierChild2" presStyleCnt="0"/>
      <dgm:spPr/>
    </dgm:pt>
    <dgm:pt modelId="{11420A1A-D959-461D-B4F4-B0593471198C}" type="pres">
      <dgm:prSet presAssocID="{B7FB218E-8E87-4A00-AAA3-75083C972401}" presName="hierRoot1" presStyleCnt="0"/>
      <dgm:spPr/>
    </dgm:pt>
    <dgm:pt modelId="{F4DDFB1E-46C8-47D2-A2E4-808648E9DF86}" type="pres">
      <dgm:prSet presAssocID="{B7FB218E-8E87-4A00-AAA3-75083C972401}" presName="composite" presStyleCnt="0"/>
      <dgm:spPr/>
    </dgm:pt>
    <dgm:pt modelId="{C243BB48-4149-4450-9F63-948C6D4C161F}" type="pres">
      <dgm:prSet presAssocID="{B7FB218E-8E87-4A00-AAA3-75083C972401}" presName="background" presStyleLbl="node0" presStyleIdx="1" presStyleCnt="4"/>
      <dgm:spPr/>
    </dgm:pt>
    <dgm:pt modelId="{6B3F8642-835B-4818-85FA-5787A022E9C6}" type="pres">
      <dgm:prSet presAssocID="{B7FB218E-8E87-4A00-AAA3-75083C972401}" presName="text" presStyleLbl="fgAcc0" presStyleIdx="1" presStyleCnt="4">
        <dgm:presLayoutVars>
          <dgm:chPref val="3"/>
        </dgm:presLayoutVars>
      </dgm:prSet>
      <dgm:spPr/>
    </dgm:pt>
    <dgm:pt modelId="{EAFB4455-7672-4929-9CAA-6F0EDFBF2ED8}" type="pres">
      <dgm:prSet presAssocID="{B7FB218E-8E87-4A00-AAA3-75083C972401}" presName="hierChild2" presStyleCnt="0"/>
      <dgm:spPr/>
    </dgm:pt>
    <dgm:pt modelId="{0CEF0C72-CDD7-4ED5-A629-CB2313B0BA5D}" type="pres">
      <dgm:prSet presAssocID="{8D5BBA4A-1371-4678-9E6D-F0765FACCA34}" presName="hierRoot1" presStyleCnt="0"/>
      <dgm:spPr/>
    </dgm:pt>
    <dgm:pt modelId="{95160FDC-B6DF-4A47-8C04-DB486C8A3559}" type="pres">
      <dgm:prSet presAssocID="{8D5BBA4A-1371-4678-9E6D-F0765FACCA34}" presName="composite" presStyleCnt="0"/>
      <dgm:spPr/>
    </dgm:pt>
    <dgm:pt modelId="{65E2F042-DE26-4D0C-BD66-69E9E35985FE}" type="pres">
      <dgm:prSet presAssocID="{8D5BBA4A-1371-4678-9E6D-F0765FACCA34}" presName="background" presStyleLbl="node0" presStyleIdx="2" presStyleCnt="4"/>
      <dgm:spPr/>
    </dgm:pt>
    <dgm:pt modelId="{CBDE4A32-8889-4451-A24A-DC77978E4847}" type="pres">
      <dgm:prSet presAssocID="{8D5BBA4A-1371-4678-9E6D-F0765FACCA34}" presName="text" presStyleLbl="fgAcc0" presStyleIdx="2" presStyleCnt="4">
        <dgm:presLayoutVars>
          <dgm:chPref val="3"/>
        </dgm:presLayoutVars>
      </dgm:prSet>
      <dgm:spPr/>
    </dgm:pt>
    <dgm:pt modelId="{685C93FE-0D2B-4C91-B5AB-A9430F364798}" type="pres">
      <dgm:prSet presAssocID="{8D5BBA4A-1371-4678-9E6D-F0765FACCA34}" presName="hierChild2" presStyleCnt="0"/>
      <dgm:spPr/>
    </dgm:pt>
    <dgm:pt modelId="{4966B9D0-D901-4856-9941-AE4BBF328237}" type="pres">
      <dgm:prSet presAssocID="{88703334-5C45-4B0A-9CF6-D1A7C76D36D4}" presName="hierRoot1" presStyleCnt="0"/>
      <dgm:spPr/>
    </dgm:pt>
    <dgm:pt modelId="{965338DB-A24D-4AA4-82D8-D7532BF3387B}" type="pres">
      <dgm:prSet presAssocID="{88703334-5C45-4B0A-9CF6-D1A7C76D36D4}" presName="composite" presStyleCnt="0"/>
      <dgm:spPr/>
    </dgm:pt>
    <dgm:pt modelId="{BF2C70FF-D3D0-4B19-B781-84AF839C2B28}" type="pres">
      <dgm:prSet presAssocID="{88703334-5C45-4B0A-9CF6-D1A7C76D36D4}" presName="background" presStyleLbl="node0" presStyleIdx="3" presStyleCnt="4"/>
      <dgm:spPr/>
    </dgm:pt>
    <dgm:pt modelId="{C06032A2-8BE5-45C4-9B73-4712B4B2DFCC}" type="pres">
      <dgm:prSet presAssocID="{88703334-5C45-4B0A-9CF6-D1A7C76D36D4}" presName="text" presStyleLbl="fgAcc0" presStyleIdx="3" presStyleCnt="4">
        <dgm:presLayoutVars>
          <dgm:chPref val="3"/>
        </dgm:presLayoutVars>
      </dgm:prSet>
      <dgm:spPr/>
    </dgm:pt>
    <dgm:pt modelId="{6C6DBD33-94F2-4918-A5BC-82DB95D5DA6E}" type="pres">
      <dgm:prSet presAssocID="{88703334-5C45-4B0A-9CF6-D1A7C76D36D4}" presName="hierChild2" presStyleCnt="0"/>
      <dgm:spPr/>
    </dgm:pt>
    <dgm:pt modelId="{8AE816E9-1132-41D3-AC19-2A7831CA67A6}" type="pres">
      <dgm:prSet presAssocID="{775BB93D-1714-4857-BAE5-9DAC40CAC43F}" presName="Name10" presStyleLbl="parChTrans1D2" presStyleIdx="0" presStyleCnt="5"/>
      <dgm:spPr/>
    </dgm:pt>
    <dgm:pt modelId="{2C569DB4-FE75-4AD8-8B92-69F717EE275F}" type="pres">
      <dgm:prSet presAssocID="{CCD64042-9FDC-4706-902D-FDFBF129F19A}" presName="hierRoot2" presStyleCnt="0"/>
      <dgm:spPr/>
    </dgm:pt>
    <dgm:pt modelId="{B88920B5-5C14-43D4-93E2-EAE586E8825F}" type="pres">
      <dgm:prSet presAssocID="{CCD64042-9FDC-4706-902D-FDFBF129F19A}" presName="composite2" presStyleCnt="0"/>
      <dgm:spPr/>
    </dgm:pt>
    <dgm:pt modelId="{C6776768-2F3E-4086-85E5-174DC646C43D}" type="pres">
      <dgm:prSet presAssocID="{CCD64042-9FDC-4706-902D-FDFBF129F19A}" presName="background2" presStyleLbl="node2" presStyleIdx="0" presStyleCnt="5"/>
      <dgm:spPr/>
    </dgm:pt>
    <dgm:pt modelId="{D51B1A25-7121-47DE-B1A6-3B72FAE0074D}" type="pres">
      <dgm:prSet presAssocID="{CCD64042-9FDC-4706-902D-FDFBF129F19A}" presName="text2" presStyleLbl="fgAcc2" presStyleIdx="0" presStyleCnt="5">
        <dgm:presLayoutVars>
          <dgm:chPref val="3"/>
        </dgm:presLayoutVars>
      </dgm:prSet>
      <dgm:spPr/>
    </dgm:pt>
    <dgm:pt modelId="{8D1D402F-A616-4A27-97AA-0D8BE1E55404}" type="pres">
      <dgm:prSet presAssocID="{CCD64042-9FDC-4706-902D-FDFBF129F19A}" presName="hierChild3" presStyleCnt="0"/>
      <dgm:spPr/>
    </dgm:pt>
    <dgm:pt modelId="{A07AA84F-37EF-48DB-949C-93CBE38CB251}" type="pres">
      <dgm:prSet presAssocID="{C81643BA-BB3D-4D48-91CD-55236FA97D4D}" presName="Name10" presStyleLbl="parChTrans1D2" presStyleIdx="1" presStyleCnt="5"/>
      <dgm:spPr/>
    </dgm:pt>
    <dgm:pt modelId="{23A6C5DA-EAB0-4D59-8029-45A675B29D82}" type="pres">
      <dgm:prSet presAssocID="{A31066BA-68A2-4BC9-8DE8-166DDA5CB90D}" presName="hierRoot2" presStyleCnt="0"/>
      <dgm:spPr/>
    </dgm:pt>
    <dgm:pt modelId="{372BC8A0-C4F8-4695-A5A2-CEB7897ED66B}" type="pres">
      <dgm:prSet presAssocID="{A31066BA-68A2-4BC9-8DE8-166DDA5CB90D}" presName="composite2" presStyleCnt="0"/>
      <dgm:spPr/>
    </dgm:pt>
    <dgm:pt modelId="{84DBCC45-4031-462E-94C8-8968C5F660AF}" type="pres">
      <dgm:prSet presAssocID="{A31066BA-68A2-4BC9-8DE8-166DDA5CB90D}" presName="background2" presStyleLbl="node2" presStyleIdx="1" presStyleCnt="5"/>
      <dgm:spPr/>
    </dgm:pt>
    <dgm:pt modelId="{8E578009-C6CA-4B04-BC1D-45E78CD7C5CE}" type="pres">
      <dgm:prSet presAssocID="{A31066BA-68A2-4BC9-8DE8-166DDA5CB90D}" presName="text2" presStyleLbl="fgAcc2" presStyleIdx="1" presStyleCnt="5">
        <dgm:presLayoutVars>
          <dgm:chPref val="3"/>
        </dgm:presLayoutVars>
      </dgm:prSet>
      <dgm:spPr/>
    </dgm:pt>
    <dgm:pt modelId="{5B81F191-9FEB-4418-8253-10AFBB8C5EB3}" type="pres">
      <dgm:prSet presAssocID="{A31066BA-68A2-4BC9-8DE8-166DDA5CB90D}" presName="hierChild3" presStyleCnt="0"/>
      <dgm:spPr/>
    </dgm:pt>
    <dgm:pt modelId="{DB4525D4-E403-41F0-8330-A66A596D0855}" type="pres">
      <dgm:prSet presAssocID="{C17E1E15-72EB-4D83-9FD1-C7DF5EA44100}" presName="Name10" presStyleLbl="parChTrans1D2" presStyleIdx="2" presStyleCnt="5"/>
      <dgm:spPr/>
    </dgm:pt>
    <dgm:pt modelId="{CBE438C6-C971-4470-B8A7-CAC88301E974}" type="pres">
      <dgm:prSet presAssocID="{1DF016C4-2F01-46E0-978B-D62DDD1566D6}" presName="hierRoot2" presStyleCnt="0"/>
      <dgm:spPr/>
    </dgm:pt>
    <dgm:pt modelId="{59C75EAB-61C1-4FE3-A7FF-9B98E2E98221}" type="pres">
      <dgm:prSet presAssocID="{1DF016C4-2F01-46E0-978B-D62DDD1566D6}" presName="composite2" presStyleCnt="0"/>
      <dgm:spPr/>
    </dgm:pt>
    <dgm:pt modelId="{C87C913D-A2F0-49A2-968C-AB6767F22008}" type="pres">
      <dgm:prSet presAssocID="{1DF016C4-2F01-46E0-978B-D62DDD1566D6}" presName="background2" presStyleLbl="node2" presStyleIdx="2" presStyleCnt="5"/>
      <dgm:spPr/>
    </dgm:pt>
    <dgm:pt modelId="{A54DBF5A-E606-4B34-85A8-C0A8984B0A4C}" type="pres">
      <dgm:prSet presAssocID="{1DF016C4-2F01-46E0-978B-D62DDD1566D6}" presName="text2" presStyleLbl="fgAcc2" presStyleIdx="2" presStyleCnt="5">
        <dgm:presLayoutVars>
          <dgm:chPref val="3"/>
        </dgm:presLayoutVars>
      </dgm:prSet>
      <dgm:spPr/>
    </dgm:pt>
    <dgm:pt modelId="{5821461D-3BA5-4267-9C3E-1F43E142CBCD}" type="pres">
      <dgm:prSet presAssocID="{1DF016C4-2F01-46E0-978B-D62DDD1566D6}" presName="hierChild3" presStyleCnt="0"/>
      <dgm:spPr/>
    </dgm:pt>
    <dgm:pt modelId="{EDC3AA75-68D1-482D-8440-BA311BE5CC05}" type="pres">
      <dgm:prSet presAssocID="{7A7FAC2E-15D8-4CF2-B50F-96B953415445}" presName="Name10" presStyleLbl="parChTrans1D2" presStyleIdx="3" presStyleCnt="5"/>
      <dgm:spPr/>
    </dgm:pt>
    <dgm:pt modelId="{504C2F7E-58E4-4281-9AD6-7802169B9AAF}" type="pres">
      <dgm:prSet presAssocID="{D63C6CAF-7008-4892-AFAD-1A4C01B12C8A}" presName="hierRoot2" presStyleCnt="0"/>
      <dgm:spPr/>
    </dgm:pt>
    <dgm:pt modelId="{C3862178-BD09-4DF2-B277-D97276716AA9}" type="pres">
      <dgm:prSet presAssocID="{D63C6CAF-7008-4892-AFAD-1A4C01B12C8A}" presName="composite2" presStyleCnt="0"/>
      <dgm:spPr/>
    </dgm:pt>
    <dgm:pt modelId="{BA65B252-019E-4B0F-AC1F-793BB90E46F3}" type="pres">
      <dgm:prSet presAssocID="{D63C6CAF-7008-4892-AFAD-1A4C01B12C8A}" presName="background2" presStyleLbl="node2" presStyleIdx="3" presStyleCnt="5"/>
      <dgm:spPr/>
    </dgm:pt>
    <dgm:pt modelId="{2F47E5B3-4AF3-410B-95B2-B2112E393977}" type="pres">
      <dgm:prSet presAssocID="{D63C6CAF-7008-4892-AFAD-1A4C01B12C8A}" presName="text2" presStyleLbl="fgAcc2" presStyleIdx="3" presStyleCnt="5">
        <dgm:presLayoutVars>
          <dgm:chPref val="3"/>
        </dgm:presLayoutVars>
      </dgm:prSet>
      <dgm:spPr/>
    </dgm:pt>
    <dgm:pt modelId="{65885F7D-A693-4110-BD03-0A90EE96A131}" type="pres">
      <dgm:prSet presAssocID="{D63C6CAF-7008-4892-AFAD-1A4C01B12C8A}" presName="hierChild3" presStyleCnt="0"/>
      <dgm:spPr/>
    </dgm:pt>
    <dgm:pt modelId="{A634F11F-182E-425E-BC57-2324822F2416}" type="pres">
      <dgm:prSet presAssocID="{4EA773DC-2E5F-472B-99C8-66B62C7E192B}" presName="Name10" presStyleLbl="parChTrans1D2" presStyleIdx="4" presStyleCnt="5"/>
      <dgm:spPr/>
    </dgm:pt>
    <dgm:pt modelId="{4725D60F-6A59-4048-97FB-8F54AF43FDF4}" type="pres">
      <dgm:prSet presAssocID="{F20BD6B6-99B4-4263-8AD4-7DF49D95FD81}" presName="hierRoot2" presStyleCnt="0"/>
      <dgm:spPr/>
    </dgm:pt>
    <dgm:pt modelId="{14BB17B4-D579-4B22-8EB9-A0A9FF7AC365}" type="pres">
      <dgm:prSet presAssocID="{F20BD6B6-99B4-4263-8AD4-7DF49D95FD81}" presName="composite2" presStyleCnt="0"/>
      <dgm:spPr/>
    </dgm:pt>
    <dgm:pt modelId="{ADE3F8CC-FE86-45DC-B352-0603D1B2F745}" type="pres">
      <dgm:prSet presAssocID="{F20BD6B6-99B4-4263-8AD4-7DF49D95FD81}" presName="background2" presStyleLbl="node2" presStyleIdx="4" presStyleCnt="5"/>
      <dgm:spPr/>
    </dgm:pt>
    <dgm:pt modelId="{033C815D-A2F8-45C0-9CFB-5CE8928DC867}" type="pres">
      <dgm:prSet presAssocID="{F20BD6B6-99B4-4263-8AD4-7DF49D95FD81}" presName="text2" presStyleLbl="fgAcc2" presStyleIdx="4" presStyleCnt="5">
        <dgm:presLayoutVars>
          <dgm:chPref val="3"/>
        </dgm:presLayoutVars>
      </dgm:prSet>
      <dgm:spPr/>
    </dgm:pt>
    <dgm:pt modelId="{C37DEE2A-7692-4B21-A1C8-0458288FA218}" type="pres">
      <dgm:prSet presAssocID="{F20BD6B6-99B4-4263-8AD4-7DF49D95FD81}" presName="hierChild3" presStyleCnt="0"/>
      <dgm:spPr/>
    </dgm:pt>
  </dgm:ptLst>
  <dgm:cxnLst>
    <dgm:cxn modelId="{A3766804-45A3-4C0F-AA55-C6A09D40946E}" type="presOf" srcId="{C17E1E15-72EB-4D83-9FD1-C7DF5EA44100}" destId="{DB4525D4-E403-41F0-8330-A66A596D0855}" srcOrd="0" destOrd="0" presId="urn:microsoft.com/office/officeart/2005/8/layout/hierarchy1"/>
    <dgm:cxn modelId="{14585B08-9716-4791-9B0F-6B4CC98805E4}" type="presOf" srcId="{8D5BBA4A-1371-4678-9E6D-F0765FACCA34}" destId="{CBDE4A32-8889-4451-A24A-DC77978E4847}" srcOrd="0" destOrd="0" presId="urn:microsoft.com/office/officeart/2005/8/layout/hierarchy1"/>
    <dgm:cxn modelId="{571AE30B-81CA-40D0-AFC8-CF3986A72010}" type="presOf" srcId="{4EA773DC-2E5F-472B-99C8-66B62C7E192B}" destId="{A634F11F-182E-425E-BC57-2324822F2416}" srcOrd="0" destOrd="0" presId="urn:microsoft.com/office/officeart/2005/8/layout/hierarchy1"/>
    <dgm:cxn modelId="{F324681A-6C01-4CA1-9283-174B7CA0CE28}" type="presOf" srcId="{CCD64042-9FDC-4706-902D-FDFBF129F19A}" destId="{D51B1A25-7121-47DE-B1A6-3B72FAE0074D}" srcOrd="0" destOrd="0" presId="urn:microsoft.com/office/officeart/2005/8/layout/hierarchy1"/>
    <dgm:cxn modelId="{FF187B39-A6C5-4CA2-BF71-A1043C3E6317}" srcId="{88703334-5C45-4B0A-9CF6-D1A7C76D36D4}" destId="{F20BD6B6-99B4-4263-8AD4-7DF49D95FD81}" srcOrd="4" destOrd="0" parTransId="{4EA773DC-2E5F-472B-99C8-66B62C7E192B}" sibTransId="{88853962-ABD9-46FF-89B5-AA95E9FA12AF}"/>
    <dgm:cxn modelId="{9526AF5E-667F-4E68-BBCC-A9D3551DD59F}" type="presOf" srcId="{C81643BA-BB3D-4D48-91CD-55236FA97D4D}" destId="{A07AA84F-37EF-48DB-949C-93CBE38CB251}" srcOrd="0" destOrd="0" presId="urn:microsoft.com/office/officeart/2005/8/layout/hierarchy1"/>
    <dgm:cxn modelId="{20A61D51-7126-4A57-B335-3F270D55AA67}" srcId="{55F500F5-D0B5-46B1-B7C6-4AE131BC8425}" destId="{50711065-1B73-4489-AA1F-0483AB046DFC}" srcOrd="0" destOrd="0" parTransId="{3953A8F2-F9CD-4602-B1C5-784EAE5D91C0}" sibTransId="{C9C12E33-D477-444F-A158-4F6D6EE5EF5E}"/>
    <dgm:cxn modelId="{7FD7C673-2DF3-4FC0-82E1-63740B10C2C2}" type="presOf" srcId="{1DF016C4-2F01-46E0-978B-D62DDD1566D6}" destId="{A54DBF5A-E606-4B34-85A8-C0A8984B0A4C}" srcOrd="0" destOrd="0" presId="urn:microsoft.com/office/officeart/2005/8/layout/hierarchy1"/>
    <dgm:cxn modelId="{47F45757-C9CC-4533-A02A-3E66E12D3833}" type="presOf" srcId="{775BB93D-1714-4857-BAE5-9DAC40CAC43F}" destId="{8AE816E9-1132-41D3-AC19-2A7831CA67A6}" srcOrd="0" destOrd="0" presId="urn:microsoft.com/office/officeart/2005/8/layout/hierarchy1"/>
    <dgm:cxn modelId="{3014BB58-85C5-4A76-AF78-1B26F1756DA8}" type="presOf" srcId="{F20BD6B6-99B4-4263-8AD4-7DF49D95FD81}" destId="{033C815D-A2F8-45C0-9CFB-5CE8928DC867}" srcOrd="0" destOrd="0" presId="urn:microsoft.com/office/officeart/2005/8/layout/hierarchy1"/>
    <dgm:cxn modelId="{E2CB1887-F43D-4A66-A32B-756AECB3C88F}" srcId="{88703334-5C45-4B0A-9CF6-D1A7C76D36D4}" destId="{1DF016C4-2F01-46E0-978B-D62DDD1566D6}" srcOrd="2" destOrd="0" parTransId="{C17E1E15-72EB-4D83-9FD1-C7DF5EA44100}" sibTransId="{718A23A4-3E68-43CA-938F-860E4F6DB265}"/>
    <dgm:cxn modelId="{31676A8F-A864-469C-8748-7D54958B54FA}" srcId="{55F500F5-D0B5-46B1-B7C6-4AE131BC8425}" destId="{8D5BBA4A-1371-4678-9E6D-F0765FACCA34}" srcOrd="2" destOrd="0" parTransId="{6D95A36C-3E22-4A7B-801B-54D4D9E2A4CE}" sibTransId="{B9556326-5527-4E9E-805E-43FC7FACCEA9}"/>
    <dgm:cxn modelId="{4335F391-3117-413F-9E79-82E20916A705}" srcId="{55F500F5-D0B5-46B1-B7C6-4AE131BC8425}" destId="{88703334-5C45-4B0A-9CF6-D1A7C76D36D4}" srcOrd="3" destOrd="0" parTransId="{45AA31EC-A356-419F-AFE4-0C56FCAD53B9}" sibTransId="{41583921-728F-4AC9-9C9F-DE04310A8208}"/>
    <dgm:cxn modelId="{86BA4CA5-785C-4A0B-A897-C56D37079337}" type="presOf" srcId="{D63C6CAF-7008-4892-AFAD-1A4C01B12C8A}" destId="{2F47E5B3-4AF3-410B-95B2-B2112E393977}" srcOrd="0" destOrd="0" presId="urn:microsoft.com/office/officeart/2005/8/layout/hierarchy1"/>
    <dgm:cxn modelId="{1DE4B6A9-CBCF-4720-B22F-6A1FC4D4DE01}" type="presOf" srcId="{55F500F5-D0B5-46B1-B7C6-4AE131BC8425}" destId="{D370CDC7-BE3F-474C-ABB4-5DE445BE0997}" srcOrd="0" destOrd="0" presId="urn:microsoft.com/office/officeart/2005/8/layout/hierarchy1"/>
    <dgm:cxn modelId="{CDA84CAA-19EA-4FDC-B0E5-5DA03E14E93E}" type="presOf" srcId="{50711065-1B73-4489-AA1F-0483AB046DFC}" destId="{67CE8AE9-9D57-4D84-8C91-531302F14C6C}" srcOrd="0" destOrd="0" presId="urn:microsoft.com/office/officeart/2005/8/layout/hierarchy1"/>
    <dgm:cxn modelId="{AC62FAB3-AEB8-46FD-8EEA-F1A7BF8527FE}" type="presOf" srcId="{B7FB218E-8E87-4A00-AAA3-75083C972401}" destId="{6B3F8642-835B-4818-85FA-5787A022E9C6}" srcOrd="0" destOrd="0" presId="urn:microsoft.com/office/officeart/2005/8/layout/hierarchy1"/>
    <dgm:cxn modelId="{A06002C1-A732-4A7B-B4B8-CFA132B95E3D}" type="presOf" srcId="{A31066BA-68A2-4BC9-8DE8-166DDA5CB90D}" destId="{8E578009-C6CA-4B04-BC1D-45E78CD7C5CE}" srcOrd="0" destOrd="0" presId="urn:microsoft.com/office/officeart/2005/8/layout/hierarchy1"/>
    <dgm:cxn modelId="{F706F3C9-9BBF-4399-8C81-3F8597E7D850}" srcId="{88703334-5C45-4B0A-9CF6-D1A7C76D36D4}" destId="{A31066BA-68A2-4BC9-8DE8-166DDA5CB90D}" srcOrd="1" destOrd="0" parTransId="{C81643BA-BB3D-4D48-91CD-55236FA97D4D}" sibTransId="{D11C76A1-5B8E-4F8F-B3E2-4D724F96AE23}"/>
    <dgm:cxn modelId="{619476CA-88DE-4D7A-AAE4-5355EAAEEA94}" srcId="{88703334-5C45-4B0A-9CF6-D1A7C76D36D4}" destId="{D63C6CAF-7008-4892-AFAD-1A4C01B12C8A}" srcOrd="3" destOrd="0" parTransId="{7A7FAC2E-15D8-4CF2-B50F-96B953415445}" sibTransId="{ED2F1F33-3179-4C41-A62A-D99F2E74DF93}"/>
    <dgm:cxn modelId="{190EA9CB-48D4-4B45-8883-2293616B45D4}" type="presOf" srcId="{88703334-5C45-4B0A-9CF6-D1A7C76D36D4}" destId="{C06032A2-8BE5-45C4-9B73-4712B4B2DFCC}" srcOrd="0" destOrd="0" presId="urn:microsoft.com/office/officeart/2005/8/layout/hierarchy1"/>
    <dgm:cxn modelId="{4C89E0EB-B058-47F7-B4BE-08966100EE23}" type="presOf" srcId="{7A7FAC2E-15D8-4CF2-B50F-96B953415445}" destId="{EDC3AA75-68D1-482D-8440-BA311BE5CC05}" srcOrd="0" destOrd="0" presId="urn:microsoft.com/office/officeart/2005/8/layout/hierarchy1"/>
    <dgm:cxn modelId="{11DB98EC-249D-4CB6-854E-0D9ACECA8836}" srcId="{88703334-5C45-4B0A-9CF6-D1A7C76D36D4}" destId="{CCD64042-9FDC-4706-902D-FDFBF129F19A}" srcOrd="0" destOrd="0" parTransId="{775BB93D-1714-4857-BAE5-9DAC40CAC43F}" sibTransId="{92B4B07C-C82A-417F-A739-6CAE16F0827B}"/>
    <dgm:cxn modelId="{054901F7-6260-44E1-82DF-901C0A696318}" srcId="{55F500F5-D0B5-46B1-B7C6-4AE131BC8425}" destId="{B7FB218E-8E87-4A00-AAA3-75083C972401}" srcOrd="1" destOrd="0" parTransId="{CF1B7077-56D7-436E-B63C-DCFA02B6734F}" sibTransId="{139ABC72-B7DC-4EA3-8CD9-1132E3FFABFB}"/>
    <dgm:cxn modelId="{5CA93E6F-7160-44EC-A8CA-586E81A897D0}" type="presParOf" srcId="{D370CDC7-BE3F-474C-ABB4-5DE445BE0997}" destId="{D77F895A-88EB-4E0D-B001-9A7579DAE3D3}" srcOrd="0" destOrd="0" presId="urn:microsoft.com/office/officeart/2005/8/layout/hierarchy1"/>
    <dgm:cxn modelId="{FD43935E-D11F-4FF8-A4E1-CCB0B908C06F}" type="presParOf" srcId="{D77F895A-88EB-4E0D-B001-9A7579DAE3D3}" destId="{13F187BA-CE8C-4DBC-8AE7-8D5826EFCE7E}" srcOrd="0" destOrd="0" presId="urn:microsoft.com/office/officeart/2005/8/layout/hierarchy1"/>
    <dgm:cxn modelId="{2A27429E-BF6A-4D5B-BC68-FB3721ED1E68}" type="presParOf" srcId="{13F187BA-CE8C-4DBC-8AE7-8D5826EFCE7E}" destId="{52E27AF7-7E91-47B6-B3CE-1B86E0F09AF1}" srcOrd="0" destOrd="0" presId="urn:microsoft.com/office/officeart/2005/8/layout/hierarchy1"/>
    <dgm:cxn modelId="{4BB28293-E187-4509-AC0A-9E10E5B39D4D}" type="presParOf" srcId="{13F187BA-CE8C-4DBC-8AE7-8D5826EFCE7E}" destId="{67CE8AE9-9D57-4D84-8C91-531302F14C6C}" srcOrd="1" destOrd="0" presId="urn:microsoft.com/office/officeart/2005/8/layout/hierarchy1"/>
    <dgm:cxn modelId="{46DA5C4A-D24D-4EA3-B299-7AAF68B4C7BB}" type="presParOf" srcId="{D77F895A-88EB-4E0D-B001-9A7579DAE3D3}" destId="{66EF12FE-995F-4262-8C26-AE15AAF741CF}" srcOrd="1" destOrd="0" presId="urn:microsoft.com/office/officeart/2005/8/layout/hierarchy1"/>
    <dgm:cxn modelId="{2ECCD0D9-F409-470A-A61F-CE252DC85833}" type="presParOf" srcId="{D370CDC7-BE3F-474C-ABB4-5DE445BE0997}" destId="{11420A1A-D959-461D-B4F4-B0593471198C}" srcOrd="1" destOrd="0" presId="urn:microsoft.com/office/officeart/2005/8/layout/hierarchy1"/>
    <dgm:cxn modelId="{23C5284F-465C-4915-BA31-178FF32FCF49}" type="presParOf" srcId="{11420A1A-D959-461D-B4F4-B0593471198C}" destId="{F4DDFB1E-46C8-47D2-A2E4-808648E9DF86}" srcOrd="0" destOrd="0" presId="urn:microsoft.com/office/officeart/2005/8/layout/hierarchy1"/>
    <dgm:cxn modelId="{CED0C018-B648-4598-B085-969C5B8AB61A}" type="presParOf" srcId="{F4DDFB1E-46C8-47D2-A2E4-808648E9DF86}" destId="{C243BB48-4149-4450-9F63-948C6D4C161F}" srcOrd="0" destOrd="0" presId="urn:microsoft.com/office/officeart/2005/8/layout/hierarchy1"/>
    <dgm:cxn modelId="{EE0383FC-5A65-4817-882A-FA88CE799C73}" type="presParOf" srcId="{F4DDFB1E-46C8-47D2-A2E4-808648E9DF86}" destId="{6B3F8642-835B-4818-85FA-5787A022E9C6}" srcOrd="1" destOrd="0" presId="urn:microsoft.com/office/officeart/2005/8/layout/hierarchy1"/>
    <dgm:cxn modelId="{0E3CD66B-97C0-4E2C-ACB2-FB752D97A435}" type="presParOf" srcId="{11420A1A-D959-461D-B4F4-B0593471198C}" destId="{EAFB4455-7672-4929-9CAA-6F0EDFBF2ED8}" srcOrd="1" destOrd="0" presId="urn:microsoft.com/office/officeart/2005/8/layout/hierarchy1"/>
    <dgm:cxn modelId="{22E3574A-D12F-4447-BAAB-6D3A01AF307F}" type="presParOf" srcId="{D370CDC7-BE3F-474C-ABB4-5DE445BE0997}" destId="{0CEF0C72-CDD7-4ED5-A629-CB2313B0BA5D}" srcOrd="2" destOrd="0" presId="urn:microsoft.com/office/officeart/2005/8/layout/hierarchy1"/>
    <dgm:cxn modelId="{839FD6E2-5472-4F39-AB85-A87D40FBD870}" type="presParOf" srcId="{0CEF0C72-CDD7-4ED5-A629-CB2313B0BA5D}" destId="{95160FDC-B6DF-4A47-8C04-DB486C8A3559}" srcOrd="0" destOrd="0" presId="urn:microsoft.com/office/officeart/2005/8/layout/hierarchy1"/>
    <dgm:cxn modelId="{78B932A4-B820-497F-A8F5-D978FB681B0B}" type="presParOf" srcId="{95160FDC-B6DF-4A47-8C04-DB486C8A3559}" destId="{65E2F042-DE26-4D0C-BD66-69E9E35985FE}" srcOrd="0" destOrd="0" presId="urn:microsoft.com/office/officeart/2005/8/layout/hierarchy1"/>
    <dgm:cxn modelId="{ACC2CD66-C7B7-4687-ABBA-06382D1E6A12}" type="presParOf" srcId="{95160FDC-B6DF-4A47-8C04-DB486C8A3559}" destId="{CBDE4A32-8889-4451-A24A-DC77978E4847}" srcOrd="1" destOrd="0" presId="urn:microsoft.com/office/officeart/2005/8/layout/hierarchy1"/>
    <dgm:cxn modelId="{242C4F7C-231E-409D-87C1-8BF9D9A0920F}" type="presParOf" srcId="{0CEF0C72-CDD7-4ED5-A629-CB2313B0BA5D}" destId="{685C93FE-0D2B-4C91-B5AB-A9430F364798}" srcOrd="1" destOrd="0" presId="urn:microsoft.com/office/officeart/2005/8/layout/hierarchy1"/>
    <dgm:cxn modelId="{FEAD408E-5B51-44A9-8904-902383CCADDB}" type="presParOf" srcId="{D370CDC7-BE3F-474C-ABB4-5DE445BE0997}" destId="{4966B9D0-D901-4856-9941-AE4BBF328237}" srcOrd="3" destOrd="0" presId="urn:microsoft.com/office/officeart/2005/8/layout/hierarchy1"/>
    <dgm:cxn modelId="{E0F038C3-D372-4839-8770-48F65CA793F7}" type="presParOf" srcId="{4966B9D0-D901-4856-9941-AE4BBF328237}" destId="{965338DB-A24D-4AA4-82D8-D7532BF3387B}" srcOrd="0" destOrd="0" presId="urn:microsoft.com/office/officeart/2005/8/layout/hierarchy1"/>
    <dgm:cxn modelId="{160049EC-21D0-4145-BAB9-FB90FDE4BEE1}" type="presParOf" srcId="{965338DB-A24D-4AA4-82D8-D7532BF3387B}" destId="{BF2C70FF-D3D0-4B19-B781-84AF839C2B28}" srcOrd="0" destOrd="0" presId="urn:microsoft.com/office/officeart/2005/8/layout/hierarchy1"/>
    <dgm:cxn modelId="{8D03C005-86C6-4D89-8046-779E09DC900D}" type="presParOf" srcId="{965338DB-A24D-4AA4-82D8-D7532BF3387B}" destId="{C06032A2-8BE5-45C4-9B73-4712B4B2DFCC}" srcOrd="1" destOrd="0" presId="urn:microsoft.com/office/officeart/2005/8/layout/hierarchy1"/>
    <dgm:cxn modelId="{DF66F6FD-6ECA-4D47-BA3A-03D2C9A79969}" type="presParOf" srcId="{4966B9D0-D901-4856-9941-AE4BBF328237}" destId="{6C6DBD33-94F2-4918-A5BC-82DB95D5DA6E}" srcOrd="1" destOrd="0" presId="urn:microsoft.com/office/officeart/2005/8/layout/hierarchy1"/>
    <dgm:cxn modelId="{B188A307-1118-4B54-B813-8C8313255254}" type="presParOf" srcId="{6C6DBD33-94F2-4918-A5BC-82DB95D5DA6E}" destId="{8AE816E9-1132-41D3-AC19-2A7831CA67A6}" srcOrd="0" destOrd="0" presId="urn:microsoft.com/office/officeart/2005/8/layout/hierarchy1"/>
    <dgm:cxn modelId="{3D3B3047-D057-4CE2-A60A-B18FCC7493FF}" type="presParOf" srcId="{6C6DBD33-94F2-4918-A5BC-82DB95D5DA6E}" destId="{2C569DB4-FE75-4AD8-8B92-69F717EE275F}" srcOrd="1" destOrd="0" presId="urn:microsoft.com/office/officeart/2005/8/layout/hierarchy1"/>
    <dgm:cxn modelId="{E06CE8B4-CD62-41AE-A58A-48193E7737EA}" type="presParOf" srcId="{2C569DB4-FE75-4AD8-8B92-69F717EE275F}" destId="{B88920B5-5C14-43D4-93E2-EAE586E8825F}" srcOrd="0" destOrd="0" presId="urn:microsoft.com/office/officeart/2005/8/layout/hierarchy1"/>
    <dgm:cxn modelId="{1C76324B-9265-46BE-B2F0-5AC25BFA2712}" type="presParOf" srcId="{B88920B5-5C14-43D4-93E2-EAE586E8825F}" destId="{C6776768-2F3E-4086-85E5-174DC646C43D}" srcOrd="0" destOrd="0" presId="urn:microsoft.com/office/officeart/2005/8/layout/hierarchy1"/>
    <dgm:cxn modelId="{94490B62-5020-45FE-A361-1BE0BA31A8D2}" type="presParOf" srcId="{B88920B5-5C14-43D4-93E2-EAE586E8825F}" destId="{D51B1A25-7121-47DE-B1A6-3B72FAE0074D}" srcOrd="1" destOrd="0" presId="urn:microsoft.com/office/officeart/2005/8/layout/hierarchy1"/>
    <dgm:cxn modelId="{39400E1B-1437-421C-8619-364571925D41}" type="presParOf" srcId="{2C569DB4-FE75-4AD8-8B92-69F717EE275F}" destId="{8D1D402F-A616-4A27-97AA-0D8BE1E55404}" srcOrd="1" destOrd="0" presId="urn:microsoft.com/office/officeart/2005/8/layout/hierarchy1"/>
    <dgm:cxn modelId="{B278853C-606F-439F-998A-2CB225FEA8AC}" type="presParOf" srcId="{6C6DBD33-94F2-4918-A5BC-82DB95D5DA6E}" destId="{A07AA84F-37EF-48DB-949C-93CBE38CB251}" srcOrd="2" destOrd="0" presId="urn:microsoft.com/office/officeart/2005/8/layout/hierarchy1"/>
    <dgm:cxn modelId="{A58CDD43-49E3-48B3-8954-831B78300129}" type="presParOf" srcId="{6C6DBD33-94F2-4918-A5BC-82DB95D5DA6E}" destId="{23A6C5DA-EAB0-4D59-8029-45A675B29D82}" srcOrd="3" destOrd="0" presId="urn:microsoft.com/office/officeart/2005/8/layout/hierarchy1"/>
    <dgm:cxn modelId="{16039B76-27DB-4659-820D-3EC7CFA4F5CB}" type="presParOf" srcId="{23A6C5DA-EAB0-4D59-8029-45A675B29D82}" destId="{372BC8A0-C4F8-4695-A5A2-CEB7897ED66B}" srcOrd="0" destOrd="0" presId="urn:microsoft.com/office/officeart/2005/8/layout/hierarchy1"/>
    <dgm:cxn modelId="{040DB447-82E4-4996-BE8B-2BCA1B6EB8CC}" type="presParOf" srcId="{372BC8A0-C4F8-4695-A5A2-CEB7897ED66B}" destId="{84DBCC45-4031-462E-94C8-8968C5F660AF}" srcOrd="0" destOrd="0" presId="urn:microsoft.com/office/officeart/2005/8/layout/hierarchy1"/>
    <dgm:cxn modelId="{E3DA2A56-2165-46C6-8902-FFDD24331154}" type="presParOf" srcId="{372BC8A0-C4F8-4695-A5A2-CEB7897ED66B}" destId="{8E578009-C6CA-4B04-BC1D-45E78CD7C5CE}" srcOrd="1" destOrd="0" presId="urn:microsoft.com/office/officeart/2005/8/layout/hierarchy1"/>
    <dgm:cxn modelId="{8433D673-97DE-4E9C-9CCD-6C922FB1FEB7}" type="presParOf" srcId="{23A6C5DA-EAB0-4D59-8029-45A675B29D82}" destId="{5B81F191-9FEB-4418-8253-10AFBB8C5EB3}" srcOrd="1" destOrd="0" presId="urn:microsoft.com/office/officeart/2005/8/layout/hierarchy1"/>
    <dgm:cxn modelId="{A79F32F6-39A5-4431-A9BD-78E2CC843C62}" type="presParOf" srcId="{6C6DBD33-94F2-4918-A5BC-82DB95D5DA6E}" destId="{DB4525D4-E403-41F0-8330-A66A596D0855}" srcOrd="4" destOrd="0" presId="urn:microsoft.com/office/officeart/2005/8/layout/hierarchy1"/>
    <dgm:cxn modelId="{9DC67D98-2F2A-4BA2-B944-59BA247CCA3A}" type="presParOf" srcId="{6C6DBD33-94F2-4918-A5BC-82DB95D5DA6E}" destId="{CBE438C6-C971-4470-B8A7-CAC88301E974}" srcOrd="5" destOrd="0" presId="urn:microsoft.com/office/officeart/2005/8/layout/hierarchy1"/>
    <dgm:cxn modelId="{F92CEA25-B423-467D-A078-53386F6EC1E4}" type="presParOf" srcId="{CBE438C6-C971-4470-B8A7-CAC88301E974}" destId="{59C75EAB-61C1-4FE3-A7FF-9B98E2E98221}" srcOrd="0" destOrd="0" presId="urn:microsoft.com/office/officeart/2005/8/layout/hierarchy1"/>
    <dgm:cxn modelId="{0139B8BC-6FF5-445E-B7A7-B6243574F564}" type="presParOf" srcId="{59C75EAB-61C1-4FE3-A7FF-9B98E2E98221}" destId="{C87C913D-A2F0-49A2-968C-AB6767F22008}" srcOrd="0" destOrd="0" presId="urn:microsoft.com/office/officeart/2005/8/layout/hierarchy1"/>
    <dgm:cxn modelId="{A7673104-2E14-4CA1-B7ED-14F544E4D7D1}" type="presParOf" srcId="{59C75EAB-61C1-4FE3-A7FF-9B98E2E98221}" destId="{A54DBF5A-E606-4B34-85A8-C0A8984B0A4C}" srcOrd="1" destOrd="0" presId="urn:microsoft.com/office/officeart/2005/8/layout/hierarchy1"/>
    <dgm:cxn modelId="{4C57BA2D-E67D-4489-B3AE-0E5C0E797170}" type="presParOf" srcId="{CBE438C6-C971-4470-B8A7-CAC88301E974}" destId="{5821461D-3BA5-4267-9C3E-1F43E142CBCD}" srcOrd="1" destOrd="0" presId="urn:microsoft.com/office/officeart/2005/8/layout/hierarchy1"/>
    <dgm:cxn modelId="{AB0339B5-9958-483F-AAC6-7EE3CF20B9E3}" type="presParOf" srcId="{6C6DBD33-94F2-4918-A5BC-82DB95D5DA6E}" destId="{EDC3AA75-68D1-482D-8440-BA311BE5CC05}" srcOrd="6" destOrd="0" presId="urn:microsoft.com/office/officeart/2005/8/layout/hierarchy1"/>
    <dgm:cxn modelId="{E082E622-C48A-4BCB-8C43-14CACD19F689}" type="presParOf" srcId="{6C6DBD33-94F2-4918-A5BC-82DB95D5DA6E}" destId="{504C2F7E-58E4-4281-9AD6-7802169B9AAF}" srcOrd="7" destOrd="0" presId="urn:microsoft.com/office/officeart/2005/8/layout/hierarchy1"/>
    <dgm:cxn modelId="{1BC9FA8E-19D9-4066-8B4B-E1707C12A7D6}" type="presParOf" srcId="{504C2F7E-58E4-4281-9AD6-7802169B9AAF}" destId="{C3862178-BD09-4DF2-B277-D97276716AA9}" srcOrd="0" destOrd="0" presId="urn:microsoft.com/office/officeart/2005/8/layout/hierarchy1"/>
    <dgm:cxn modelId="{B13723C6-2561-4AAB-8448-E0AAE220B21B}" type="presParOf" srcId="{C3862178-BD09-4DF2-B277-D97276716AA9}" destId="{BA65B252-019E-4B0F-AC1F-793BB90E46F3}" srcOrd="0" destOrd="0" presId="urn:microsoft.com/office/officeart/2005/8/layout/hierarchy1"/>
    <dgm:cxn modelId="{9BD58A64-CC55-47C4-B9A3-E4BF22A8D182}" type="presParOf" srcId="{C3862178-BD09-4DF2-B277-D97276716AA9}" destId="{2F47E5B3-4AF3-410B-95B2-B2112E393977}" srcOrd="1" destOrd="0" presId="urn:microsoft.com/office/officeart/2005/8/layout/hierarchy1"/>
    <dgm:cxn modelId="{21E2C29F-FE20-4BBC-B270-6E5A033303D8}" type="presParOf" srcId="{504C2F7E-58E4-4281-9AD6-7802169B9AAF}" destId="{65885F7D-A693-4110-BD03-0A90EE96A131}" srcOrd="1" destOrd="0" presId="urn:microsoft.com/office/officeart/2005/8/layout/hierarchy1"/>
    <dgm:cxn modelId="{F0FD0248-EF56-4170-BC00-9F99925DBA88}" type="presParOf" srcId="{6C6DBD33-94F2-4918-A5BC-82DB95D5DA6E}" destId="{A634F11F-182E-425E-BC57-2324822F2416}" srcOrd="8" destOrd="0" presId="urn:microsoft.com/office/officeart/2005/8/layout/hierarchy1"/>
    <dgm:cxn modelId="{69D52C48-7A97-4E8F-96D8-B37433729371}" type="presParOf" srcId="{6C6DBD33-94F2-4918-A5BC-82DB95D5DA6E}" destId="{4725D60F-6A59-4048-97FB-8F54AF43FDF4}" srcOrd="9" destOrd="0" presId="urn:microsoft.com/office/officeart/2005/8/layout/hierarchy1"/>
    <dgm:cxn modelId="{DE2C6E36-F772-4D12-96A2-3E508D6CBA98}" type="presParOf" srcId="{4725D60F-6A59-4048-97FB-8F54AF43FDF4}" destId="{14BB17B4-D579-4B22-8EB9-A0A9FF7AC365}" srcOrd="0" destOrd="0" presId="urn:microsoft.com/office/officeart/2005/8/layout/hierarchy1"/>
    <dgm:cxn modelId="{B5014EE9-433E-406E-9159-B980F1AB2423}" type="presParOf" srcId="{14BB17B4-D579-4B22-8EB9-A0A9FF7AC365}" destId="{ADE3F8CC-FE86-45DC-B352-0603D1B2F745}" srcOrd="0" destOrd="0" presId="urn:microsoft.com/office/officeart/2005/8/layout/hierarchy1"/>
    <dgm:cxn modelId="{3C4CD10C-0287-4F02-AE5E-D3B40919BF40}" type="presParOf" srcId="{14BB17B4-D579-4B22-8EB9-A0A9FF7AC365}" destId="{033C815D-A2F8-45C0-9CFB-5CE8928DC867}" srcOrd="1" destOrd="0" presId="urn:microsoft.com/office/officeart/2005/8/layout/hierarchy1"/>
    <dgm:cxn modelId="{2CC8A42F-034C-44ED-86F8-E70F14917C05}" type="presParOf" srcId="{4725D60F-6A59-4048-97FB-8F54AF43FDF4}" destId="{C37DEE2A-7692-4B21-A1C8-0458288FA21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6E36994-50CE-4846-8F65-2D4ECD285C64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s-GT"/>
        </a:p>
      </dgm:t>
    </dgm:pt>
    <dgm:pt modelId="{378DF604-F315-446C-AA2B-2F6067C94407}">
      <dgm:prSet/>
      <dgm:spPr/>
      <dgm:t>
        <a:bodyPr/>
        <a:lstStyle/>
        <a:p>
          <a:r>
            <a:rPr lang="es-ES" dirty="0"/>
            <a:t>Consiste en </a:t>
          </a:r>
          <a:r>
            <a:rPr lang="es-ES" b="1" dirty="0"/>
            <a:t>reducir</a:t>
          </a:r>
          <a:r>
            <a:rPr lang="es-ES" dirty="0"/>
            <a:t> el </a:t>
          </a:r>
          <a:r>
            <a:rPr lang="es-ES" b="1" dirty="0"/>
            <a:t>grado</a:t>
          </a:r>
          <a:r>
            <a:rPr lang="es-ES" dirty="0"/>
            <a:t> o la </a:t>
          </a:r>
          <a:r>
            <a:rPr lang="es-ES" b="1" dirty="0"/>
            <a:t>intensidad</a:t>
          </a:r>
          <a:r>
            <a:rPr lang="es-ES" dirty="0"/>
            <a:t> de las </a:t>
          </a:r>
          <a:r>
            <a:rPr lang="es-ES" b="1" dirty="0"/>
            <a:t>emisiones de gases de efecto invernadero </a:t>
          </a:r>
          <a:r>
            <a:rPr lang="es-ES" dirty="0"/>
            <a:t>(GHG)</a:t>
          </a:r>
          <a:endParaRPr lang="es-GT" dirty="0"/>
        </a:p>
      </dgm:t>
    </dgm:pt>
    <dgm:pt modelId="{172C0A07-2E7A-45DA-9E00-E89B92800409}" type="parTrans" cxnId="{9EC24D17-A325-4C1F-812F-81A90D2B823F}">
      <dgm:prSet/>
      <dgm:spPr/>
      <dgm:t>
        <a:bodyPr/>
        <a:lstStyle/>
        <a:p>
          <a:endParaRPr lang="es-GT"/>
        </a:p>
      </dgm:t>
    </dgm:pt>
    <dgm:pt modelId="{1B88B152-556B-4ABA-9858-03D688975B04}" type="sibTrans" cxnId="{9EC24D17-A325-4C1F-812F-81A90D2B823F}">
      <dgm:prSet/>
      <dgm:spPr/>
      <dgm:t>
        <a:bodyPr/>
        <a:lstStyle/>
        <a:p>
          <a:endParaRPr lang="es-GT"/>
        </a:p>
      </dgm:t>
    </dgm:pt>
    <dgm:pt modelId="{BBEE51A6-378D-483C-B561-6FE7B9665CAA}" type="pres">
      <dgm:prSet presAssocID="{B6E36994-50CE-4846-8F65-2D4ECD285C64}" presName="outerComposite" presStyleCnt="0">
        <dgm:presLayoutVars>
          <dgm:chMax val="5"/>
          <dgm:dir/>
          <dgm:resizeHandles val="exact"/>
        </dgm:presLayoutVars>
      </dgm:prSet>
      <dgm:spPr/>
    </dgm:pt>
    <dgm:pt modelId="{B02495AC-777F-44D1-ADA6-4C6EA95FC334}" type="pres">
      <dgm:prSet presAssocID="{B6E36994-50CE-4846-8F65-2D4ECD285C64}" presName="dummyMaxCanvas" presStyleCnt="0">
        <dgm:presLayoutVars/>
      </dgm:prSet>
      <dgm:spPr/>
    </dgm:pt>
    <dgm:pt modelId="{071C41A6-A623-4CE1-9713-B1A2852ADD12}" type="pres">
      <dgm:prSet presAssocID="{B6E36994-50CE-4846-8F65-2D4ECD285C64}" presName="OneNode_1" presStyleLbl="node1" presStyleIdx="0" presStyleCnt="1">
        <dgm:presLayoutVars>
          <dgm:bulletEnabled val="1"/>
        </dgm:presLayoutVars>
      </dgm:prSet>
      <dgm:spPr/>
    </dgm:pt>
  </dgm:ptLst>
  <dgm:cxnLst>
    <dgm:cxn modelId="{9EC24D17-A325-4C1F-812F-81A90D2B823F}" srcId="{B6E36994-50CE-4846-8F65-2D4ECD285C64}" destId="{378DF604-F315-446C-AA2B-2F6067C94407}" srcOrd="0" destOrd="0" parTransId="{172C0A07-2E7A-45DA-9E00-E89B92800409}" sibTransId="{1B88B152-556B-4ABA-9858-03D688975B04}"/>
    <dgm:cxn modelId="{6D09BF1A-889A-45C3-B1B1-727D1E80B47C}" type="presOf" srcId="{B6E36994-50CE-4846-8F65-2D4ECD285C64}" destId="{BBEE51A6-378D-483C-B561-6FE7B9665CAA}" srcOrd="0" destOrd="0" presId="urn:microsoft.com/office/officeart/2005/8/layout/vProcess5"/>
    <dgm:cxn modelId="{E6B7741B-EE0B-4FB1-AE99-C885AE373645}" type="presOf" srcId="{378DF604-F315-446C-AA2B-2F6067C94407}" destId="{071C41A6-A623-4CE1-9713-B1A2852ADD12}" srcOrd="0" destOrd="0" presId="urn:microsoft.com/office/officeart/2005/8/layout/vProcess5"/>
    <dgm:cxn modelId="{8920FD75-FA0E-461B-BA54-8E07295BFE39}" type="presParOf" srcId="{BBEE51A6-378D-483C-B561-6FE7B9665CAA}" destId="{B02495AC-777F-44D1-ADA6-4C6EA95FC334}" srcOrd="0" destOrd="0" presId="urn:microsoft.com/office/officeart/2005/8/layout/vProcess5"/>
    <dgm:cxn modelId="{EAF4CC4B-B2E3-41E8-988E-EF15F37CC721}" type="presParOf" srcId="{BBEE51A6-378D-483C-B561-6FE7B9665CAA}" destId="{071C41A6-A623-4CE1-9713-B1A2852ADD12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D0A5F5-751F-4C41-A18A-3A7778D40E33}">
      <dsp:nvSpPr>
        <dsp:cNvPr id="0" name=""/>
        <dsp:cNvSpPr/>
      </dsp:nvSpPr>
      <dsp:spPr>
        <a:xfrm>
          <a:off x="0" y="1113669"/>
          <a:ext cx="10515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AB475C-6BF2-415F-A5D4-AE0D77B5816B}">
      <dsp:nvSpPr>
        <dsp:cNvPr id="0" name=""/>
        <dsp:cNvSpPr/>
      </dsp:nvSpPr>
      <dsp:spPr>
        <a:xfrm>
          <a:off x="525780" y="818469"/>
          <a:ext cx="7360920" cy="5904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000" kern="1200" dirty="0"/>
            <a:t>Es el estado de la atmósfera y sus variables en un instante dado.</a:t>
          </a:r>
          <a:endParaRPr lang="es-GT" sz="2000" kern="1200" dirty="0"/>
        </a:p>
      </dsp:txBody>
      <dsp:txXfrm>
        <a:off x="554601" y="847290"/>
        <a:ext cx="7303278" cy="532758"/>
      </dsp:txXfrm>
    </dsp:sp>
    <dsp:sp modelId="{D76F71A4-B069-48B3-8ECF-A7483CB7F3AD}">
      <dsp:nvSpPr>
        <dsp:cNvPr id="0" name=""/>
        <dsp:cNvSpPr/>
      </dsp:nvSpPr>
      <dsp:spPr>
        <a:xfrm>
          <a:off x="0" y="2020869"/>
          <a:ext cx="10515600" cy="151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16560" rIns="816127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R" sz="2000" kern="1200" dirty="0"/>
            <a:t>Hoy va a llover.</a:t>
          </a:r>
          <a:endParaRPr lang="es-GT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R" sz="2000" kern="1200" dirty="0"/>
            <a:t>Qué calor está haciendo hoy.</a:t>
          </a:r>
          <a:endParaRPr lang="es-GT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R" sz="2000" kern="1200" dirty="0"/>
            <a:t>Qué fría está la noche.</a:t>
          </a:r>
          <a:endParaRPr lang="es-GT" sz="2000" kern="1200" dirty="0"/>
        </a:p>
      </dsp:txBody>
      <dsp:txXfrm>
        <a:off x="0" y="2020869"/>
        <a:ext cx="10515600" cy="1512000"/>
      </dsp:txXfrm>
    </dsp:sp>
    <dsp:sp modelId="{A53C5E36-F11C-43D5-A6B3-8B4C0A02C3A0}">
      <dsp:nvSpPr>
        <dsp:cNvPr id="0" name=""/>
        <dsp:cNvSpPr/>
      </dsp:nvSpPr>
      <dsp:spPr>
        <a:xfrm>
          <a:off x="525780" y="1725669"/>
          <a:ext cx="7360920" cy="59040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000" kern="1200" dirty="0"/>
            <a:t>Podemos apreciar esto en frases tales como:</a:t>
          </a:r>
          <a:endParaRPr lang="es-GT" sz="2000" kern="1200" dirty="0"/>
        </a:p>
      </dsp:txBody>
      <dsp:txXfrm>
        <a:off x="554601" y="1754490"/>
        <a:ext cx="7303278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E0682-5AAE-4F93-8F86-1A7E56129D3A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264C6F-1256-4D1B-82ED-FF3B86A62B7B}">
      <dsp:nvSpPr>
        <dsp:cNvPr id="0" name=""/>
        <dsp:cNvSpPr/>
      </dsp:nvSpPr>
      <dsp:spPr>
        <a:xfrm>
          <a:off x="0" y="0"/>
          <a:ext cx="10515600" cy="2160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3500" kern="1200" dirty="0">
              <a:latin typeface="Arial" panose="020B0604020202020204" pitchFamily="34" charset="0"/>
              <a:cs typeface="Arial" panose="020B0604020202020204" pitchFamily="34" charset="0"/>
            </a:rPr>
            <a:t>Es el </a:t>
          </a:r>
          <a:r>
            <a:rPr lang="es-CR" sz="35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promedio del estado del tiempo </a:t>
          </a:r>
          <a:r>
            <a:rPr lang="es-CR" sz="3500" kern="1200" dirty="0">
              <a:latin typeface="Arial" panose="020B0604020202020204" pitchFamily="34" charset="0"/>
              <a:cs typeface="Arial" panose="020B0604020202020204" pitchFamily="34" charset="0"/>
            </a:rPr>
            <a:t>(o sea sus variables) durante un período que puede abarcar desde algunas </a:t>
          </a:r>
          <a:r>
            <a:rPr lang="es-CR" sz="3500" kern="1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semanas, meses, años o incluso miles o millones de años</a:t>
          </a:r>
          <a:r>
            <a:rPr lang="es-CR" sz="35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s-GT" sz="3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0"/>
        <a:ext cx="10515600" cy="2160303"/>
      </dsp:txXfrm>
    </dsp:sp>
    <dsp:sp modelId="{873457E8-3D4C-4C68-A2D5-CF717684CC56}">
      <dsp:nvSpPr>
        <dsp:cNvPr id="0" name=""/>
        <dsp:cNvSpPr/>
      </dsp:nvSpPr>
      <dsp:spPr>
        <a:xfrm>
          <a:off x="0" y="216030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D2A9C7-D80B-42BD-B970-395A7994F848}">
      <dsp:nvSpPr>
        <dsp:cNvPr id="0" name=""/>
        <dsp:cNvSpPr/>
      </dsp:nvSpPr>
      <dsp:spPr>
        <a:xfrm>
          <a:off x="0" y="2160303"/>
          <a:ext cx="10515600" cy="2160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3500" kern="1200" dirty="0">
              <a:latin typeface="Arial" panose="020B0604020202020204" pitchFamily="34" charset="0"/>
              <a:cs typeface="Arial" panose="020B0604020202020204" pitchFamily="34" charset="0"/>
            </a:rPr>
            <a:t>La costumbre es tener en cuenta los promedios de al menos </a:t>
          </a:r>
          <a:r>
            <a:rPr lang="es-CR" sz="35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30 años </a:t>
          </a:r>
          <a:r>
            <a:rPr lang="es-CR" sz="3500" kern="1200" dirty="0"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es-CR" sz="3500" i="1" kern="1200" dirty="0">
              <a:latin typeface="Arial" panose="020B0604020202020204" pitchFamily="34" charset="0"/>
              <a:cs typeface="Arial" panose="020B0604020202020204" pitchFamily="34" charset="0"/>
            </a:rPr>
            <a:t>media climática</a:t>
          </a:r>
          <a:r>
            <a:rPr lang="es-CR" sz="3500" kern="1200" dirty="0">
              <a:latin typeface="Arial" panose="020B0604020202020204" pitchFamily="34" charset="0"/>
              <a:cs typeface="Arial" panose="020B0604020202020204" pitchFamily="34" charset="0"/>
            </a:rPr>
            <a:t>).</a:t>
          </a:r>
          <a:endParaRPr lang="es-GT" sz="3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160303"/>
        <a:ext cx="10515600" cy="21603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6171D0-E306-4FE6-B388-7FCCD70AF7AA}">
      <dsp:nvSpPr>
        <dsp:cNvPr id="0" name=""/>
        <dsp:cNvSpPr/>
      </dsp:nvSpPr>
      <dsp:spPr>
        <a:xfrm>
          <a:off x="0" y="4210"/>
          <a:ext cx="5157787" cy="8154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b="1" kern="1200" dirty="0"/>
            <a:t>¿Qué es esto?</a:t>
          </a:r>
          <a:endParaRPr lang="es-GT" sz="3400" kern="1200" dirty="0"/>
        </a:p>
      </dsp:txBody>
      <dsp:txXfrm>
        <a:off x="39809" y="44019"/>
        <a:ext cx="5078169" cy="7358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C14FE9-55DA-42D5-9354-6D504069D4FB}">
      <dsp:nvSpPr>
        <dsp:cNvPr id="0" name=""/>
        <dsp:cNvSpPr/>
      </dsp:nvSpPr>
      <dsp:spPr>
        <a:xfrm>
          <a:off x="0" y="4210"/>
          <a:ext cx="5183188" cy="81549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b="1" kern="1200" dirty="0"/>
            <a:t>¿Qué es esto?</a:t>
          </a:r>
          <a:endParaRPr lang="es-GT" sz="3400" kern="1200" dirty="0"/>
        </a:p>
      </dsp:txBody>
      <dsp:txXfrm>
        <a:off x="39809" y="44019"/>
        <a:ext cx="5103570" cy="7358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291DF-6F51-4558-9BC0-04FEF9756FE4}">
      <dsp:nvSpPr>
        <dsp:cNvPr id="0" name=""/>
        <dsp:cNvSpPr/>
      </dsp:nvSpPr>
      <dsp:spPr>
        <a:xfrm>
          <a:off x="0" y="2456"/>
          <a:ext cx="5157787" cy="8189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b="1" kern="1200" dirty="0">
              <a:latin typeface="Arial" panose="020B0604020202020204" pitchFamily="34" charset="0"/>
              <a:cs typeface="Arial" panose="020B0604020202020204" pitchFamily="34" charset="0"/>
            </a:rPr>
            <a:t>Cambio climático</a:t>
          </a:r>
          <a:endParaRPr lang="es-GT" sz="3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980" y="42436"/>
        <a:ext cx="5077827" cy="7390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742788-1B44-43EE-8F3A-D61F18A82EC2}">
      <dsp:nvSpPr>
        <dsp:cNvPr id="0" name=""/>
        <dsp:cNvSpPr/>
      </dsp:nvSpPr>
      <dsp:spPr>
        <a:xfrm>
          <a:off x="221784" y="996416"/>
          <a:ext cx="845877" cy="84587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8002809-449D-4020-9876-449C80B8BFF0}">
      <dsp:nvSpPr>
        <dsp:cNvPr id="0" name=""/>
        <dsp:cNvSpPr/>
      </dsp:nvSpPr>
      <dsp:spPr>
        <a:xfrm>
          <a:off x="644723" y="996416"/>
          <a:ext cx="4513063" cy="845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Es la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tendencia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del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clima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a </a:t>
          </a:r>
          <a:r>
            <a:rPr lang="en-US" sz="2000" b="1" kern="1200" dirty="0" err="1">
              <a:latin typeface="Arial" panose="020B0604020202020204" pitchFamily="34" charset="0"/>
              <a:cs typeface="Arial" panose="020B0604020202020204" pitchFamily="34" charset="0"/>
            </a:rPr>
            <a:t>cambiar</a:t>
          </a:r>
          <a:r>
            <a:rPr lang="en-US" sz="2000" b="1" kern="1200" dirty="0">
              <a:latin typeface="Arial" panose="020B0604020202020204" pitchFamily="34" charset="0"/>
              <a:cs typeface="Arial" panose="020B0604020202020204" pitchFamily="34" charset="0"/>
            </a:rPr>
            <a:t> con </a:t>
          </a:r>
          <a:r>
            <a:rPr lang="en-US" sz="2000" b="1" kern="1200" dirty="0" err="1">
              <a:latin typeface="Arial" panose="020B0604020202020204" pitchFamily="34" charset="0"/>
              <a:cs typeface="Arial" panose="020B0604020202020204" pitchFamily="34" charset="0"/>
            </a:rPr>
            <a:t>respecto</a:t>
          </a:r>
          <a:r>
            <a:rPr lang="en-US" sz="2000" b="1" kern="1200" dirty="0">
              <a:latin typeface="Arial" panose="020B0604020202020204" pitchFamily="34" charset="0"/>
              <a:cs typeface="Arial" panose="020B0604020202020204" pitchFamily="34" charset="0"/>
            </a:rPr>
            <a:t> al valor normal 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del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clima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a una </a:t>
          </a:r>
          <a:r>
            <a:rPr lang="en-US" sz="2000" b="1" kern="1200" dirty="0" err="1">
              <a:latin typeface="Arial" panose="020B0604020202020204" pitchFamily="34" charset="0"/>
              <a:cs typeface="Arial" panose="020B0604020202020204" pitchFamily="34" charset="0"/>
            </a:rPr>
            <a:t>escala</a:t>
          </a:r>
          <a:r>
            <a:rPr lang="en-US" sz="20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latin typeface="Arial" panose="020B0604020202020204" pitchFamily="34" charset="0"/>
              <a:cs typeface="Arial" panose="020B0604020202020204" pitchFamily="34" charset="0"/>
            </a:rPr>
            <a:t>mundial</a:t>
          </a:r>
          <a:r>
            <a:rPr lang="en-US" sz="2000" b="1" kern="1200" dirty="0">
              <a:latin typeface="Arial" panose="020B0604020202020204" pitchFamily="34" charset="0"/>
              <a:cs typeface="Arial" panose="020B0604020202020204" pitchFamily="34" charset="0"/>
            </a:rPr>
            <a:t> o regional</a:t>
          </a:r>
          <a:endParaRPr lang="es-GT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4723" y="996416"/>
        <a:ext cx="4513063" cy="845877"/>
      </dsp:txXfrm>
    </dsp:sp>
    <dsp:sp modelId="{F7996CD3-F702-4C7F-9624-3C98944E12F5}">
      <dsp:nvSpPr>
        <dsp:cNvPr id="0" name=""/>
        <dsp:cNvSpPr/>
      </dsp:nvSpPr>
      <dsp:spPr>
        <a:xfrm>
          <a:off x="221784" y="1842294"/>
          <a:ext cx="845877" cy="84587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alpha val="50000"/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alpha val="50000"/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D02507E-87F1-41C1-85CA-DDC0E070046E}">
      <dsp:nvSpPr>
        <dsp:cNvPr id="0" name=""/>
        <dsp:cNvSpPr/>
      </dsp:nvSpPr>
      <dsp:spPr>
        <a:xfrm>
          <a:off x="644723" y="1842294"/>
          <a:ext cx="4513063" cy="845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Pueden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deberse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a </a:t>
          </a:r>
          <a:r>
            <a:rPr lang="en-US" sz="2000" b="1" kern="1200" dirty="0">
              <a:latin typeface="Arial" panose="020B0604020202020204" pitchFamily="34" charset="0"/>
              <a:cs typeface="Arial" panose="020B0604020202020204" pitchFamily="34" charset="0"/>
            </a:rPr>
            <a:t>“</a:t>
          </a:r>
          <a:r>
            <a:rPr lang="en-US" sz="2000" b="1" kern="1200" dirty="0" err="1">
              <a:latin typeface="Arial" panose="020B0604020202020204" pitchFamily="34" charset="0"/>
              <a:cs typeface="Arial" panose="020B0604020202020204" pitchFamily="34" charset="0"/>
            </a:rPr>
            <a:t>forzantes</a:t>
          </a:r>
          <a:r>
            <a:rPr lang="en-US" sz="2000" b="1" kern="1200" dirty="0">
              <a:latin typeface="Arial" panose="020B0604020202020204" pitchFamily="34" charset="0"/>
              <a:cs typeface="Arial" panose="020B0604020202020204" pitchFamily="34" charset="0"/>
            </a:rPr>
            <a:t>” </a:t>
          </a:r>
          <a:r>
            <a:rPr lang="en-US" sz="2000" b="1" kern="1200" dirty="0" err="1">
              <a:latin typeface="Arial" panose="020B0604020202020204" pitchFamily="34" charset="0"/>
              <a:cs typeface="Arial" panose="020B0604020202020204" pitchFamily="34" charset="0"/>
            </a:rPr>
            <a:t>internos</a:t>
          </a:r>
          <a:r>
            <a:rPr lang="en-US" sz="2000" b="1" kern="1200" dirty="0">
              <a:latin typeface="Arial" panose="020B0604020202020204" pitchFamily="34" charset="0"/>
              <a:cs typeface="Arial" panose="020B0604020202020204" pitchFamily="34" charset="0"/>
            </a:rPr>
            <a:t> o </a:t>
          </a:r>
          <a:r>
            <a:rPr lang="en-US" sz="2000" b="1" kern="1200" dirty="0" err="1">
              <a:latin typeface="Arial" panose="020B0604020202020204" pitchFamily="34" charset="0"/>
              <a:cs typeface="Arial" panose="020B0604020202020204" pitchFamily="34" charset="0"/>
            </a:rPr>
            <a:t>externos</a:t>
          </a:r>
          <a:r>
            <a:rPr lang="en-US" sz="20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al Sistema</a:t>
          </a:r>
          <a:endParaRPr lang="es-GT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4723" y="1842294"/>
        <a:ext cx="4513063" cy="8458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BB75C7-D804-4A43-8C55-7C9A01299F97}">
      <dsp:nvSpPr>
        <dsp:cNvPr id="0" name=""/>
        <dsp:cNvSpPr/>
      </dsp:nvSpPr>
      <dsp:spPr>
        <a:xfrm>
          <a:off x="0" y="2456"/>
          <a:ext cx="5183188" cy="81899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b="1" kern="1200" dirty="0">
              <a:latin typeface="Arial" panose="020B0604020202020204" pitchFamily="34" charset="0"/>
              <a:cs typeface="Arial" panose="020B0604020202020204" pitchFamily="34" charset="0"/>
            </a:rPr>
            <a:t>Variabilidad climática</a:t>
          </a:r>
          <a:endParaRPr lang="es-GT" sz="3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980" y="42436"/>
        <a:ext cx="5103228" cy="73903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8A3AE-9362-4049-94EB-A3E53E3DADEE}">
      <dsp:nvSpPr>
        <dsp:cNvPr id="0" name=""/>
        <dsp:cNvSpPr/>
      </dsp:nvSpPr>
      <dsp:spPr>
        <a:xfrm>
          <a:off x="868" y="681864"/>
          <a:ext cx="2158938" cy="10794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>
              <a:latin typeface="Arial" panose="020B0604020202020204" pitchFamily="34" charset="0"/>
              <a:cs typeface="Arial" panose="020B0604020202020204" pitchFamily="34" charset="0"/>
            </a:rPr>
            <a:t>Desviaciones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 de las </a:t>
          </a:r>
          <a:r>
            <a:rPr lang="en-US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condiciones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 de la </a:t>
          </a:r>
          <a:r>
            <a:rPr lang="en-US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atmósfera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 con </a:t>
          </a:r>
          <a:r>
            <a:rPr lang="en-US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respecto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 a </a:t>
          </a:r>
          <a:r>
            <a:rPr lang="en-US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su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promedio</a:t>
          </a:r>
          <a:endParaRPr lang="es-GT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485" y="713481"/>
        <a:ext cx="2095704" cy="1016235"/>
      </dsp:txXfrm>
    </dsp:sp>
    <dsp:sp modelId="{230A50A6-78C1-407B-A967-222E3E723D71}">
      <dsp:nvSpPr>
        <dsp:cNvPr id="0" name=""/>
        <dsp:cNvSpPr/>
      </dsp:nvSpPr>
      <dsp:spPr>
        <a:xfrm>
          <a:off x="2159806" y="1195232"/>
          <a:ext cx="863575" cy="52734"/>
        </a:xfrm>
        <a:custGeom>
          <a:avLst/>
          <a:gdLst/>
          <a:ahLst/>
          <a:cxnLst/>
          <a:rect l="0" t="0" r="0" b="0"/>
          <a:pathLst>
            <a:path>
              <a:moveTo>
                <a:pt x="0" y="26367"/>
              </a:moveTo>
              <a:lnTo>
                <a:pt x="863575" y="2636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GT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70004" y="1200009"/>
        <a:ext cx="43178" cy="43178"/>
      </dsp:txXfrm>
    </dsp:sp>
    <dsp:sp modelId="{2AFE9B3C-9176-46E0-A568-BAB5AC8A5F9F}">
      <dsp:nvSpPr>
        <dsp:cNvPr id="0" name=""/>
        <dsp:cNvSpPr/>
      </dsp:nvSpPr>
      <dsp:spPr>
        <a:xfrm>
          <a:off x="3023381" y="681864"/>
          <a:ext cx="2158938" cy="10794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En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distintos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intervalos</a:t>
          </a: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en-US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tiempo</a:t>
          </a:r>
          <a:endParaRPr lang="es-GT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54998" y="713481"/>
        <a:ext cx="2095704" cy="1016235"/>
      </dsp:txXfrm>
    </dsp:sp>
    <dsp:sp modelId="{CC06642D-00FB-46A9-B448-506609012EC8}">
      <dsp:nvSpPr>
        <dsp:cNvPr id="0" name=""/>
        <dsp:cNvSpPr/>
      </dsp:nvSpPr>
      <dsp:spPr>
        <a:xfrm>
          <a:off x="868" y="1923254"/>
          <a:ext cx="2158938" cy="10794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Se ocupa </a:t>
          </a:r>
          <a:r>
            <a:rPr lang="en-US" sz="1500" b="1" kern="1200">
              <a:latin typeface="Arial" panose="020B0604020202020204" pitchFamily="34" charset="0"/>
              <a:cs typeface="Arial" panose="020B0604020202020204" pitchFamily="34" charset="0"/>
            </a:rPr>
            <a:t>estadística</a:t>
          </a:r>
          <a:endParaRPr lang="es-GT" sz="1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485" y="1954871"/>
        <a:ext cx="2095704" cy="10162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291DF-6F51-4558-9BC0-04FEF9756FE4}">
      <dsp:nvSpPr>
        <dsp:cNvPr id="0" name=""/>
        <dsp:cNvSpPr/>
      </dsp:nvSpPr>
      <dsp:spPr>
        <a:xfrm>
          <a:off x="0" y="2456"/>
          <a:ext cx="5157787" cy="8189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b="1" kern="1200" dirty="0">
              <a:latin typeface="Arial" panose="020B0604020202020204" pitchFamily="34" charset="0"/>
              <a:cs typeface="Arial" panose="020B0604020202020204" pitchFamily="34" charset="0"/>
            </a:rPr>
            <a:t>Cambio climático</a:t>
          </a:r>
          <a:endParaRPr lang="es-GT" sz="3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980" y="42436"/>
        <a:ext cx="5077827" cy="73903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BB75C7-D804-4A43-8C55-7C9A01299F97}">
      <dsp:nvSpPr>
        <dsp:cNvPr id="0" name=""/>
        <dsp:cNvSpPr/>
      </dsp:nvSpPr>
      <dsp:spPr>
        <a:xfrm>
          <a:off x="0" y="2456"/>
          <a:ext cx="5183188" cy="81899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b="1" kern="1200" dirty="0">
              <a:latin typeface="Arial" panose="020B0604020202020204" pitchFamily="34" charset="0"/>
              <a:cs typeface="Arial" panose="020B0604020202020204" pitchFamily="34" charset="0"/>
            </a:rPr>
            <a:t>Variabilidad climática</a:t>
          </a:r>
          <a:endParaRPr lang="es-GT" sz="3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980" y="42436"/>
        <a:ext cx="5103228" cy="73903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34F11F-182E-425E-BC57-2324822F2416}">
      <dsp:nvSpPr>
        <dsp:cNvPr id="0" name=""/>
        <dsp:cNvSpPr/>
      </dsp:nvSpPr>
      <dsp:spPr>
        <a:xfrm>
          <a:off x="6066494" y="2164198"/>
          <a:ext cx="3558257" cy="4233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501"/>
              </a:lnTo>
              <a:lnTo>
                <a:pt x="3558257" y="288501"/>
              </a:lnTo>
              <a:lnTo>
                <a:pt x="3558257" y="42335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C3AA75-68D1-482D-8440-BA311BE5CC05}">
      <dsp:nvSpPr>
        <dsp:cNvPr id="0" name=""/>
        <dsp:cNvSpPr/>
      </dsp:nvSpPr>
      <dsp:spPr>
        <a:xfrm>
          <a:off x="6066494" y="2164198"/>
          <a:ext cx="1779128" cy="4233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501"/>
              </a:lnTo>
              <a:lnTo>
                <a:pt x="1779128" y="288501"/>
              </a:lnTo>
              <a:lnTo>
                <a:pt x="1779128" y="42335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4525D4-E403-41F0-8330-A66A596D0855}">
      <dsp:nvSpPr>
        <dsp:cNvPr id="0" name=""/>
        <dsp:cNvSpPr/>
      </dsp:nvSpPr>
      <dsp:spPr>
        <a:xfrm>
          <a:off x="6020774" y="2164198"/>
          <a:ext cx="91440" cy="4233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335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7AA84F-37EF-48DB-949C-93CBE38CB251}">
      <dsp:nvSpPr>
        <dsp:cNvPr id="0" name=""/>
        <dsp:cNvSpPr/>
      </dsp:nvSpPr>
      <dsp:spPr>
        <a:xfrm>
          <a:off x="4287366" y="2164198"/>
          <a:ext cx="1779128" cy="423351"/>
        </a:xfrm>
        <a:custGeom>
          <a:avLst/>
          <a:gdLst/>
          <a:ahLst/>
          <a:cxnLst/>
          <a:rect l="0" t="0" r="0" b="0"/>
          <a:pathLst>
            <a:path>
              <a:moveTo>
                <a:pt x="1779128" y="0"/>
              </a:moveTo>
              <a:lnTo>
                <a:pt x="1779128" y="288501"/>
              </a:lnTo>
              <a:lnTo>
                <a:pt x="0" y="288501"/>
              </a:lnTo>
              <a:lnTo>
                <a:pt x="0" y="42335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E816E9-1132-41D3-AC19-2A7831CA67A6}">
      <dsp:nvSpPr>
        <dsp:cNvPr id="0" name=""/>
        <dsp:cNvSpPr/>
      </dsp:nvSpPr>
      <dsp:spPr>
        <a:xfrm>
          <a:off x="2508237" y="2164198"/>
          <a:ext cx="3558257" cy="423351"/>
        </a:xfrm>
        <a:custGeom>
          <a:avLst/>
          <a:gdLst/>
          <a:ahLst/>
          <a:cxnLst/>
          <a:rect l="0" t="0" r="0" b="0"/>
          <a:pathLst>
            <a:path>
              <a:moveTo>
                <a:pt x="3558257" y="0"/>
              </a:moveTo>
              <a:lnTo>
                <a:pt x="3558257" y="288501"/>
              </a:lnTo>
              <a:lnTo>
                <a:pt x="0" y="288501"/>
              </a:lnTo>
              <a:lnTo>
                <a:pt x="0" y="42335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E27AF7-7E91-47B6-B3CE-1B86E0F09AF1}">
      <dsp:nvSpPr>
        <dsp:cNvPr id="0" name=""/>
        <dsp:cNvSpPr/>
      </dsp:nvSpPr>
      <dsp:spPr>
        <a:xfrm>
          <a:off x="1283" y="1239860"/>
          <a:ext cx="1455650" cy="92433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CE8AE9-9D57-4D84-8C91-531302F14C6C}">
      <dsp:nvSpPr>
        <dsp:cNvPr id="0" name=""/>
        <dsp:cNvSpPr/>
      </dsp:nvSpPr>
      <dsp:spPr>
        <a:xfrm>
          <a:off x="163022" y="1393512"/>
          <a:ext cx="1455650" cy="9243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/>
            <a:t>Escenarios de cambios socioeconómicos globales proyectados hasta 2100. </a:t>
          </a:r>
          <a:endParaRPr lang="en-GB" sz="900" kern="1200"/>
        </a:p>
      </dsp:txBody>
      <dsp:txXfrm>
        <a:off x="190095" y="1420585"/>
        <a:ext cx="1401504" cy="870192"/>
      </dsp:txXfrm>
    </dsp:sp>
    <dsp:sp modelId="{C243BB48-4149-4450-9F63-948C6D4C161F}">
      <dsp:nvSpPr>
        <dsp:cNvPr id="0" name=""/>
        <dsp:cNvSpPr/>
      </dsp:nvSpPr>
      <dsp:spPr>
        <a:xfrm>
          <a:off x="1780412" y="1239860"/>
          <a:ext cx="1455650" cy="92433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3F8642-835B-4818-85FA-5787A022E9C6}">
      <dsp:nvSpPr>
        <dsp:cNvPr id="0" name=""/>
        <dsp:cNvSpPr/>
      </dsp:nvSpPr>
      <dsp:spPr>
        <a:xfrm>
          <a:off x="1942151" y="1393512"/>
          <a:ext cx="1455650" cy="9243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/>
            <a:t>Se utilizan para derivar escenarios de emisiones de gases de efecto invernadero según diferentes políticas climáticas.</a:t>
          </a:r>
          <a:endParaRPr lang="en-GB" sz="900" kern="1200"/>
        </a:p>
      </dsp:txBody>
      <dsp:txXfrm>
        <a:off x="1969224" y="1420585"/>
        <a:ext cx="1401504" cy="870192"/>
      </dsp:txXfrm>
    </dsp:sp>
    <dsp:sp modelId="{65E2F042-DE26-4D0C-BD66-69E9E35985FE}">
      <dsp:nvSpPr>
        <dsp:cNvPr id="0" name=""/>
        <dsp:cNvSpPr/>
      </dsp:nvSpPr>
      <dsp:spPr>
        <a:xfrm>
          <a:off x="3559540" y="1239860"/>
          <a:ext cx="1455650" cy="92433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DE4A32-8889-4451-A24A-DC77978E4847}">
      <dsp:nvSpPr>
        <dsp:cNvPr id="0" name=""/>
        <dsp:cNvSpPr/>
      </dsp:nvSpPr>
      <dsp:spPr>
        <a:xfrm>
          <a:off x="3721279" y="1393512"/>
          <a:ext cx="1455650" cy="9243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/>
            <a:t>Proyecciones de emisiones de metano.</a:t>
          </a:r>
          <a:endParaRPr lang="en-GB" sz="900" kern="1200"/>
        </a:p>
      </dsp:txBody>
      <dsp:txXfrm>
        <a:off x="3748352" y="1420585"/>
        <a:ext cx="1401504" cy="870192"/>
      </dsp:txXfrm>
    </dsp:sp>
    <dsp:sp modelId="{BF2C70FF-D3D0-4B19-B781-84AF839C2B28}">
      <dsp:nvSpPr>
        <dsp:cNvPr id="0" name=""/>
        <dsp:cNvSpPr/>
      </dsp:nvSpPr>
      <dsp:spPr>
        <a:xfrm>
          <a:off x="5338669" y="1239860"/>
          <a:ext cx="1455650" cy="92433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6032A2-8BE5-45C4-9B73-4712B4B2DFCC}">
      <dsp:nvSpPr>
        <dsp:cNvPr id="0" name=""/>
        <dsp:cNvSpPr/>
      </dsp:nvSpPr>
      <dsp:spPr>
        <a:xfrm>
          <a:off x="5500408" y="1393512"/>
          <a:ext cx="1455650" cy="9243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/>
            <a:t>Los escenarios son:</a:t>
          </a:r>
          <a:endParaRPr lang="en-GB" sz="900" kern="1200"/>
        </a:p>
      </dsp:txBody>
      <dsp:txXfrm>
        <a:off x="5527481" y="1420585"/>
        <a:ext cx="1401504" cy="870192"/>
      </dsp:txXfrm>
    </dsp:sp>
    <dsp:sp modelId="{C6776768-2F3E-4086-85E5-174DC646C43D}">
      <dsp:nvSpPr>
        <dsp:cNvPr id="0" name=""/>
        <dsp:cNvSpPr/>
      </dsp:nvSpPr>
      <dsp:spPr>
        <a:xfrm>
          <a:off x="1780412" y="2587550"/>
          <a:ext cx="1455650" cy="92433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1B1A25-7121-47DE-B1A6-3B72FAE0074D}">
      <dsp:nvSpPr>
        <dsp:cNvPr id="0" name=""/>
        <dsp:cNvSpPr/>
      </dsp:nvSpPr>
      <dsp:spPr>
        <a:xfrm>
          <a:off x="1942151" y="2741202"/>
          <a:ext cx="1455650" cy="9243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/>
            <a:t>SSP1: Sostenibilidad (tomar el camino verde)</a:t>
          </a:r>
          <a:endParaRPr lang="en-GB" sz="900" kern="1200"/>
        </a:p>
      </dsp:txBody>
      <dsp:txXfrm>
        <a:off x="1969224" y="2768275"/>
        <a:ext cx="1401504" cy="870192"/>
      </dsp:txXfrm>
    </dsp:sp>
    <dsp:sp modelId="{84DBCC45-4031-462E-94C8-8968C5F660AF}">
      <dsp:nvSpPr>
        <dsp:cNvPr id="0" name=""/>
        <dsp:cNvSpPr/>
      </dsp:nvSpPr>
      <dsp:spPr>
        <a:xfrm>
          <a:off x="3559540" y="2587550"/>
          <a:ext cx="1455650" cy="92433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578009-C6CA-4B04-BC1D-45E78CD7C5CE}">
      <dsp:nvSpPr>
        <dsp:cNvPr id="0" name=""/>
        <dsp:cNvSpPr/>
      </dsp:nvSpPr>
      <dsp:spPr>
        <a:xfrm>
          <a:off x="3721279" y="2741202"/>
          <a:ext cx="1455650" cy="9243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/>
            <a:t>SSP2: Mitad del camino</a:t>
          </a:r>
          <a:endParaRPr lang="en-GB" sz="900" kern="1200"/>
        </a:p>
      </dsp:txBody>
      <dsp:txXfrm>
        <a:off x="3748352" y="2768275"/>
        <a:ext cx="1401504" cy="870192"/>
      </dsp:txXfrm>
    </dsp:sp>
    <dsp:sp modelId="{C87C913D-A2F0-49A2-968C-AB6767F22008}">
      <dsp:nvSpPr>
        <dsp:cNvPr id="0" name=""/>
        <dsp:cNvSpPr/>
      </dsp:nvSpPr>
      <dsp:spPr>
        <a:xfrm>
          <a:off x="5338669" y="2587550"/>
          <a:ext cx="1455650" cy="92433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4DBF5A-E606-4B34-85A8-C0A8984B0A4C}">
      <dsp:nvSpPr>
        <dsp:cNvPr id="0" name=""/>
        <dsp:cNvSpPr/>
      </dsp:nvSpPr>
      <dsp:spPr>
        <a:xfrm>
          <a:off x="5500408" y="2741202"/>
          <a:ext cx="1455650" cy="9243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/>
            <a:t>SSP3: Rivalidad regional (un camino rocoso)</a:t>
          </a:r>
          <a:endParaRPr lang="en-GB" sz="900" kern="1200"/>
        </a:p>
      </dsp:txBody>
      <dsp:txXfrm>
        <a:off x="5527481" y="2768275"/>
        <a:ext cx="1401504" cy="870192"/>
      </dsp:txXfrm>
    </dsp:sp>
    <dsp:sp modelId="{BA65B252-019E-4B0F-AC1F-793BB90E46F3}">
      <dsp:nvSpPr>
        <dsp:cNvPr id="0" name=""/>
        <dsp:cNvSpPr/>
      </dsp:nvSpPr>
      <dsp:spPr>
        <a:xfrm>
          <a:off x="7117798" y="2587550"/>
          <a:ext cx="1455650" cy="92433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47E5B3-4AF3-410B-95B2-B2112E393977}">
      <dsp:nvSpPr>
        <dsp:cNvPr id="0" name=""/>
        <dsp:cNvSpPr/>
      </dsp:nvSpPr>
      <dsp:spPr>
        <a:xfrm>
          <a:off x="7279537" y="2741202"/>
          <a:ext cx="1455650" cy="9243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/>
            <a:t>SSP4: Desigualdad (un camino dividido)</a:t>
          </a:r>
          <a:endParaRPr lang="en-GB" sz="900" kern="1200"/>
        </a:p>
      </dsp:txBody>
      <dsp:txXfrm>
        <a:off x="7306610" y="2768275"/>
        <a:ext cx="1401504" cy="870192"/>
      </dsp:txXfrm>
    </dsp:sp>
    <dsp:sp modelId="{ADE3F8CC-FE86-45DC-B352-0603D1B2F745}">
      <dsp:nvSpPr>
        <dsp:cNvPr id="0" name=""/>
        <dsp:cNvSpPr/>
      </dsp:nvSpPr>
      <dsp:spPr>
        <a:xfrm>
          <a:off x="8896926" y="2587550"/>
          <a:ext cx="1455650" cy="92433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3C815D-A2F8-45C0-9CFB-5CE8928DC867}">
      <dsp:nvSpPr>
        <dsp:cNvPr id="0" name=""/>
        <dsp:cNvSpPr/>
      </dsp:nvSpPr>
      <dsp:spPr>
        <a:xfrm>
          <a:off x="9058665" y="2741202"/>
          <a:ext cx="1455650" cy="9243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0" i="0" kern="1200"/>
            <a:t>SSP5: Desarrollo impulsado por combustibles fósiles (tomar la autopista)</a:t>
          </a:r>
          <a:endParaRPr lang="en-GB" sz="900" kern="1200"/>
        </a:p>
      </dsp:txBody>
      <dsp:txXfrm>
        <a:off x="9085738" y="2768275"/>
        <a:ext cx="1401504" cy="87019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1C41A6-A623-4CE1-9713-B1A2852ADD12}">
      <dsp:nvSpPr>
        <dsp:cNvPr id="0" name=""/>
        <dsp:cNvSpPr/>
      </dsp:nvSpPr>
      <dsp:spPr>
        <a:xfrm>
          <a:off x="0" y="1226343"/>
          <a:ext cx="10515600" cy="245268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600" kern="1200" dirty="0"/>
            <a:t>Consiste en </a:t>
          </a:r>
          <a:r>
            <a:rPr lang="es-ES" sz="4600" b="1" kern="1200" dirty="0"/>
            <a:t>reducir</a:t>
          </a:r>
          <a:r>
            <a:rPr lang="es-ES" sz="4600" kern="1200" dirty="0"/>
            <a:t> el </a:t>
          </a:r>
          <a:r>
            <a:rPr lang="es-ES" sz="4600" b="1" kern="1200" dirty="0"/>
            <a:t>grado</a:t>
          </a:r>
          <a:r>
            <a:rPr lang="es-ES" sz="4600" kern="1200" dirty="0"/>
            <a:t> o la </a:t>
          </a:r>
          <a:r>
            <a:rPr lang="es-ES" sz="4600" b="1" kern="1200" dirty="0"/>
            <a:t>intensidad</a:t>
          </a:r>
          <a:r>
            <a:rPr lang="es-ES" sz="4600" kern="1200" dirty="0"/>
            <a:t> de las </a:t>
          </a:r>
          <a:r>
            <a:rPr lang="es-ES" sz="4600" b="1" kern="1200" dirty="0"/>
            <a:t>emisiones de gases de efecto invernadero </a:t>
          </a:r>
          <a:r>
            <a:rPr lang="es-ES" sz="4600" kern="1200" dirty="0"/>
            <a:t>(GHG)</a:t>
          </a:r>
          <a:endParaRPr lang="es-GT" sz="4600" kern="1200" dirty="0"/>
        </a:p>
      </dsp:txBody>
      <dsp:txXfrm>
        <a:off x="71837" y="1298180"/>
        <a:ext cx="10371926" cy="23090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20808F-EF81-4611-9429-BDD8DC2D0394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18565-9006-4722-BFB4-F034BB717BA2}" type="slidenum">
              <a:rPr lang="es-GT" smtClean="0"/>
              <a:t>‹#›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612129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GT"/>
              <a:t>Portada general, utilizar cuando no existe algun título secundario de la presentación.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18565-9006-4722-BFB4-F034BB717BA2}" type="slidenum">
              <a:rPr lang="es-GT" smtClean="0"/>
              <a:t>1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032322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GT"/>
              <a:t>Portada para expositor.</a:t>
            </a:r>
          </a:p>
          <a:p>
            <a:endParaRPr lang="es-GT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18565-9006-4722-BFB4-F034BB717BA2}" type="slidenum">
              <a:rPr lang="es-GT" smtClean="0"/>
              <a:t>2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229458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Diapositiva de portadilla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Se usa para dividir secciones en una presentación.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Espacio disponible para título de secciones.</a:t>
            </a:r>
            <a:endParaRPr lang="es-GT"/>
          </a:p>
          <a:p>
            <a:endParaRPr lang="es-GT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18565-9006-4722-BFB4-F034BB717BA2}" type="slidenum">
              <a:rPr lang="es-GT" smtClean="0"/>
              <a:t>4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96103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5E85C-4D63-2869-6760-DBD84611B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F8D4BE3-A856-6667-BEBE-39122A96B2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A722D6E-F5C6-3614-D646-B69DFF472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Diapositiva de contenido (opción 1)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Se usa para el desarrollo de temas.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Se puede agregar texto, tablas, figuras, videos.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Usar máximo 6-8 renglones de texto.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Tamaño de letra: 16-20.</a:t>
            </a:r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305F18-35AF-4E4E-4D20-7C3DA13F2E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18565-9006-4722-BFB4-F034BB717BA2}" type="slidenum">
              <a:rPr lang="es-GT" smtClean="0"/>
              <a:t>5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134355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5E85C-4D63-2869-6760-DBD84611B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F8D4BE3-A856-6667-BEBE-39122A96B2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A722D6E-F5C6-3614-D646-B69DFF472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Diapositiva de contenido (opción 1)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Se usa para el desarrollo de temas.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Se puede agregar texto, tablas, figuras, videos.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Usar máximo 6-8 renglones de texto.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Tamaño de letra: 16-20.</a:t>
            </a:r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305F18-35AF-4E4E-4D20-7C3DA13F2E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18565-9006-4722-BFB4-F034BB717BA2}" type="slidenum">
              <a:rPr lang="es-GT" smtClean="0"/>
              <a:t>6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539361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5E85C-4D63-2869-6760-DBD84611B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F8D4BE3-A856-6667-BEBE-39122A96B2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A722D6E-F5C6-3614-D646-B69DFF472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Diapositiva de contenido (opción 1)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Se usa para el desarrollo de temas.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Se puede agregar texto, tablas, figuras, videos.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Usar máximo 6-8 renglones de texto.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Tamaño de letra: 16-20.</a:t>
            </a:r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305F18-35AF-4E4E-4D20-7C3DA13F2E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18565-9006-4722-BFB4-F034BB717BA2}" type="slidenum">
              <a:rPr lang="es-GT" smtClean="0"/>
              <a:t>7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659700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5E85C-4D63-2869-6760-DBD84611B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F8D4BE3-A856-6667-BEBE-39122A96B2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A722D6E-F5C6-3614-D646-B69DFF472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Diapositiva de contenido (opción 1)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Se usa para el desarrollo de temas.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Se puede agregar texto, tablas, figuras, videos.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Usar máximo 6-8 renglones de texto.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Tamaño de letra: 16-20.</a:t>
            </a:r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305F18-35AF-4E4E-4D20-7C3DA13F2E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18565-9006-4722-BFB4-F034BB717BA2}" type="slidenum">
              <a:rPr lang="es-GT" smtClean="0"/>
              <a:t>8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68696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5E85C-4D63-2869-6760-DBD84611B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F8D4BE3-A856-6667-BEBE-39122A96B2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A722D6E-F5C6-3614-D646-B69DFF472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Diapositiva de contenido (opción 1)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Se usa para el desarrollo de temas.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Se puede agregar texto, tablas, figuras, videos.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Usar máximo 6-8 renglones de texto.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Tamaño de letra: 16-20.</a:t>
            </a:r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305F18-35AF-4E4E-4D20-7C3DA13F2E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18565-9006-4722-BFB4-F034BB717BA2}" type="slidenum">
              <a:rPr lang="es-GT" smtClean="0"/>
              <a:t>9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529885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Diapositiva de portadilla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Se usa para dividir secciones en una presentación.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Espacio disponible para título de secciones.</a:t>
            </a:r>
            <a:endParaRPr lang="es-GT"/>
          </a:p>
          <a:p>
            <a:endParaRPr lang="es-GT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18565-9006-4722-BFB4-F034BB717BA2}" type="slidenum">
              <a:rPr lang="es-GT" smtClean="0"/>
              <a:t>10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0482744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F3CEB-9FFE-D352-92C9-6C2588F78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1788465-FFD8-EB98-CE86-89B11BBE7B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7157F7A-08F6-9B9C-AA2A-5B48230356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Diapositiva de portadilla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Se usa para dividir secciones en una presentación.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Espacio disponible para título de secciones.</a:t>
            </a:r>
            <a:endParaRPr lang="es-GT"/>
          </a:p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F0C9ABB-1D67-89E0-3370-2BC3A0439E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18565-9006-4722-BFB4-F034BB717BA2}" type="slidenum">
              <a:rPr lang="es-GT" smtClean="0"/>
              <a:t>24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8675243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50658-C0E2-84CA-B992-79123C40A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09A9E74-51E6-3B68-C9CD-8F19411E6A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CD24B21-E561-1AEF-B513-E98A2FC99D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GT"/>
              <a:t>Mariano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91A0F14-1A3C-0EB3-2850-99E684A4CC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18565-9006-4722-BFB4-F034BB717BA2}" type="slidenum">
              <a:rPr lang="es-GT" smtClean="0"/>
              <a:t>25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59855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F3CEB-9FFE-D352-92C9-6C2588F78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1788465-FFD8-EB98-CE86-89B11BBE7B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7157F7A-08F6-9B9C-AA2A-5B48230356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Diapositiva de portadilla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Se usa para dividir secciones en una presentación.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/>
              <a:t>Espacio disponible para título de secciones.</a:t>
            </a:r>
            <a:endParaRPr lang="es-GT"/>
          </a:p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F0C9ABB-1D67-89E0-3370-2BC3A0439E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18565-9006-4722-BFB4-F034BB717BA2}" type="slidenum">
              <a:rPr lang="es-GT" smtClean="0"/>
              <a:t>29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8675243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GT"/>
              <a:t>Gracias con expositor y contacto.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18565-9006-4722-BFB4-F034BB717BA2}" type="slidenum">
              <a:rPr lang="es-GT" smtClean="0"/>
              <a:t>33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241828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6" Type="http://schemas.microsoft.com/office/2007/relationships/hdphoto" Target="../media/hdphoto6.wdp"/><Relationship Id="rId5" Type="http://schemas.openxmlformats.org/officeDocument/2006/relationships/image" Target="../media/image21.png"/><Relationship Id="rId4" Type="http://schemas.microsoft.com/office/2007/relationships/hdphoto" Target="../media/hdphoto5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6.jpeg"/><Relationship Id="rId3" Type="http://schemas.openxmlformats.org/officeDocument/2006/relationships/image" Target="../media/image7.png"/><Relationship Id="rId7" Type="http://schemas.openxmlformats.org/officeDocument/2006/relationships/image" Target="../media/image27.svg"/><Relationship Id="rId12" Type="http://schemas.openxmlformats.org/officeDocument/2006/relationships/hyperlink" Target="mailto:evelyn.vargas@uicn.org" TargetMode="External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9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A4F19167-9A7B-D717-9A8D-59F977173D3D}"/>
              </a:ext>
            </a:extLst>
          </p:cNvPr>
          <p:cNvSpPr/>
          <p:nvPr userDrawn="1"/>
        </p:nvSpPr>
        <p:spPr>
          <a:xfrm>
            <a:off x="-9622" y="-15086"/>
            <a:ext cx="12214874" cy="6899590"/>
          </a:xfrm>
          <a:prstGeom prst="rect">
            <a:avLst/>
          </a:prstGeom>
          <a:solidFill>
            <a:srgbClr val="003E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87269ED-0EEA-D752-2946-CBAD39EC41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5590" y="1273215"/>
            <a:ext cx="9100820" cy="376743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D47C463-E921-1AA5-4B1F-E34016443C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00976"/>
            <a:ext cx="12192000" cy="328352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5F364B3-EB65-7B1F-8CE8-32E1B998A48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139" r="1139"/>
          <a:stretch/>
        </p:blipFill>
        <p:spPr>
          <a:xfrm>
            <a:off x="-9622" y="6183066"/>
            <a:ext cx="12214874" cy="70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14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D8C13737-1ECF-1BD7-68A4-D05018A3AF54}"/>
              </a:ext>
            </a:extLst>
          </p:cNvPr>
          <p:cNvSpPr/>
          <p:nvPr userDrawn="1"/>
        </p:nvSpPr>
        <p:spPr>
          <a:xfrm>
            <a:off x="-9622" y="-15086"/>
            <a:ext cx="12214874" cy="6899590"/>
          </a:xfrm>
          <a:prstGeom prst="rect">
            <a:avLst/>
          </a:prstGeom>
          <a:solidFill>
            <a:srgbClr val="003E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DD24E45-51EB-A892-B1C1-9FD20350DB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49518"/>
            <a:ext cx="12192000" cy="400848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51DDF2A-E8E3-D454-0AC5-7DA9AD18DF2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8" y="2246852"/>
            <a:ext cx="9144000" cy="1506776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s-MX"/>
              <a:t>Haz clic para ingresar el título</a:t>
            </a:r>
            <a:endParaRPr lang="es-GT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86B83349-7E2E-DD93-0C3D-D95C13215F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9071" y="8279"/>
            <a:ext cx="7866402" cy="2159902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82F21D55-82FE-FBBD-7514-823C96D16AC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6210" y="6121296"/>
            <a:ext cx="1652124" cy="552682"/>
          </a:xfrm>
          <a:prstGeom prst="rect">
            <a:avLst/>
          </a:prstGeom>
        </p:spPr>
      </p:pic>
      <p:sp>
        <p:nvSpPr>
          <p:cNvPr id="5" name="Marcador de texto 3">
            <a:extLst>
              <a:ext uri="{FF2B5EF4-FFF2-40B4-BE49-F238E27FC236}">
                <a16:creationId xmlns:a16="http://schemas.microsoft.com/office/drawing/2014/main" id="{09D20DB0-E249-3B65-1B9C-730B90BD1D4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66259" y="5749168"/>
            <a:ext cx="4659481" cy="371752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70B62A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 ingresar fecha</a:t>
            </a:r>
          </a:p>
        </p:txBody>
      </p:sp>
      <p:sp>
        <p:nvSpPr>
          <p:cNvPr id="6" name="Marcador de texto 3">
            <a:extLst>
              <a:ext uri="{FF2B5EF4-FFF2-40B4-BE49-F238E27FC236}">
                <a16:creationId xmlns:a16="http://schemas.microsoft.com/office/drawing/2014/main" id="{A28EDFCC-A88C-4A1C-E435-CF8211F88DC2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2442584" y="3985637"/>
            <a:ext cx="7306828" cy="371752"/>
          </a:xfrm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 ingresar nombre de expositor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2C81A313-C985-1F8A-7D74-887B8D6153C3}"/>
              </a:ext>
            </a:extLst>
          </p:cNvPr>
          <p:cNvCxnSpPr/>
          <p:nvPr userDrawn="1"/>
        </p:nvCxnSpPr>
        <p:spPr>
          <a:xfrm>
            <a:off x="4294208" y="5521124"/>
            <a:ext cx="3449255" cy="0"/>
          </a:xfrm>
          <a:prstGeom prst="line">
            <a:avLst/>
          </a:prstGeom>
          <a:ln>
            <a:solidFill>
              <a:srgbClr val="70B6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2C1FBD55-D3ED-DE10-229F-1025F5E9716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1139" r="1139"/>
          <a:stretch/>
        </p:blipFill>
        <p:spPr>
          <a:xfrm>
            <a:off x="-9622" y="6183066"/>
            <a:ext cx="12214874" cy="70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134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6368E00D-3792-DF30-01D7-C5A15AAA44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A311579B-B9FC-F372-3945-066A6078970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B62A">
              <a:alpha val="6936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FBBE9E5-5515-EA5C-064C-F25A7062BA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6946" y="11574"/>
            <a:ext cx="7866403" cy="3256430"/>
          </a:xfrm>
          <a:prstGeom prst="rect">
            <a:avLst/>
          </a:prstGeom>
        </p:spPr>
      </p:pic>
      <p:sp>
        <p:nvSpPr>
          <p:cNvPr id="18" name="Título 1">
            <a:extLst>
              <a:ext uri="{FF2B5EF4-FFF2-40B4-BE49-F238E27FC236}">
                <a16:creationId xmlns:a16="http://schemas.microsoft.com/office/drawing/2014/main" id="{35406633-157C-0A5C-B95B-5C665D2AD77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1279434" y="5319274"/>
            <a:ext cx="1354865" cy="4702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i="0" kern="1200">
                <a:solidFill>
                  <a:srgbClr val="003E6D"/>
                </a:solidFill>
                <a:latin typeface="HelveticaNeueLT Std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s-GT" sz="700" b="0" i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@Paul Aragón/UICN</a:t>
            </a:r>
            <a:endParaRPr lang="es-GT" sz="600" b="0" i="0">
              <a:solidFill>
                <a:schemeClr val="bg1"/>
              </a:solidFill>
              <a:latin typeface="HelveticaNeueLT Std Lt" panose="020B040302020202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38B9B91-086E-DEF5-C7A1-946B08C01B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8" y="2246852"/>
            <a:ext cx="9144000" cy="1506776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rgbClr val="003E6D"/>
                </a:solidFill>
              </a:defRPr>
            </a:lvl1pPr>
          </a:lstStyle>
          <a:p>
            <a:r>
              <a:rPr lang="es-MX"/>
              <a:t>Haz clic para ingresar el título</a:t>
            </a:r>
            <a:endParaRPr lang="es-GT"/>
          </a:p>
        </p:txBody>
      </p:sp>
      <p:sp>
        <p:nvSpPr>
          <p:cNvPr id="3" name="Marcador de texto 3">
            <a:extLst>
              <a:ext uri="{FF2B5EF4-FFF2-40B4-BE49-F238E27FC236}">
                <a16:creationId xmlns:a16="http://schemas.microsoft.com/office/drawing/2014/main" id="{4D28205D-2F99-5318-0ADC-C45D6243576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66259" y="5749168"/>
            <a:ext cx="4659481" cy="371752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003E6D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 ingresar fecha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C310380-084F-DD49-E39E-40D45D40554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2442584" y="3985637"/>
            <a:ext cx="7306828" cy="371752"/>
          </a:xfrm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 ingresar nombre de expositor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3C5007F-E2B7-77FD-6EEB-E8577A1B55D9}"/>
              </a:ext>
            </a:extLst>
          </p:cNvPr>
          <p:cNvCxnSpPr/>
          <p:nvPr userDrawn="1"/>
        </p:nvCxnSpPr>
        <p:spPr>
          <a:xfrm>
            <a:off x="4294208" y="5521124"/>
            <a:ext cx="3449255" cy="0"/>
          </a:xfrm>
          <a:prstGeom prst="line">
            <a:avLst/>
          </a:prstGeom>
          <a:ln>
            <a:solidFill>
              <a:srgbClr val="003E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2B1062CF-8070-F829-6D95-E61FFDC0E38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139" r="1139"/>
          <a:stretch/>
        </p:blipFill>
        <p:spPr>
          <a:xfrm>
            <a:off x="-9622" y="6174101"/>
            <a:ext cx="12214874" cy="70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575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FC98E2E2-A494-1170-04F8-AE8A7492267B}"/>
              </a:ext>
            </a:extLst>
          </p:cNvPr>
          <p:cNvSpPr/>
          <p:nvPr userDrawn="1"/>
        </p:nvSpPr>
        <p:spPr>
          <a:xfrm>
            <a:off x="1081549" y="0"/>
            <a:ext cx="4628271" cy="6858000"/>
          </a:xfrm>
          <a:prstGeom prst="rect">
            <a:avLst/>
          </a:prstGeom>
          <a:solidFill>
            <a:srgbClr val="70B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3DE0E2C-36EC-B899-2C37-DB6155A500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599"/>
          <a:stretch/>
        </p:blipFill>
        <p:spPr>
          <a:xfrm>
            <a:off x="1081548" y="227577"/>
            <a:ext cx="4628271" cy="6656927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16A1270F-8498-F82C-BB57-A12B55AB4F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1125415"/>
            <a:ext cx="5961007" cy="4853353"/>
          </a:xfrm>
        </p:spPr>
        <p:txBody>
          <a:bodyPr anchor="ctr">
            <a:norm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2800">
                <a:solidFill>
                  <a:srgbClr val="003E6D"/>
                </a:solidFill>
              </a:defRPr>
            </a:lvl1pPr>
          </a:lstStyle>
          <a:p>
            <a:r>
              <a:rPr lang="es-MX"/>
              <a:t>Punto 1</a:t>
            </a:r>
            <a:br>
              <a:rPr lang="es-MX"/>
            </a:br>
            <a:r>
              <a:rPr lang="es-MX"/>
              <a:t>Punto 2</a:t>
            </a:r>
            <a:br>
              <a:rPr lang="es-MX"/>
            </a:br>
            <a:r>
              <a:rPr lang="es-MX"/>
              <a:t>Punto 3</a:t>
            </a:r>
            <a:br>
              <a:rPr lang="es-MX"/>
            </a:br>
            <a:r>
              <a:rPr lang="es-MX"/>
              <a:t>Punto 4</a:t>
            </a:r>
            <a:br>
              <a:rPr lang="es-MX"/>
            </a:br>
            <a:r>
              <a:rPr lang="es-MX"/>
              <a:t>Punto 5</a:t>
            </a:r>
            <a:br>
              <a:rPr lang="es-MX"/>
            </a:br>
            <a:r>
              <a:rPr lang="es-MX"/>
              <a:t>Punto 6</a:t>
            </a:r>
            <a:endParaRPr lang="es-GT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234B5501-1E1B-AEBC-BB31-5FDC6F0CFB31}"/>
              </a:ext>
            </a:extLst>
          </p:cNvPr>
          <p:cNvSpPr txBox="1">
            <a:spLocks/>
          </p:cNvSpPr>
          <p:nvPr userDrawn="1"/>
        </p:nvSpPr>
        <p:spPr>
          <a:xfrm>
            <a:off x="1105317" y="0"/>
            <a:ext cx="4334784" cy="27759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i="0" kern="1200">
                <a:solidFill>
                  <a:srgbClr val="003E6D"/>
                </a:solidFill>
                <a:latin typeface="HelveticaNeueLT Std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s-MX" sz="5400">
                <a:solidFill>
                  <a:schemeClr val="bg1"/>
                </a:solidFill>
              </a:rPr>
              <a:t>Agenda</a:t>
            </a:r>
            <a:endParaRPr lang="es-GT" sz="5400">
              <a:solidFill>
                <a:schemeClr val="bg1"/>
              </a:solidFill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8A9463A-C20B-F760-EEBF-6E3F4BDEC1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1114" y="5978768"/>
            <a:ext cx="2265893" cy="69675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BB7CB2B-2CA5-2C95-AFFD-D075E6F7B5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92"/>
          <a:stretch/>
        </p:blipFill>
        <p:spPr>
          <a:xfrm>
            <a:off x="-39178" y="-13252"/>
            <a:ext cx="1120725" cy="6884504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35406633-157C-0A5C-B95B-5C665D2AD77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68983" y="5971940"/>
            <a:ext cx="1354865" cy="4702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i="0" kern="1200">
                <a:solidFill>
                  <a:srgbClr val="003E6D"/>
                </a:solidFill>
                <a:latin typeface="HelveticaNeueLT Std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s-GT" sz="700" b="0" i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@Paul Aragón/UICN</a:t>
            </a:r>
            <a:endParaRPr lang="es-GT" sz="600" b="0" i="0">
              <a:solidFill>
                <a:schemeClr val="bg1"/>
              </a:solidFill>
              <a:latin typeface="HelveticaNeueLT Std L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733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FC98E2E2-A494-1170-04F8-AE8A7492267B}"/>
              </a:ext>
            </a:extLst>
          </p:cNvPr>
          <p:cNvSpPr/>
          <p:nvPr userDrawn="1"/>
        </p:nvSpPr>
        <p:spPr>
          <a:xfrm>
            <a:off x="3217763" y="0"/>
            <a:ext cx="8962662" cy="6858000"/>
          </a:xfrm>
          <a:prstGeom prst="rect">
            <a:avLst/>
          </a:prstGeom>
          <a:solidFill>
            <a:srgbClr val="70B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E518998-0A81-833C-E4C9-8FE91E57B9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1999" y="4597828"/>
            <a:ext cx="7620002" cy="2260172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16A1270F-8498-F82C-BB57-A12B55AB4F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6893" y="3709878"/>
            <a:ext cx="7170214" cy="1109095"/>
          </a:xfrm>
        </p:spPr>
        <p:txBody>
          <a:bodyPr anchor="ctr">
            <a:norm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s-MX"/>
              <a:t>Agrega título de portadilla</a:t>
            </a:r>
            <a:endParaRPr lang="es-GT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8A9463A-C20B-F760-EEBF-6E3F4BDEC1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2404" y="109079"/>
            <a:ext cx="2265893" cy="696758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35406633-157C-0A5C-B95B-5C665D2AD77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468428" y="5261274"/>
            <a:ext cx="1354865" cy="4702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i="0" kern="1200">
                <a:solidFill>
                  <a:srgbClr val="003E6D"/>
                </a:solidFill>
                <a:latin typeface="HelveticaNeueLT Std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s-GT" sz="800" b="0" i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@Paul Aragón/UICN</a:t>
            </a:r>
            <a:endParaRPr lang="es-GT" sz="700" b="0" i="0">
              <a:solidFill>
                <a:schemeClr val="bg1"/>
              </a:solidFill>
              <a:latin typeface="HelveticaNeueLT Std Lt" panose="020B0403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3C06352-8837-A232-D918-9604B40149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6128" y="-1"/>
            <a:ext cx="4598127" cy="689719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5486FB2-35D0-9D71-8ECE-BE89277BE2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1999" y="1885748"/>
            <a:ext cx="4661775" cy="1478260"/>
          </a:xfrm>
          <a:prstGeom prst="rect">
            <a:avLst/>
          </a:prstGeom>
        </p:spPr>
      </p:pic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B0B25C00-6378-AB79-35AF-37A6C8FAC266}"/>
              </a:ext>
            </a:extLst>
          </p:cNvPr>
          <p:cNvCxnSpPr>
            <a:cxnSpLocks/>
          </p:cNvCxnSpPr>
          <p:nvPr userDrawn="1"/>
        </p:nvCxnSpPr>
        <p:spPr>
          <a:xfrm>
            <a:off x="4886794" y="3773582"/>
            <a:ext cx="57972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61E8AEDE-AC53-1714-19A2-0027A0098FA6}"/>
              </a:ext>
            </a:extLst>
          </p:cNvPr>
          <p:cNvCxnSpPr>
            <a:cxnSpLocks/>
          </p:cNvCxnSpPr>
          <p:nvPr userDrawn="1"/>
        </p:nvCxnSpPr>
        <p:spPr>
          <a:xfrm>
            <a:off x="4886794" y="4832361"/>
            <a:ext cx="57972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273408DE-7FF6-72D9-5F66-CDB1E5743D6F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3659435" y="6118371"/>
            <a:ext cx="1354865" cy="4702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i="0" kern="1200">
                <a:solidFill>
                  <a:srgbClr val="003E6D"/>
                </a:solidFill>
                <a:latin typeface="HelveticaNeueLT Std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s-GT" sz="700" b="0" i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@Paul Aragón/UICN</a:t>
            </a:r>
            <a:endParaRPr lang="es-GT" sz="600" b="0" i="0">
              <a:solidFill>
                <a:schemeClr val="bg1"/>
              </a:solidFill>
              <a:latin typeface="HelveticaNeueLT Std L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498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3DA4D01D-0237-428C-48A2-943CF665D3D1}"/>
              </a:ext>
            </a:extLst>
          </p:cNvPr>
          <p:cNvSpPr/>
          <p:nvPr userDrawn="1"/>
        </p:nvSpPr>
        <p:spPr>
          <a:xfrm>
            <a:off x="1" y="0"/>
            <a:ext cx="12191999" cy="2883877"/>
          </a:xfrm>
          <a:prstGeom prst="rect">
            <a:avLst/>
          </a:prstGeom>
          <a:solidFill>
            <a:srgbClr val="70B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E4791AF-A775-9079-077A-A70C4AFE2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88" y="378953"/>
            <a:ext cx="10515600" cy="20477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9AE438-E2FD-4086-985E-DFA43648F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62830"/>
            <a:ext cx="10515600" cy="291413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6109BC30-4E5B-9C2E-4ED4-B5122FD1B01B}"/>
              </a:ext>
            </a:extLst>
          </p:cNvPr>
          <p:cNvCxnSpPr/>
          <p:nvPr userDrawn="1"/>
        </p:nvCxnSpPr>
        <p:spPr>
          <a:xfrm>
            <a:off x="10866437" y="-13647"/>
            <a:ext cx="0" cy="67133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080102CC-F780-8A9A-E47C-AA90068729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91025"/>
            <a:ext cx="12192000" cy="159185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4F6FF06-E0AA-65A9-C474-818FB5D6CE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75264" y="-214236"/>
            <a:ext cx="1213104" cy="6973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E35B6F7-FF58-7912-88E3-F595C1F14B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177" y="192966"/>
            <a:ext cx="671753" cy="69675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13B5B7F-98DD-600F-2A83-844F486A64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176" y="741606"/>
            <a:ext cx="763826" cy="69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86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id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4791AF-A775-9079-077A-A70C4AFE2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88" y="378953"/>
            <a:ext cx="10515600" cy="696759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9AE438-E2FD-4086-985E-DFA43648F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35513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i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43D3127-7DBA-6091-0772-64BDCAF93E5E}"/>
              </a:ext>
            </a:extLst>
          </p:cNvPr>
          <p:cNvSpPr/>
          <p:nvPr userDrawn="1"/>
        </p:nvSpPr>
        <p:spPr>
          <a:xfrm>
            <a:off x="-9622" y="-15086"/>
            <a:ext cx="12214874" cy="6899590"/>
          </a:xfrm>
          <a:prstGeom prst="rect">
            <a:avLst/>
          </a:prstGeom>
          <a:solidFill>
            <a:srgbClr val="003E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E4791AF-A775-9079-077A-A70C4AFE2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88" y="378953"/>
            <a:ext cx="10515600" cy="696759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9AE438-E2FD-4086-985E-DFA43648F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F1EAB51-551D-D83F-0907-116D06CA11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292651"/>
            <a:ext cx="12192000" cy="1591853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EE55B001-EF1C-A493-3A98-929B4D530E1C}"/>
              </a:ext>
            </a:extLst>
          </p:cNvPr>
          <p:cNvCxnSpPr/>
          <p:nvPr userDrawn="1"/>
        </p:nvCxnSpPr>
        <p:spPr>
          <a:xfrm>
            <a:off x="10866437" y="-13647"/>
            <a:ext cx="0" cy="67133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:a16="http://schemas.microsoft.com/office/drawing/2014/main" id="{4E3F83C8-547A-4924-4D6B-801CD9B7E7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6436" y="-221870"/>
            <a:ext cx="1220118" cy="122011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E25B2BE-BAD9-BBD7-F4F5-BDD9ED4A48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177" y="192966"/>
            <a:ext cx="671753" cy="69675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0630703-DE0B-B5F0-DBFD-3070C14FAB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176" y="741606"/>
            <a:ext cx="763826" cy="69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3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969140-637D-FBC8-A23A-BC3A0EBF0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9496" y="585842"/>
            <a:ext cx="5183188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AD68D28-D411-977F-A339-30584CA750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9496" y="190188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95E6A0-181C-B335-8C58-34C15DB023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9496" y="2725792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  <a:endParaRPr lang="es-GT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CF0ED1F-6237-4092-7766-105C25684552}"/>
              </a:ext>
            </a:extLst>
          </p:cNvPr>
          <p:cNvSpPr/>
          <p:nvPr userDrawn="1"/>
        </p:nvSpPr>
        <p:spPr>
          <a:xfrm>
            <a:off x="5774868" y="0"/>
            <a:ext cx="103418" cy="6858000"/>
          </a:xfrm>
          <a:prstGeom prst="rect">
            <a:avLst/>
          </a:prstGeom>
          <a:solidFill>
            <a:srgbClr val="003E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35406633-157C-0A5C-B95B-5C665D2AD77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442301" y="5261274"/>
            <a:ext cx="1354865" cy="4702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i="0" kern="1200">
                <a:solidFill>
                  <a:srgbClr val="003E6D"/>
                </a:solidFill>
                <a:latin typeface="HelveticaNeueLT Std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s-GT" sz="800" b="0" i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@Paul Aragón/UICN</a:t>
            </a:r>
            <a:endParaRPr lang="es-GT" sz="700" b="0" i="0">
              <a:solidFill>
                <a:schemeClr val="bg1"/>
              </a:solidFill>
              <a:latin typeface="HelveticaNeueLT Std Lt" panose="020B0403020202020204" pitchFamily="34" charset="0"/>
            </a:endParaRP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FB9B68E-7434-BC36-DEB8-72B67906A0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5774868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919335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473CACDF-D2BD-13BB-54D7-927EA1BA6AA8}"/>
              </a:ext>
            </a:extLst>
          </p:cNvPr>
          <p:cNvSpPr/>
          <p:nvPr userDrawn="1"/>
        </p:nvSpPr>
        <p:spPr>
          <a:xfrm>
            <a:off x="1" y="0"/>
            <a:ext cx="5281447" cy="6858000"/>
          </a:xfrm>
          <a:prstGeom prst="rect">
            <a:avLst/>
          </a:prstGeom>
          <a:solidFill>
            <a:srgbClr val="70B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EA5ECAD-A456-9324-D970-5C572B822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199"/>
            <a:ext cx="3932237" cy="1781503"/>
          </a:xfrm>
        </p:spPr>
        <p:txBody>
          <a:bodyPr anchor="b"/>
          <a:lstStyle>
            <a:lvl1pPr>
              <a:defRPr sz="3200">
                <a:solidFill>
                  <a:srgbClr val="003E6D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D0706E4-F9B3-8967-B777-FAD3B3545B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1448" y="0"/>
            <a:ext cx="6910552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ECE7335-FBEF-EC8B-F423-076931DCC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49061"/>
            <a:ext cx="3932237" cy="4051739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12CB2E5-2C90-9B61-8F5B-9BE71629C7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91425"/>
            <a:ext cx="5330502" cy="236657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C2C1157-FF2F-C325-A376-EF2738AC14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177" y="192966"/>
            <a:ext cx="671753" cy="69675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70B1ECF-1895-D724-AAF6-D95169FAC4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176" y="741606"/>
            <a:ext cx="763826" cy="69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31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cias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1A88348D-1B3B-DC40-83F2-76EE34351045}"/>
              </a:ext>
            </a:extLst>
          </p:cNvPr>
          <p:cNvSpPr/>
          <p:nvPr userDrawn="1"/>
        </p:nvSpPr>
        <p:spPr>
          <a:xfrm>
            <a:off x="-11575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164981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cias exposi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4A9289B-DF46-139B-9021-261B141201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52792"/>
            <a:ext cx="12192000" cy="684162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26A0294-E4A6-76E5-466F-05317436090B}"/>
              </a:ext>
            </a:extLst>
          </p:cNvPr>
          <p:cNvSpPr/>
          <p:nvPr userDrawn="1"/>
        </p:nvSpPr>
        <p:spPr>
          <a:xfrm>
            <a:off x="-9622" y="-15086"/>
            <a:ext cx="12214874" cy="6899590"/>
          </a:xfrm>
          <a:prstGeom prst="rect">
            <a:avLst/>
          </a:prstGeom>
          <a:solidFill>
            <a:srgbClr val="003E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2C6DDE-1783-03C1-C68B-7DC430A3B3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49518"/>
            <a:ext cx="12192000" cy="400848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EDBC7ED-8404-50AE-7A48-571F47AA841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1006" y="3782493"/>
            <a:ext cx="5224729" cy="216286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74E3628-3555-5945-3B81-4EF39298741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6210" y="6121296"/>
            <a:ext cx="1652124" cy="552682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0061D15F-9F93-14F9-6D33-B655E8EBEBED}"/>
              </a:ext>
            </a:extLst>
          </p:cNvPr>
          <p:cNvSpPr txBox="1"/>
          <p:nvPr userDrawn="1"/>
        </p:nvSpPr>
        <p:spPr>
          <a:xfrm>
            <a:off x="2898883" y="611539"/>
            <a:ext cx="6388976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GT" sz="9600" b="1" i="0">
                <a:solidFill>
                  <a:schemeClr val="bg1"/>
                </a:solidFill>
                <a:latin typeface="HelveticaNeueLT Std" panose="020B0604020202020204" pitchFamily="34" charset="0"/>
              </a:rPr>
              <a:t>¡Gracias!</a:t>
            </a:r>
          </a:p>
          <a:p>
            <a:endParaRPr lang="es-GT"/>
          </a:p>
        </p:txBody>
      </p:sp>
      <p:sp>
        <p:nvSpPr>
          <p:cNvPr id="2" name="Marcador de texto 3">
            <a:extLst>
              <a:ext uri="{FF2B5EF4-FFF2-40B4-BE49-F238E27FC236}">
                <a16:creationId xmlns:a16="http://schemas.microsoft.com/office/drawing/2014/main" id="{54F0393F-5E4A-E80A-C94B-D8D0CD213F3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2442584" y="2458198"/>
            <a:ext cx="7306828" cy="371752"/>
          </a:xfrm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rgbClr val="70B62A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 ingresar nombre de expositor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D368D6C-78AB-73F0-3DD3-A5C9283242F2}"/>
              </a:ext>
            </a:extLst>
          </p:cNvPr>
          <p:cNvSpPr txBox="1"/>
          <p:nvPr userDrawn="1"/>
        </p:nvSpPr>
        <p:spPr>
          <a:xfrm>
            <a:off x="1014407" y="5822228"/>
            <a:ext cx="29317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GT" sz="1100" b="0" i="0">
                <a:solidFill>
                  <a:schemeClr val="bg1"/>
                </a:solidFill>
                <a:latin typeface="HelveticaNeueLT Std Lt" panose="020B0403020202020204" pitchFamily="34" charset="0"/>
              </a:rPr>
              <a:t>(+502) 2361-0592     /     (+502) 2361-0593</a:t>
            </a:r>
          </a:p>
        </p:txBody>
      </p:sp>
      <p:pic>
        <p:nvPicPr>
          <p:cNvPr id="4" name="Gráfico 3" descr="Receiver con relleno sólido">
            <a:extLst>
              <a:ext uri="{FF2B5EF4-FFF2-40B4-BE49-F238E27FC236}">
                <a16:creationId xmlns:a16="http://schemas.microsoft.com/office/drawing/2014/main" id="{1D811409-8C70-E771-907B-97750F7FE14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3385" y="5821852"/>
            <a:ext cx="231022" cy="231022"/>
          </a:xfrm>
          <a:prstGeom prst="rect">
            <a:avLst/>
          </a:prstGeom>
        </p:spPr>
      </p:pic>
      <p:pic>
        <p:nvPicPr>
          <p:cNvPr id="5" name="Gráfico 4" descr="Envelope con relleno sólido">
            <a:extLst>
              <a:ext uri="{FF2B5EF4-FFF2-40B4-BE49-F238E27FC236}">
                <a16:creationId xmlns:a16="http://schemas.microsoft.com/office/drawing/2014/main" id="{2A41EFAC-9236-DB45-7FA3-94316823095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26979" y="5829846"/>
            <a:ext cx="231022" cy="231022"/>
          </a:xfrm>
          <a:prstGeom prst="rect">
            <a:avLst/>
          </a:prstGeom>
        </p:spPr>
      </p:pic>
      <p:pic>
        <p:nvPicPr>
          <p:cNvPr id="9" name="Gráfico 8" descr="Marker con relleno sólido">
            <a:extLst>
              <a:ext uri="{FF2B5EF4-FFF2-40B4-BE49-F238E27FC236}">
                <a16:creationId xmlns:a16="http://schemas.microsoft.com/office/drawing/2014/main" id="{B8BDD786-9990-C9BD-B272-E35C313A326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213872" y="5816492"/>
            <a:ext cx="273109" cy="27310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067F14C4-A42E-4E7C-E315-F42469E10DEF}"/>
              </a:ext>
            </a:extLst>
          </p:cNvPr>
          <p:cNvSpPr txBox="1"/>
          <p:nvPr userDrawn="1"/>
        </p:nvSpPr>
        <p:spPr>
          <a:xfrm>
            <a:off x="4997007" y="5822228"/>
            <a:ext cx="176700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GT" sz="1100" b="0" i="0">
                <a:solidFill>
                  <a:schemeClr val="bg1"/>
                </a:solidFill>
                <a:latin typeface="HelveticaNeueLT Std Lt" panose="020B0403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evelyn.vargas@uicn.org</a:t>
            </a:r>
            <a:endParaRPr lang="es-GT" sz="1100" b="0" i="0">
              <a:solidFill>
                <a:schemeClr val="bg1"/>
              </a:solidFill>
              <a:latin typeface="HelveticaNeueLT Std Lt" panose="020B0403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7D83FCC-D5D4-2B66-0789-7E086E668424}"/>
              </a:ext>
            </a:extLst>
          </p:cNvPr>
          <p:cNvSpPr txBox="1"/>
          <p:nvPr userDrawn="1"/>
        </p:nvSpPr>
        <p:spPr>
          <a:xfrm>
            <a:off x="7486981" y="5822228"/>
            <a:ext cx="50292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GT" sz="1100" b="0" i="0">
                <a:solidFill>
                  <a:schemeClr val="bg1"/>
                </a:solidFill>
                <a:latin typeface="HelveticaNeueLT Std Lt" panose="020B0403020202020204" pitchFamily="34" charset="0"/>
              </a:rPr>
              <a:t>5ta. Av. 12-56 Z.14,  Edificio UNIO, oficinas 201A-B, Guatemala, C.A.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F6D2BD4-A5D1-01D4-466C-ED0161D15A3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139" r="1139"/>
          <a:stretch/>
        </p:blipFill>
        <p:spPr>
          <a:xfrm>
            <a:off x="-9622" y="6183066"/>
            <a:ext cx="12214874" cy="70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320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F2E43C8-0938-A3A8-CEAB-F6CF3EED4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649" y="378953"/>
            <a:ext cx="10593139" cy="6967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341528-B2E0-7E58-A614-D6C4BD4B6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71562"/>
            <a:ext cx="10515600" cy="4905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4B4A88-A472-EC23-8DB5-049427ECED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fld id="{55C1B1A9-8F1E-A447-9547-55BA947A0F1B}" type="datetimeFigureOut">
              <a:rPr lang="es-GT" smtClean="0"/>
              <a:pPr/>
              <a:t>24/04/2025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A84111-749F-9E35-7955-8396013DB6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EF266F-2559-AF3D-6C47-9550308B1B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NeueLT Std" panose="020B0604020202020204" pitchFamily="34" charset="0"/>
              </a:defRPr>
            </a:lvl1pPr>
          </a:lstStyle>
          <a:p>
            <a:fld id="{A179B439-1710-C14D-8675-BDB5C2C3F999}" type="slidenum">
              <a:rPr lang="es-GT" smtClean="0"/>
              <a:pPr/>
              <a:t>‹#›</a:t>
            </a:fld>
            <a:endParaRPr lang="es-GT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6DFBD2A-E2D2-E220-9267-4F522C17904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6437" y="-248752"/>
            <a:ext cx="1220121" cy="1220121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78AE071D-BDD2-EDD3-06FA-D418B5F9D1F1}"/>
              </a:ext>
            </a:extLst>
          </p:cNvPr>
          <p:cNvCxnSpPr/>
          <p:nvPr userDrawn="1"/>
        </p:nvCxnSpPr>
        <p:spPr>
          <a:xfrm>
            <a:off x="10866437" y="-13647"/>
            <a:ext cx="0" cy="671332"/>
          </a:xfrm>
          <a:prstGeom prst="line">
            <a:avLst/>
          </a:prstGeom>
          <a:ln>
            <a:solidFill>
              <a:srgbClr val="003E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CE42DFF7-6553-E538-B406-A165347D2E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177" y="192966"/>
            <a:ext cx="671753" cy="696758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8D318DFC-EE60-4291-D808-D49FF9F706B2}"/>
              </a:ext>
            </a:extLst>
          </p:cNvPr>
          <p:cNvSpPr/>
          <p:nvPr userDrawn="1"/>
        </p:nvSpPr>
        <p:spPr>
          <a:xfrm flipV="1">
            <a:off x="-3176" y="6726731"/>
            <a:ext cx="3972225" cy="45719"/>
          </a:xfrm>
          <a:prstGeom prst="rect">
            <a:avLst/>
          </a:prstGeom>
          <a:solidFill>
            <a:srgbClr val="6EB6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AA7014C-1FE7-F81A-B4D2-FF894995C182}"/>
              </a:ext>
            </a:extLst>
          </p:cNvPr>
          <p:cNvSpPr/>
          <p:nvPr userDrawn="1"/>
        </p:nvSpPr>
        <p:spPr>
          <a:xfrm flipV="1">
            <a:off x="2106941" y="6725291"/>
            <a:ext cx="8226762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26931554-63A9-A111-9A5C-FF4071B44B25}"/>
              </a:ext>
            </a:extLst>
          </p:cNvPr>
          <p:cNvSpPr/>
          <p:nvPr userDrawn="1"/>
        </p:nvSpPr>
        <p:spPr>
          <a:xfrm flipV="1">
            <a:off x="9230497" y="6721475"/>
            <a:ext cx="2964681" cy="45719"/>
          </a:xfrm>
          <a:prstGeom prst="rect">
            <a:avLst/>
          </a:prstGeom>
          <a:solidFill>
            <a:srgbClr val="6EB6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2D7B8661-18B3-777B-13EE-4ABFDBDD2D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176" y="741606"/>
            <a:ext cx="763826" cy="696758"/>
          </a:xfrm>
          <a:prstGeom prst="rect">
            <a:avLst/>
          </a:prstGeom>
        </p:spPr>
      </p:pic>
      <p:grpSp>
        <p:nvGrpSpPr>
          <p:cNvPr id="157" name="Grupo 156">
            <a:extLst>
              <a:ext uri="{FF2B5EF4-FFF2-40B4-BE49-F238E27FC236}">
                <a16:creationId xmlns:a16="http://schemas.microsoft.com/office/drawing/2014/main" id="{1B8F5755-2978-ED90-0E74-973F39F688D8}"/>
              </a:ext>
            </a:extLst>
          </p:cNvPr>
          <p:cNvGrpSpPr/>
          <p:nvPr userDrawn="1"/>
        </p:nvGrpSpPr>
        <p:grpSpPr>
          <a:xfrm>
            <a:off x="125994" y="1921610"/>
            <a:ext cx="252744" cy="1970859"/>
            <a:chOff x="125994" y="1921610"/>
            <a:chExt cx="252744" cy="1970859"/>
          </a:xfrm>
        </p:grpSpPr>
        <p:sp>
          <p:nvSpPr>
            <p:cNvPr id="24" name="Forma libre: forma 10">
              <a:extLst>
                <a:ext uri="{FF2B5EF4-FFF2-40B4-BE49-F238E27FC236}">
                  <a16:creationId xmlns:a16="http://schemas.microsoft.com/office/drawing/2014/main" id="{D83B9619-8F64-A2D0-7DAE-5EA9FECE2C91}"/>
                </a:ext>
              </a:extLst>
            </p:cNvPr>
            <p:cNvSpPr/>
            <p:nvPr/>
          </p:nvSpPr>
          <p:spPr>
            <a:xfrm>
              <a:off x="125994" y="3852814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8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8"/>
                    <a:pt x="20411" y="8748"/>
                  </a:cubicBezTo>
                  <a:cubicBezTo>
                    <a:pt x="26852" y="8748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25" name="Forma libre: forma 11">
              <a:extLst>
                <a:ext uri="{FF2B5EF4-FFF2-40B4-BE49-F238E27FC236}">
                  <a16:creationId xmlns:a16="http://schemas.microsoft.com/office/drawing/2014/main" id="{22BE1CE4-4D15-D720-1483-5B292D7E4606}"/>
                </a:ext>
              </a:extLst>
            </p:cNvPr>
            <p:cNvSpPr/>
            <p:nvPr/>
          </p:nvSpPr>
          <p:spPr>
            <a:xfrm>
              <a:off x="340249" y="3852814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8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8"/>
                    <a:pt x="20411" y="8748"/>
                  </a:cubicBezTo>
                  <a:cubicBezTo>
                    <a:pt x="26852" y="8748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30" name="Forma libre: forma 16">
              <a:extLst>
                <a:ext uri="{FF2B5EF4-FFF2-40B4-BE49-F238E27FC236}">
                  <a16:creationId xmlns:a16="http://schemas.microsoft.com/office/drawing/2014/main" id="{991E8690-7223-A39E-ED4D-C33146B9CFA7}"/>
                </a:ext>
              </a:extLst>
            </p:cNvPr>
            <p:cNvSpPr/>
            <p:nvPr/>
          </p:nvSpPr>
          <p:spPr>
            <a:xfrm>
              <a:off x="125994" y="3610917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31" name="Forma libre: forma 17">
              <a:extLst>
                <a:ext uri="{FF2B5EF4-FFF2-40B4-BE49-F238E27FC236}">
                  <a16:creationId xmlns:a16="http://schemas.microsoft.com/office/drawing/2014/main" id="{0D39C684-F807-7B85-C657-10B536ED9D6F}"/>
                </a:ext>
              </a:extLst>
            </p:cNvPr>
            <p:cNvSpPr/>
            <p:nvPr/>
          </p:nvSpPr>
          <p:spPr>
            <a:xfrm>
              <a:off x="340249" y="3610917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36" name="Forma libre: forma 22">
              <a:extLst>
                <a:ext uri="{FF2B5EF4-FFF2-40B4-BE49-F238E27FC236}">
                  <a16:creationId xmlns:a16="http://schemas.microsoft.com/office/drawing/2014/main" id="{4BCF4B39-7E99-725B-7D4D-B6136D338D66}"/>
                </a:ext>
              </a:extLst>
            </p:cNvPr>
            <p:cNvSpPr/>
            <p:nvPr/>
          </p:nvSpPr>
          <p:spPr>
            <a:xfrm>
              <a:off x="125994" y="3369021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37" name="Forma libre: forma 23">
              <a:extLst>
                <a:ext uri="{FF2B5EF4-FFF2-40B4-BE49-F238E27FC236}">
                  <a16:creationId xmlns:a16="http://schemas.microsoft.com/office/drawing/2014/main" id="{3BEA7C5D-84E1-728E-4E85-A124D2DB8811}"/>
                </a:ext>
              </a:extLst>
            </p:cNvPr>
            <p:cNvSpPr/>
            <p:nvPr/>
          </p:nvSpPr>
          <p:spPr>
            <a:xfrm>
              <a:off x="340249" y="3369021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42" name="Forma libre: forma 28">
              <a:extLst>
                <a:ext uri="{FF2B5EF4-FFF2-40B4-BE49-F238E27FC236}">
                  <a16:creationId xmlns:a16="http://schemas.microsoft.com/office/drawing/2014/main" id="{8E9B85A6-A085-DF63-B22D-C7F8B8D5A6AB}"/>
                </a:ext>
              </a:extLst>
            </p:cNvPr>
            <p:cNvSpPr/>
            <p:nvPr/>
          </p:nvSpPr>
          <p:spPr>
            <a:xfrm>
              <a:off x="125994" y="3128447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43" name="Forma libre: forma 29">
              <a:extLst>
                <a:ext uri="{FF2B5EF4-FFF2-40B4-BE49-F238E27FC236}">
                  <a16:creationId xmlns:a16="http://schemas.microsoft.com/office/drawing/2014/main" id="{23991C9C-922E-B5DF-5978-2807C7CF4C3D}"/>
                </a:ext>
              </a:extLst>
            </p:cNvPr>
            <p:cNvSpPr/>
            <p:nvPr/>
          </p:nvSpPr>
          <p:spPr>
            <a:xfrm>
              <a:off x="340249" y="3128447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48" name="Forma libre: forma 34">
              <a:extLst>
                <a:ext uri="{FF2B5EF4-FFF2-40B4-BE49-F238E27FC236}">
                  <a16:creationId xmlns:a16="http://schemas.microsoft.com/office/drawing/2014/main" id="{A0126B67-1AC0-204F-B21B-30B51E60A9B6}"/>
                </a:ext>
              </a:extLst>
            </p:cNvPr>
            <p:cNvSpPr/>
            <p:nvPr/>
          </p:nvSpPr>
          <p:spPr>
            <a:xfrm>
              <a:off x="125994" y="2886551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49" name="Forma libre: forma 35">
              <a:extLst>
                <a:ext uri="{FF2B5EF4-FFF2-40B4-BE49-F238E27FC236}">
                  <a16:creationId xmlns:a16="http://schemas.microsoft.com/office/drawing/2014/main" id="{2E730483-D2D9-B881-9E42-F0A9A1A37344}"/>
                </a:ext>
              </a:extLst>
            </p:cNvPr>
            <p:cNvSpPr/>
            <p:nvPr/>
          </p:nvSpPr>
          <p:spPr>
            <a:xfrm>
              <a:off x="340249" y="2886551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54" name="Forma libre: forma 40">
              <a:extLst>
                <a:ext uri="{FF2B5EF4-FFF2-40B4-BE49-F238E27FC236}">
                  <a16:creationId xmlns:a16="http://schemas.microsoft.com/office/drawing/2014/main" id="{A3C9B343-F6BF-FEB5-5DBB-B7B37800CD59}"/>
                </a:ext>
              </a:extLst>
            </p:cNvPr>
            <p:cNvSpPr/>
            <p:nvPr/>
          </p:nvSpPr>
          <p:spPr>
            <a:xfrm>
              <a:off x="125994" y="2645977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55" name="Forma libre: forma 41">
              <a:extLst>
                <a:ext uri="{FF2B5EF4-FFF2-40B4-BE49-F238E27FC236}">
                  <a16:creationId xmlns:a16="http://schemas.microsoft.com/office/drawing/2014/main" id="{01BCDE7F-03A4-15F3-94FE-B35BDF258ECF}"/>
                </a:ext>
              </a:extLst>
            </p:cNvPr>
            <p:cNvSpPr/>
            <p:nvPr/>
          </p:nvSpPr>
          <p:spPr>
            <a:xfrm>
              <a:off x="340249" y="2645977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60" name="Forma libre: forma 46">
              <a:extLst>
                <a:ext uri="{FF2B5EF4-FFF2-40B4-BE49-F238E27FC236}">
                  <a16:creationId xmlns:a16="http://schemas.microsoft.com/office/drawing/2014/main" id="{C4F3A924-1C07-345E-1D96-F1E398C04224}"/>
                </a:ext>
              </a:extLst>
            </p:cNvPr>
            <p:cNvSpPr/>
            <p:nvPr/>
          </p:nvSpPr>
          <p:spPr>
            <a:xfrm>
              <a:off x="125994" y="2404080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61" name="Forma libre: forma 47">
              <a:extLst>
                <a:ext uri="{FF2B5EF4-FFF2-40B4-BE49-F238E27FC236}">
                  <a16:creationId xmlns:a16="http://schemas.microsoft.com/office/drawing/2014/main" id="{C9B19132-F4D7-E6F7-9730-EB516FA57C98}"/>
                </a:ext>
              </a:extLst>
            </p:cNvPr>
            <p:cNvSpPr/>
            <p:nvPr/>
          </p:nvSpPr>
          <p:spPr>
            <a:xfrm>
              <a:off x="340249" y="2404080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66" name="Forma libre: forma 52">
              <a:extLst>
                <a:ext uri="{FF2B5EF4-FFF2-40B4-BE49-F238E27FC236}">
                  <a16:creationId xmlns:a16="http://schemas.microsoft.com/office/drawing/2014/main" id="{3C1C7755-35A4-7F0E-00BF-1507596F8D1E}"/>
                </a:ext>
              </a:extLst>
            </p:cNvPr>
            <p:cNvSpPr/>
            <p:nvPr/>
          </p:nvSpPr>
          <p:spPr>
            <a:xfrm>
              <a:off x="125994" y="2162184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67" name="Forma libre: forma 53">
              <a:extLst>
                <a:ext uri="{FF2B5EF4-FFF2-40B4-BE49-F238E27FC236}">
                  <a16:creationId xmlns:a16="http://schemas.microsoft.com/office/drawing/2014/main" id="{FE47C4A6-3FAF-20E1-680F-4B1BCB55AD84}"/>
                </a:ext>
              </a:extLst>
            </p:cNvPr>
            <p:cNvSpPr/>
            <p:nvPr/>
          </p:nvSpPr>
          <p:spPr>
            <a:xfrm>
              <a:off x="340249" y="2162184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72" name="Forma libre: forma 58">
              <a:extLst>
                <a:ext uri="{FF2B5EF4-FFF2-40B4-BE49-F238E27FC236}">
                  <a16:creationId xmlns:a16="http://schemas.microsoft.com/office/drawing/2014/main" id="{CBCBAA05-7F1B-30C2-D029-D784F3797669}"/>
                </a:ext>
              </a:extLst>
            </p:cNvPr>
            <p:cNvSpPr/>
            <p:nvPr/>
          </p:nvSpPr>
          <p:spPr>
            <a:xfrm>
              <a:off x="125994" y="1921610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73" name="Forma libre: forma 59">
              <a:extLst>
                <a:ext uri="{FF2B5EF4-FFF2-40B4-BE49-F238E27FC236}">
                  <a16:creationId xmlns:a16="http://schemas.microsoft.com/office/drawing/2014/main" id="{2017C8A3-C488-3AB3-DC18-97C0432F4068}"/>
                </a:ext>
              </a:extLst>
            </p:cNvPr>
            <p:cNvSpPr/>
            <p:nvPr/>
          </p:nvSpPr>
          <p:spPr>
            <a:xfrm>
              <a:off x="340249" y="1921610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</p:grpSp>
      <p:grpSp>
        <p:nvGrpSpPr>
          <p:cNvPr id="158" name="Grupo 157">
            <a:extLst>
              <a:ext uri="{FF2B5EF4-FFF2-40B4-BE49-F238E27FC236}">
                <a16:creationId xmlns:a16="http://schemas.microsoft.com/office/drawing/2014/main" id="{4A7431A1-11BE-EEC8-DBE3-286AF4B5A67F}"/>
              </a:ext>
            </a:extLst>
          </p:cNvPr>
          <p:cNvGrpSpPr/>
          <p:nvPr userDrawn="1"/>
        </p:nvGrpSpPr>
        <p:grpSpPr>
          <a:xfrm>
            <a:off x="11072618" y="3947030"/>
            <a:ext cx="1109760" cy="1969537"/>
            <a:chOff x="11072618" y="3947030"/>
            <a:chExt cx="1109760" cy="1969537"/>
          </a:xfrm>
        </p:grpSpPr>
        <p:sp>
          <p:nvSpPr>
            <p:cNvPr id="75" name="Forma libre: forma 60">
              <a:extLst>
                <a:ext uri="{FF2B5EF4-FFF2-40B4-BE49-F238E27FC236}">
                  <a16:creationId xmlns:a16="http://schemas.microsoft.com/office/drawing/2014/main" id="{8ACC695E-16DD-AC33-111F-630B9486D76F}"/>
                </a:ext>
              </a:extLst>
            </p:cNvPr>
            <p:cNvSpPr/>
            <p:nvPr/>
          </p:nvSpPr>
          <p:spPr>
            <a:xfrm>
              <a:off x="11072618" y="5876912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8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70"/>
                    <a:pt x="13969" y="8748"/>
                    <a:pt x="20411" y="8748"/>
                  </a:cubicBezTo>
                  <a:cubicBezTo>
                    <a:pt x="26853" y="8748"/>
                    <a:pt x="32074" y="13970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76" name="Forma libre: forma 61">
              <a:extLst>
                <a:ext uri="{FF2B5EF4-FFF2-40B4-BE49-F238E27FC236}">
                  <a16:creationId xmlns:a16="http://schemas.microsoft.com/office/drawing/2014/main" id="{692CE9ED-ACBB-B2B8-C3F3-7EC7F383DFCA}"/>
                </a:ext>
              </a:extLst>
            </p:cNvPr>
            <p:cNvSpPr/>
            <p:nvPr/>
          </p:nvSpPr>
          <p:spPr>
            <a:xfrm>
              <a:off x="11286873" y="5876912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8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70"/>
                    <a:pt x="13969" y="8748"/>
                    <a:pt x="20411" y="8748"/>
                  </a:cubicBezTo>
                  <a:cubicBezTo>
                    <a:pt x="26853" y="8748"/>
                    <a:pt x="32074" y="13970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77" name="Forma libre: forma 62">
              <a:extLst>
                <a:ext uri="{FF2B5EF4-FFF2-40B4-BE49-F238E27FC236}">
                  <a16:creationId xmlns:a16="http://schemas.microsoft.com/office/drawing/2014/main" id="{A8A27E65-2DDE-7E0A-9C4F-5AD8AAC4D6F1}"/>
                </a:ext>
              </a:extLst>
            </p:cNvPr>
            <p:cNvSpPr/>
            <p:nvPr/>
          </p:nvSpPr>
          <p:spPr>
            <a:xfrm>
              <a:off x="11501126" y="5876912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0 w 34989"/>
                <a:gd name="connsiteY1" fmla="*/ 32074 h 34989"/>
                <a:gd name="connsiteX2" fmla="*/ 8747 w 34989"/>
                <a:gd name="connsiteY2" fmla="*/ 20411 h 34989"/>
                <a:gd name="connsiteX3" fmla="*/ 20410 w 34989"/>
                <a:gd name="connsiteY3" fmla="*/ 8748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0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70"/>
                    <a:pt x="13969" y="8748"/>
                    <a:pt x="20410" y="8748"/>
                  </a:cubicBezTo>
                  <a:cubicBezTo>
                    <a:pt x="26852" y="8748"/>
                    <a:pt x="32074" y="13970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78" name="Forma libre: forma 63">
              <a:extLst>
                <a:ext uri="{FF2B5EF4-FFF2-40B4-BE49-F238E27FC236}">
                  <a16:creationId xmlns:a16="http://schemas.microsoft.com/office/drawing/2014/main" id="{B7509072-BEA2-13B2-B631-1408191C63A9}"/>
                </a:ext>
              </a:extLst>
            </p:cNvPr>
            <p:cNvSpPr/>
            <p:nvPr/>
          </p:nvSpPr>
          <p:spPr>
            <a:xfrm>
              <a:off x="11715381" y="5876912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8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70"/>
                    <a:pt x="13969" y="8748"/>
                    <a:pt x="20411" y="8748"/>
                  </a:cubicBezTo>
                  <a:cubicBezTo>
                    <a:pt x="26852" y="8748"/>
                    <a:pt x="32074" y="13970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79" name="Forma libre: forma 64">
              <a:extLst>
                <a:ext uri="{FF2B5EF4-FFF2-40B4-BE49-F238E27FC236}">
                  <a16:creationId xmlns:a16="http://schemas.microsoft.com/office/drawing/2014/main" id="{6C640BE1-5E34-864B-2252-7B27AF3E8550}"/>
                </a:ext>
              </a:extLst>
            </p:cNvPr>
            <p:cNvSpPr/>
            <p:nvPr/>
          </p:nvSpPr>
          <p:spPr>
            <a:xfrm>
              <a:off x="11929635" y="5876912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8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70"/>
                    <a:pt x="13969" y="8748"/>
                    <a:pt x="20411" y="8748"/>
                  </a:cubicBezTo>
                  <a:cubicBezTo>
                    <a:pt x="26852" y="8748"/>
                    <a:pt x="32074" y="13970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80" name="Forma libre: forma 65">
              <a:extLst>
                <a:ext uri="{FF2B5EF4-FFF2-40B4-BE49-F238E27FC236}">
                  <a16:creationId xmlns:a16="http://schemas.microsoft.com/office/drawing/2014/main" id="{42FFAACE-5980-2A10-43E8-041E314701AA}"/>
                </a:ext>
              </a:extLst>
            </p:cNvPr>
            <p:cNvSpPr/>
            <p:nvPr/>
          </p:nvSpPr>
          <p:spPr>
            <a:xfrm>
              <a:off x="12143889" y="5876912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8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70"/>
                    <a:pt x="13969" y="8748"/>
                    <a:pt x="20411" y="8748"/>
                  </a:cubicBezTo>
                  <a:cubicBezTo>
                    <a:pt x="26853" y="8748"/>
                    <a:pt x="32074" y="13970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84" name="Forma libre: forma 69">
              <a:extLst>
                <a:ext uri="{FF2B5EF4-FFF2-40B4-BE49-F238E27FC236}">
                  <a16:creationId xmlns:a16="http://schemas.microsoft.com/office/drawing/2014/main" id="{DC6B1173-27BF-7904-BDBF-063AF4C56F6A}"/>
                </a:ext>
              </a:extLst>
            </p:cNvPr>
            <p:cNvSpPr/>
            <p:nvPr/>
          </p:nvSpPr>
          <p:spPr>
            <a:xfrm>
              <a:off x="11072618" y="5636338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85" name="Forma libre: forma 70">
              <a:extLst>
                <a:ext uri="{FF2B5EF4-FFF2-40B4-BE49-F238E27FC236}">
                  <a16:creationId xmlns:a16="http://schemas.microsoft.com/office/drawing/2014/main" id="{E3E9A1B5-9B82-EFCE-A3D4-C59D4127A927}"/>
                </a:ext>
              </a:extLst>
            </p:cNvPr>
            <p:cNvSpPr/>
            <p:nvPr/>
          </p:nvSpPr>
          <p:spPr>
            <a:xfrm>
              <a:off x="11286873" y="5636338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86" name="Forma libre: forma 71">
              <a:extLst>
                <a:ext uri="{FF2B5EF4-FFF2-40B4-BE49-F238E27FC236}">
                  <a16:creationId xmlns:a16="http://schemas.microsoft.com/office/drawing/2014/main" id="{EE28A619-F581-3A34-06A1-2BA83847038B}"/>
                </a:ext>
              </a:extLst>
            </p:cNvPr>
            <p:cNvSpPr/>
            <p:nvPr/>
          </p:nvSpPr>
          <p:spPr>
            <a:xfrm>
              <a:off x="11501126" y="5636338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0 w 34989"/>
                <a:gd name="connsiteY1" fmla="*/ 32074 h 34989"/>
                <a:gd name="connsiteX2" fmla="*/ 8747 w 34989"/>
                <a:gd name="connsiteY2" fmla="*/ 20411 h 34989"/>
                <a:gd name="connsiteX3" fmla="*/ 20410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0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0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87" name="Forma libre: forma 72">
              <a:extLst>
                <a:ext uri="{FF2B5EF4-FFF2-40B4-BE49-F238E27FC236}">
                  <a16:creationId xmlns:a16="http://schemas.microsoft.com/office/drawing/2014/main" id="{6E107B4B-463C-CEB3-2F81-A9027DFF108F}"/>
                </a:ext>
              </a:extLst>
            </p:cNvPr>
            <p:cNvSpPr/>
            <p:nvPr/>
          </p:nvSpPr>
          <p:spPr>
            <a:xfrm>
              <a:off x="11715381" y="5636338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88" name="Forma libre: forma 73">
              <a:extLst>
                <a:ext uri="{FF2B5EF4-FFF2-40B4-BE49-F238E27FC236}">
                  <a16:creationId xmlns:a16="http://schemas.microsoft.com/office/drawing/2014/main" id="{047AE21D-7B32-DAC4-FC90-E3F5803AF978}"/>
                </a:ext>
              </a:extLst>
            </p:cNvPr>
            <p:cNvSpPr/>
            <p:nvPr/>
          </p:nvSpPr>
          <p:spPr>
            <a:xfrm>
              <a:off x="11929635" y="5636338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89" name="Forma libre: forma 74">
              <a:extLst>
                <a:ext uri="{FF2B5EF4-FFF2-40B4-BE49-F238E27FC236}">
                  <a16:creationId xmlns:a16="http://schemas.microsoft.com/office/drawing/2014/main" id="{400A4867-E6A7-13F1-A2B1-8566284EB366}"/>
                </a:ext>
              </a:extLst>
            </p:cNvPr>
            <p:cNvSpPr/>
            <p:nvPr/>
          </p:nvSpPr>
          <p:spPr>
            <a:xfrm>
              <a:off x="12143889" y="5636338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93" name="Forma libre: forma 78">
              <a:extLst>
                <a:ext uri="{FF2B5EF4-FFF2-40B4-BE49-F238E27FC236}">
                  <a16:creationId xmlns:a16="http://schemas.microsoft.com/office/drawing/2014/main" id="{CE7EB4B0-03F8-47D3-1518-F37E6C007CD4}"/>
                </a:ext>
              </a:extLst>
            </p:cNvPr>
            <p:cNvSpPr/>
            <p:nvPr/>
          </p:nvSpPr>
          <p:spPr>
            <a:xfrm>
              <a:off x="11072618" y="5394442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8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70"/>
                    <a:pt x="13969" y="8748"/>
                    <a:pt x="20411" y="8748"/>
                  </a:cubicBezTo>
                  <a:cubicBezTo>
                    <a:pt x="26853" y="8748"/>
                    <a:pt x="32074" y="13970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94" name="Forma libre: forma 79">
              <a:extLst>
                <a:ext uri="{FF2B5EF4-FFF2-40B4-BE49-F238E27FC236}">
                  <a16:creationId xmlns:a16="http://schemas.microsoft.com/office/drawing/2014/main" id="{97F2E3B1-4715-E327-4792-04DE80F2E6FA}"/>
                </a:ext>
              </a:extLst>
            </p:cNvPr>
            <p:cNvSpPr/>
            <p:nvPr/>
          </p:nvSpPr>
          <p:spPr>
            <a:xfrm>
              <a:off x="11286873" y="5394442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8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70"/>
                    <a:pt x="13969" y="8748"/>
                    <a:pt x="20411" y="8748"/>
                  </a:cubicBezTo>
                  <a:cubicBezTo>
                    <a:pt x="26853" y="8748"/>
                    <a:pt x="32074" y="13970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95" name="Forma libre: forma 80">
              <a:extLst>
                <a:ext uri="{FF2B5EF4-FFF2-40B4-BE49-F238E27FC236}">
                  <a16:creationId xmlns:a16="http://schemas.microsoft.com/office/drawing/2014/main" id="{367393BF-BF42-BA77-56AC-8473DF0DBC0F}"/>
                </a:ext>
              </a:extLst>
            </p:cNvPr>
            <p:cNvSpPr/>
            <p:nvPr/>
          </p:nvSpPr>
          <p:spPr>
            <a:xfrm>
              <a:off x="11501126" y="5394442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0 w 34989"/>
                <a:gd name="connsiteY1" fmla="*/ 32074 h 34989"/>
                <a:gd name="connsiteX2" fmla="*/ 8747 w 34989"/>
                <a:gd name="connsiteY2" fmla="*/ 20411 h 34989"/>
                <a:gd name="connsiteX3" fmla="*/ 20410 w 34989"/>
                <a:gd name="connsiteY3" fmla="*/ 8748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0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70"/>
                    <a:pt x="13969" y="8748"/>
                    <a:pt x="20410" y="8748"/>
                  </a:cubicBezTo>
                  <a:cubicBezTo>
                    <a:pt x="26852" y="8748"/>
                    <a:pt x="32074" y="13970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96" name="Forma libre: forma 81">
              <a:extLst>
                <a:ext uri="{FF2B5EF4-FFF2-40B4-BE49-F238E27FC236}">
                  <a16:creationId xmlns:a16="http://schemas.microsoft.com/office/drawing/2014/main" id="{F9AE2F1F-FA33-3B73-AFF6-19CDAC10088E}"/>
                </a:ext>
              </a:extLst>
            </p:cNvPr>
            <p:cNvSpPr/>
            <p:nvPr/>
          </p:nvSpPr>
          <p:spPr>
            <a:xfrm>
              <a:off x="11715381" y="5394442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8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70"/>
                    <a:pt x="13969" y="8748"/>
                    <a:pt x="20411" y="8748"/>
                  </a:cubicBezTo>
                  <a:cubicBezTo>
                    <a:pt x="26852" y="8748"/>
                    <a:pt x="32074" y="13970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97" name="Forma libre: forma 82">
              <a:extLst>
                <a:ext uri="{FF2B5EF4-FFF2-40B4-BE49-F238E27FC236}">
                  <a16:creationId xmlns:a16="http://schemas.microsoft.com/office/drawing/2014/main" id="{C7686C71-1E34-9EDC-6AB7-518606EDEC6E}"/>
                </a:ext>
              </a:extLst>
            </p:cNvPr>
            <p:cNvSpPr/>
            <p:nvPr/>
          </p:nvSpPr>
          <p:spPr>
            <a:xfrm>
              <a:off x="11929635" y="5394442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8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70"/>
                    <a:pt x="13969" y="8748"/>
                    <a:pt x="20411" y="8748"/>
                  </a:cubicBezTo>
                  <a:cubicBezTo>
                    <a:pt x="26852" y="8748"/>
                    <a:pt x="32074" y="13970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98" name="Forma libre: forma 83">
              <a:extLst>
                <a:ext uri="{FF2B5EF4-FFF2-40B4-BE49-F238E27FC236}">
                  <a16:creationId xmlns:a16="http://schemas.microsoft.com/office/drawing/2014/main" id="{4ADDA958-48F2-0E71-B91C-0E202AD789AD}"/>
                </a:ext>
              </a:extLst>
            </p:cNvPr>
            <p:cNvSpPr/>
            <p:nvPr/>
          </p:nvSpPr>
          <p:spPr>
            <a:xfrm>
              <a:off x="12143889" y="5394442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8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70"/>
                    <a:pt x="13969" y="8748"/>
                    <a:pt x="20411" y="8748"/>
                  </a:cubicBezTo>
                  <a:cubicBezTo>
                    <a:pt x="26853" y="8748"/>
                    <a:pt x="32074" y="13970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02" name="Forma libre: forma 87">
              <a:extLst>
                <a:ext uri="{FF2B5EF4-FFF2-40B4-BE49-F238E27FC236}">
                  <a16:creationId xmlns:a16="http://schemas.microsoft.com/office/drawing/2014/main" id="{3CA0013C-81DF-74EC-2D84-1E1619C3B494}"/>
                </a:ext>
              </a:extLst>
            </p:cNvPr>
            <p:cNvSpPr/>
            <p:nvPr/>
          </p:nvSpPr>
          <p:spPr>
            <a:xfrm>
              <a:off x="11072618" y="5153867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03" name="Forma libre: forma 88">
              <a:extLst>
                <a:ext uri="{FF2B5EF4-FFF2-40B4-BE49-F238E27FC236}">
                  <a16:creationId xmlns:a16="http://schemas.microsoft.com/office/drawing/2014/main" id="{4E86649B-B13B-405F-E578-A1F36F747B6C}"/>
                </a:ext>
              </a:extLst>
            </p:cNvPr>
            <p:cNvSpPr/>
            <p:nvPr/>
          </p:nvSpPr>
          <p:spPr>
            <a:xfrm>
              <a:off x="11286873" y="5153867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04" name="Forma libre: forma 89">
              <a:extLst>
                <a:ext uri="{FF2B5EF4-FFF2-40B4-BE49-F238E27FC236}">
                  <a16:creationId xmlns:a16="http://schemas.microsoft.com/office/drawing/2014/main" id="{FB99B87F-192F-A951-3D65-8C7857D70566}"/>
                </a:ext>
              </a:extLst>
            </p:cNvPr>
            <p:cNvSpPr/>
            <p:nvPr/>
          </p:nvSpPr>
          <p:spPr>
            <a:xfrm>
              <a:off x="11501126" y="5153867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0 w 34989"/>
                <a:gd name="connsiteY1" fmla="*/ 32074 h 34989"/>
                <a:gd name="connsiteX2" fmla="*/ 8747 w 34989"/>
                <a:gd name="connsiteY2" fmla="*/ 20411 h 34989"/>
                <a:gd name="connsiteX3" fmla="*/ 20410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0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0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05" name="Forma libre: forma 90">
              <a:extLst>
                <a:ext uri="{FF2B5EF4-FFF2-40B4-BE49-F238E27FC236}">
                  <a16:creationId xmlns:a16="http://schemas.microsoft.com/office/drawing/2014/main" id="{E471E26C-731E-E58F-A35B-EB95006946B9}"/>
                </a:ext>
              </a:extLst>
            </p:cNvPr>
            <p:cNvSpPr/>
            <p:nvPr/>
          </p:nvSpPr>
          <p:spPr>
            <a:xfrm>
              <a:off x="11715381" y="5153867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06" name="Forma libre: forma 91">
              <a:extLst>
                <a:ext uri="{FF2B5EF4-FFF2-40B4-BE49-F238E27FC236}">
                  <a16:creationId xmlns:a16="http://schemas.microsoft.com/office/drawing/2014/main" id="{019F4D8B-C489-B94D-CA5A-30DE54C3CDBC}"/>
                </a:ext>
              </a:extLst>
            </p:cNvPr>
            <p:cNvSpPr/>
            <p:nvPr/>
          </p:nvSpPr>
          <p:spPr>
            <a:xfrm>
              <a:off x="11929635" y="5153867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07" name="Forma libre: forma 92">
              <a:extLst>
                <a:ext uri="{FF2B5EF4-FFF2-40B4-BE49-F238E27FC236}">
                  <a16:creationId xmlns:a16="http://schemas.microsoft.com/office/drawing/2014/main" id="{833F3197-24B4-C693-29AE-57746F019459}"/>
                </a:ext>
              </a:extLst>
            </p:cNvPr>
            <p:cNvSpPr/>
            <p:nvPr/>
          </p:nvSpPr>
          <p:spPr>
            <a:xfrm>
              <a:off x="12143889" y="5153867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11" name="Forma libre: forma 96">
              <a:extLst>
                <a:ext uri="{FF2B5EF4-FFF2-40B4-BE49-F238E27FC236}">
                  <a16:creationId xmlns:a16="http://schemas.microsoft.com/office/drawing/2014/main" id="{C2A7C1DE-00C3-EE42-B28F-2107C5D8394C}"/>
                </a:ext>
              </a:extLst>
            </p:cNvPr>
            <p:cNvSpPr/>
            <p:nvPr/>
          </p:nvSpPr>
          <p:spPr>
            <a:xfrm>
              <a:off x="11072618" y="4911971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12" name="Forma libre: forma 97">
              <a:extLst>
                <a:ext uri="{FF2B5EF4-FFF2-40B4-BE49-F238E27FC236}">
                  <a16:creationId xmlns:a16="http://schemas.microsoft.com/office/drawing/2014/main" id="{9933E388-6184-B366-99AA-6F56D18F3640}"/>
                </a:ext>
              </a:extLst>
            </p:cNvPr>
            <p:cNvSpPr/>
            <p:nvPr/>
          </p:nvSpPr>
          <p:spPr>
            <a:xfrm>
              <a:off x="11286873" y="4911971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13" name="Forma libre: forma 98">
              <a:extLst>
                <a:ext uri="{FF2B5EF4-FFF2-40B4-BE49-F238E27FC236}">
                  <a16:creationId xmlns:a16="http://schemas.microsoft.com/office/drawing/2014/main" id="{D9457B3B-85B7-2AB0-0406-C0AAB76AB520}"/>
                </a:ext>
              </a:extLst>
            </p:cNvPr>
            <p:cNvSpPr/>
            <p:nvPr/>
          </p:nvSpPr>
          <p:spPr>
            <a:xfrm>
              <a:off x="11501126" y="4911971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0 w 34989"/>
                <a:gd name="connsiteY1" fmla="*/ 32074 h 34989"/>
                <a:gd name="connsiteX2" fmla="*/ 8747 w 34989"/>
                <a:gd name="connsiteY2" fmla="*/ 20411 h 34989"/>
                <a:gd name="connsiteX3" fmla="*/ 20410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0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0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14" name="Forma libre: forma 99">
              <a:extLst>
                <a:ext uri="{FF2B5EF4-FFF2-40B4-BE49-F238E27FC236}">
                  <a16:creationId xmlns:a16="http://schemas.microsoft.com/office/drawing/2014/main" id="{B22FAF89-6B7C-4DB9-779A-4353BE949835}"/>
                </a:ext>
              </a:extLst>
            </p:cNvPr>
            <p:cNvSpPr/>
            <p:nvPr/>
          </p:nvSpPr>
          <p:spPr>
            <a:xfrm>
              <a:off x="11715381" y="4911971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15" name="Forma libre: forma 100">
              <a:extLst>
                <a:ext uri="{FF2B5EF4-FFF2-40B4-BE49-F238E27FC236}">
                  <a16:creationId xmlns:a16="http://schemas.microsoft.com/office/drawing/2014/main" id="{B2661627-5420-3C5E-5965-D78875FDAC40}"/>
                </a:ext>
              </a:extLst>
            </p:cNvPr>
            <p:cNvSpPr/>
            <p:nvPr/>
          </p:nvSpPr>
          <p:spPr>
            <a:xfrm>
              <a:off x="11929635" y="4911971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16" name="Forma libre: forma 101">
              <a:extLst>
                <a:ext uri="{FF2B5EF4-FFF2-40B4-BE49-F238E27FC236}">
                  <a16:creationId xmlns:a16="http://schemas.microsoft.com/office/drawing/2014/main" id="{437740BB-FB1A-CF6D-5715-B0DB2B7FB4BC}"/>
                </a:ext>
              </a:extLst>
            </p:cNvPr>
            <p:cNvSpPr/>
            <p:nvPr/>
          </p:nvSpPr>
          <p:spPr>
            <a:xfrm>
              <a:off x="12143889" y="4911971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20" name="Forma libre: forma 105">
              <a:extLst>
                <a:ext uri="{FF2B5EF4-FFF2-40B4-BE49-F238E27FC236}">
                  <a16:creationId xmlns:a16="http://schemas.microsoft.com/office/drawing/2014/main" id="{8BA0CA0E-4067-B67C-9AE0-770FF24A8500}"/>
                </a:ext>
              </a:extLst>
            </p:cNvPr>
            <p:cNvSpPr/>
            <p:nvPr/>
          </p:nvSpPr>
          <p:spPr>
            <a:xfrm>
              <a:off x="11072618" y="4670075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21" name="Forma libre: forma 106">
              <a:extLst>
                <a:ext uri="{FF2B5EF4-FFF2-40B4-BE49-F238E27FC236}">
                  <a16:creationId xmlns:a16="http://schemas.microsoft.com/office/drawing/2014/main" id="{4A13BEDF-EE0C-414A-4049-4B717B6F228E}"/>
                </a:ext>
              </a:extLst>
            </p:cNvPr>
            <p:cNvSpPr/>
            <p:nvPr/>
          </p:nvSpPr>
          <p:spPr>
            <a:xfrm>
              <a:off x="11286873" y="4670075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22" name="Forma libre: forma 107">
              <a:extLst>
                <a:ext uri="{FF2B5EF4-FFF2-40B4-BE49-F238E27FC236}">
                  <a16:creationId xmlns:a16="http://schemas.microsoft.com/office/drawing/2014/main" id="{CD66327D-94C6-F58F-CAA9-4BE77B586745}"/>
                </a:ext>
              </a:extLst>
            </p:cNvPr>
            <p:cNvSpPr/>
            <p:nvPr/>
          </p:nvSpPr>
          <p:spPr>
            <a:xfrm>
              <a:off x="11501126" y="4670075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0 w 34989"/>
                <a:gd name="connsiteY1" fmla="*/ 32074 h 34989"/>
                <a:gd name="connsiteX2" fmla="*/ 8747 w 34989"/>
                <a:gd name="connsiteY2" fmla="*/ 20411 h 34989"/>
                <a:gd name="connsiteX3" fmla="*/ 20410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0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0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23" name="Forma libre: forma 108">
              <a:extLst>
                <a:ext uri="{FF2B5EF4-FFF2-40B4-BE49-F238E27FC236}">
                  <a16:creationId xmlns:a16="http://schemas.microsoft.com/office/drawing/2014/main" id="{BB85EB70-4742-E05F-CD84-BEC03FA6E640}"/>
                </a:ext>
              </a:extLst>
            </p:cNvPr>
            <p:cNvSpPr/>
            <p:nvPr/>
          </p:nvSpPr>
          <p:spPr>
            <a:xfrm>
              <a:off x="11715381" y="4670075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24" name="Forma libre: forma 109">
              <a:extLst>
                <a:ext uri="{FF2B5EF4-FFF2-40B4-BE49-F238E27FC236}">
                  <a16:creationId xmlns:a16="http://schemas.microsoft.com/office/drawing/2014/main" id="{07CA1796-CC1C-A9E5-6752-8AF445543D6E}"/>
                </a:ext>
              </a:extLst>
            </p:cNvPr>
            <p:cNvSpPr/>
            <p:nvPr/>
          </p:nvSpPr>
          <p:spPr>
            <a:xfrm>
              <a:off x="11929635" y="4670075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25" name="Forma libre: forma 110">
              <a:extLst>
                <a:ext uri="{FF2B5EF4-FFF2-40B4-BE49-F238E27FC236}">
                  <a16:creationId xmlns:a16="http://schemas.microsoft.com/office/drawing/2014/main" id="{F39779B4-8BC0-9C25-2A56-32D7084727D4}"/>
                </a:ext>
              </a:extLst>
            </p:cNvPr>
            <p:cNvSpPr/>
            <p:nvPr/>
          </p:nvSpPr>
          <p:spPr>
            <a:xfrm>
              <a:off x="12143889" y="4670075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29" name="Forma libre: forma 114">
              <a:extLst>
                <a:ext uri="{FF2B5EF4-FFF2-40B4-BE49-F238E27FC236}">
                  <a16:creationId xmlns:a16="http://schemas.microsoft.com/office/drawing/2014/main" id="{67EBB326-70BF-1AE2-74E1-8029684AA5FE}"/>
                </a:ext>
              </a:extLst>
            </p:cNvPr>
            <p:cNvSpPr/>
            <p:nvPr/>
          </p:nvSpPr>
          <p:spPr>
            <a:xfrm>
              <a:off x="11072618" y="4429500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30" name="Forma libre: forma 115">
              <a:extLst>
                <a:ext uri="{FF2B5EF4-FFF2-40B4-BE49-F238E27FC236}">
                  <a16:creationId xmlns:a16="http://schemas.microsoft.com/office/drawing/2014/main" id="{058C71F9-BC0D-D1EA-EB2D-D4544AA026A1}"/>
                </a:ext>
              </a:extLst>
            </p:cNvPr>
            <p:cNvSpPr/>
            <p:nvPr/>
          </p:nvSpPr>
          <p:spPr>
            <a:xfrm>
              <a:off x="11286873" y="4429500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31" name="Forma libre: forma 116">
              <a:extLst>
                <a:ext uri="{FF2B5EF4-FFF2-40B4-BE49-F238E27FC236}">
                  <a16:creationId xmlns:a16="http://schemas.microsoft.com/office/drawing/2014/main" id="{42C2FB7D-BAEC-B830-619D-7BF7C2467307}"/>
                </a:ext>
              </a:extLst>
            </p:cNvPr>
            <p:cNvSpPr/>
            <p:nvPr/>
          </p:nvSpPr>
          <p:spPr>
            <a:xfrm>
              <a:off x="11501126" y="4429500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0 w 34989"/>
                <a:gd name="connsiteY1" fmla="*/ 32074 h 34989"/>
                <a:gd name="connsiteX2" fmla="*/ 8747 w 34989"/>
                <a:gd name="connsiteY2" fmla="*/ 20411 h 34989"/>
                <a:gd name="connsiteX3" fmla="*/ 20410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0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0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32" name="Forma libre: forma 117">
              <a:extLst>
                <a:ext uri="{FF2B5EF4-FFF2-40B4-BE49-F238E27FC236}">
                  <a16:creationId xmlns:a16="http://schemas.microsoft.com/office/drawing/2014/main" id="{1EB87D71-8BF7-1480-46A5-C97AC5955FDD}"/>
                </a:ext>
              </a:extLst>
            </p:cNvPr>
            <p:cNvSpPr/>
            <p:nvPr/>
          </p:nvSpPr>
          <p:spPr>
            <a:xfrm>
              <a:off x="11715381" y="4429500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33" name="Forma libre: forma 118">
              <a:extLst>
                <a:ext uri="{FF2B5EF4-FFF2-40B4-BE49-F238E27FC236}">
                  <a16:creationId xmlns:a16="http://schemas.microsoft.com/office/drawing/2014/main" id="{4405ED3F-ACDB-57BD-2511-30F388345367}"/>
                </a:ext>
              </a:extLst>
            </p:cNvPr>
            <p:cNvSpPr/>
            <p:nvPr/>
          </p:nvSpPr>
          <p:spPr>
            <a:xfrm>
              <a:off x="11929635" y="4429500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34" name="Forma libre: forma 119">
              <a:extLst>
                <a:ext uri="{FF2B5EF4-FFF2-40B4-BE49-F238E27FC236}">
                  <a16:creationId xmlns:a16="http://schemas.microsoft.com/office/drawing/2014/main" id="{F607BF07-596A-9737-568B-4FAB31D5D316}"/>
                </a:ext>
              </a:extLst>
            </p:cNvPr>
            <p:cNvSpPr/>
            <p:nvPr/>
          </p:nvSpPr>
          <p:spPr>
            <a:xfrm>
              <a:off x="12143889" y="4429500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38" name="Forma libre: forma 123">
              <a:extLst>
                <a:ext uri="{FF2B5EF4-FFF2-40B4-BE49-F238E27FC236}">
                  <a16:creationId xmlns:a16="http://schemas.microsoft.com/office/drawing/2014/main" id="{196AC0D1-90A1-6422-3809-DAA8435F81FD}"/>
                </a:ext>
              </a:extLst>
            </p:cNvPr>
            <p:cNvSpPr/>
            <p:nvPr/>
          </p:nvSpPr>
          <p:spPr>
            <a:xfrm>
              <a:off x="11072618" y="4187605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39" name="Forma libre: forma 124">
              <a:extLst>
                <a:ext uri="{FF2B5EF4-FFF2-40B4-BE49-F238E27FC236}">
                  <a16:creationId xmlns:a16="http://schemas.microsoft.com/office/drawing/2014/main" id="{688B9D76-DD8A-CAD1-A7F7-BAC14E78B7B1}"/>
                </a:ext>
              </a:extLst>
            </p:cNvPr>
            <p:cNvSpPr/>
            <p:nvPr/>
          </p:nvSpPr>
          <p:spPr>
            <a:xfrm>
              <a:off x="11286873" y="4187605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40" name="Forma libre: forma 125">
              <a:extLst>
                <a:ext uri="{FF2B5EF4-FFF2-40B4-BE49-F238E27FC236}">
                  <a16:creationId xmlns:a16="http://schemas.microsoft.com/office/drawing/2014/main" id="{5A4A97C3-AAD6-6906-1E0F-472FE52EA0A4}"/>
                </a:ext>
              </a:extLst>
            </p:cNvPr>
            <p:cNvSpPr/>
            <p:nvPr/>
          </p:nvSpPr>
          <p:spPr>
            <a:xfrm>
              <a:off x="11501126" y="4187605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0 w 34989"/>
                <a:gd name="connsiteY1" fmla="*/ 32074 h 34989"/>
                <a:gd name="connsiteX2" fmla="*/ 8747 w 34989"/>
                <a:gd name="connsiteY2" fmla="*/ 20411 h 34989"/>
                <a:gd name="connsiteX3" fmla="*/ 20410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0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0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41" name="Forma libre: forma 126">
              <a:extLst>
                <a:ext uri="{FF2B5EF4-FFF2-40B4-BE49-F238E27FC236}">
                  <a16:creationId xmlns:a16="http://schemas.microsoft.com/office/drawing/2014/main" id="{F881336A-988B-2223-4798-AF01818AF9AB}"/>
                </a:ext>
              </a:extLst>
            </p:cNvPr>
            <p:cNvSpPr/>
            <p:nvPr/>
          </p:nvSpPr>
          <p:spPr>
            <a:xfrm>
              <a:off x="11715381" y="4187605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42" name="Forma libre: forma 127">
              <a:extLst>
                <a:ext uri="{FF2B5EF4-FFF2-40B4-BE49-F238E27FC236}">
                  <a16:creationId xmlns:a16="http://schemas.microsoft.com/office/drawing/2014/main" id="{38F984BD-306C-7C27-0F23-6574C7113380}"/>
                </a:ext>
              </a:extLst>
            </p:cNvPr>
            <p:cNvSpPr/>
            <p:nvPr/>
          </p:nvSpPr>
          <p:spPr>
            <a:xfrm>
              <a:off x="11929635" y="4187605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43" name="Forma libre: forma 128">
              <a:extLst>
                <a:ext uri="{FF2B5EF4-FFF2-40B4-BE49-F238E27FC236}">
                  <a16:creationId xmlns:a16="http://schemas.microsoft.com/office/drawing/2014/main" id="{6E2A084B-C39A-ACBE-351D-BFB35CCC5E00}"/>
                </a:ext>
              </a:extLst>
            </p:cNvPr>
            <p:cNvSpPr/>
            <p:nvPr/>
          </p:nvSpPr>
          <p:spPr>
            <a:xfrm>
              <a:off x="12143889" y="4187605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47" name="Forma libre: forma 132">
              <a:extLst>
                <a:ext uri="{FF2B5EF4-FFF2-40B4-BE49-F238E27FC236}">
                  <a16:creationId xmlns:a16="http://schemas.microsoft.com/office/drawing/2014/main" id="{7140A21D-FDEB-0BD3-30A0-C67E24FA0134}"/>
                </a:ext>
              </a:extLst>
            </p:cNvPr>
            <p:cNvSpPr/>
            <p:nvPr/>
          </p:nvSpPr>
          <p:spPr>
            <a:xfrm>
              <a:off x="11072618" y="3947030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48" name="Forma libre: forma 133">
              <a:extLst>
                <a:ext uri="{FF2B5EF4-FFF2-40B4-BE49-F238E27FC236}">
                  <a16:creationId xmlns:a16="http://schemas.microsoft.com/office/drawing/2014/main" id="{26E8BB23-53A3-0D59-EBBF-9FF91BD8AAF9}"/>
                </a:ext>
              </a:extLst>
            </p:cNvPr>
            <p:cNvSpPr/>
            <p:nvPr/>
          </p:nvSpPr>
          <p:spPr>
            <a:xfrm>
              <a:off x="11286873" y="3947030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49" name="Forma libre: forma 134">
              <a:extLst>
                <a:ext uri="{FF2B5EF4-FFF2-40B4-BE49-F238E27FC236}">
                  <a16:creationId xmlns:a16="http://schemas.microsoft.com/office/drawing/2014/main" id="{7ABB6D11-381E-01C2-EBE1-1B4D26B23996}"/>
                </a:ext>
              </a:extLst>
            </p:cNvPr>
            <p:cNvSpPr/>
            <p:nvPr/>
          </p:nvSpPr>
          <p:spPr>
            <a:xfrm>
              <a:off x="11501126" y="3947030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0 w 34989"/>
                <a:gd name="connsiteY1" fmla="*/ 32074 h 34989"/>
                <a:gd name="connsiteX2" fmla="*/ 8747 w 34989"/>
                <a:gd name="connsiteY2" fmla="*/ 20411 h 34989"/>
                <a:gd name="connsiteX3" fmla="*/ 20410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0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0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50" name="Forma libre: forma 135">
              <a:extLst>
                <a:ext uri="{FF2B5EF4-FFF2-40B4-BE49-F238E27FC236}">
                  <a16:creationId xmlns:a16="http://schemas.microsoft.com/office/drawing/2014/main" id="{36686DDF-B742-FEA3-B684-31C1B6D8109E}"/>
                </a:ext>
              </a:extLst>
            </p:cNvPr>
            <p:cNvSpPr/>
            <p:nvPr/>
          </p:nvSpPr>
          <p:spPr>
            <a:xfrm>
              <a:off x="11715381" y="3947030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51" name="Forma libre: forma 136">
              <a:extLst>
                <a:ext uri="{FF2B5EF4-FFF2-40B4-BE49-F238E27FC236}">
                  <a16:creationId xmlns:a16="http://schemas.microsoft.com/office/drawing/2014/main" id="{71FDFFF5-FFE5-6CF0-7723-116AA70A146D}"/>
                </a:ext>
              </a:extLst>
            </p:cNvPr>
            <p:cNvSpPr/>
            <p:nvPr/>
          </p:nvSpPr>
          <p:spPr>
            <a:xfrm>
              <a:off x="11929635" y="3947030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7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2" y="32074"/>
                    <a:pt x="20411" y="32074"/>
                  </a:cubicBezTo>
                  <a:cubicBezTo>
                    <a:pt x="13969" y="32074"/>
                    <a:pt x="8747" y="26852"/>
                    <a:pt x="8747" y="20411"/>
                  </a:cubicBezTo>
                  <a:cubicBezTo>
                    <a:pt x="8747" y="13969"/>
                    <a:pt x="13969" y="8747"/>
                    <a:pt x="20411" y="8747"/>
                  </a:cubicBezTo>
                  <a:cubicBezTo>
                    <a:pt x="26852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  <p:sp>
          <p:nvSpPr>
            <p:cNvPr id="152" name="Forma libre: forma 137">
              <a:extLst>
                <a:ext uri="{FF2B5EF4-FFF2-40B4-BE49-F238E27FC236}">
                  <a16:creationId xmlns:a16="http://schemas.microsoft.com/office/drawing/2014/main" id="{240279A5-4546-3684-4FD7-6AAA1C11EBB1}"/>
                </a:ext>
              </a:extLst>
            </p:cNvPr>
            <p:cNvSpPr/>
            <p:nvPr/>
          </p:nvSpPr>
          <p:spPr>
            <a:xfrm>
              <a:off x="12143889" y="3947030"/>
              <a:ext cx="38489" cy="39655"/>
            </a:xfrm>
            <a:custGeom>
              <a:avLst/>
              <a:gdLst>
                <a:gd name="connsiteX0" fmla="*/ 32074 w 34989"/>
                <a:gd name="connsiteY0" fmla="*/ 20411 h 34989"/>
                <a:gd name="connsiteX1" fmla="*/ 20411 w 34989"/>
                <a:gd name="connsiteY1" fmla="*/ 32074 h 34989"/>
                <a:gd name="connsiteX2" fmla="*/ 8748 w 34989"/>
                <a:gd name="connsiteY2" fmla="*/ 20411 h 34989"/>
                <a:gd name="connsiteX3" fmla="*/ 20411 w 34989"/>
                <a:gd name="connsiteY3" fmla="*/ 8747 h 34989"/>
                <a:gd name="connsiteX4" fmla="*/ 32074 w 34989"/>
                <a:gd name="connsiteY4" fmla="*/ 20411 h 3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89" h="34989">
                  <a:moveTo>
                    <a:pt x="32074" y="20411"/>
                  </a:moveTo>
                  <a:cubicBezTo>
                    <a:pt x="32074" y="26852"/>
                    <a:pt x="26853" y="32074"/>
                    <a:pt x="20411" y="32074"/>
                  </a:cubicBezTo>
                  <a:cubicBezTo>
                    <a:pt x="13969" y="32074"/>
                    <a:pt x="8748" y="26852"/>
                    <a:pt x="8748" y="20411"/>
                  </a:cubicBezTo>
                  <a:cubicBezTo>
                    <a:pt x="8748" y="13969"/>
                    <a:pt x="13969" y="8747"/>
                    <a:pt x="20411" y="8747"/>
                  </a:cubicBezTo>
                  <a:cubicBezTo>
                    <a:pt x="26853" y="8747"/>
                    <a:pt x="32074" y="13969"/>
                    <a:pt x="32074" y="20411"/>
                  </a:cubicBezTo>
                  <a:close/>
                </a:path>
              </a:pathLst>
            </a:custGeom>
            <a:solidFill>
              <a:srgbClr val="C5C5C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GT" sz="2006"/>
            </a:p>
          </p:txBody>
        </p:sp>
      </p:grpSp>
    </p:spTree>
    <p:extLst>
      <p:ext uri="{BB962C8B-B14F-4D97-AF65-F5344CB8AC3E}">
        <p14:creationId xmlns:p14="http://schemas.microsoft.com/office/powerpoint/2010/main" val="139573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4" r:id="rId3"/>
    <p:sldLayoutId id="2147483652" r:id="rId4"/>
    <p:sldLayoutId id="2147483668" r:id="rId5"/>
    <p:sldLayoutId id="2147483650" r:id="rId6"/>
    <p:sldLayoutId id="2147483661" r:id="rId7"/>
    <p:sldLayoutId id="2147483660" r:id="rId8"/>
    <p:sldLayoutId id="2147483653" r:id="rId9"/>
    <p:sldLayoutId id="2147483657" r:id="rId10"/>
    <p:sldLayoutId id="2147483662" r:id="rId11"/>
    <p:sldLayoutId id="214748366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70B62A"/>
          </a:solidFill>
          <a:latin typeface="HelveticaNeueLT Std" panose="020B06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rgbClr val="003E6D"/>
          </a:solidFill>
          <a:latin typeface="HelveticaNeueLT Std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03E6D"/>
          </a:solidFill>
          <a:latin typeface="HelveticaNeueLT Std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03E6D"/>
          </a:solidFill>
          <a:latin typeface="HelveticaNeueLT Std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3E6D"/>
          </a:solidFill>
          <a:latin typeface="HelveticaNeueLT Std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3E6D"/>
          </a:solidFill>
          <a:latin typeface="HelveticaNeueLT Std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32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diagramData" Target="../diagrams/data7.xml"/><Relationship Id="rId18" Type="http://schemas.openxmlformats.org/officeDocument/2006/relationships/diagramData" Target="../diagrams/data8.xml"/><Relationship Id="rId3" Type="http://schemas.openxmlformats.org/officeDocument/2006/relationships/diagramData" Target="../diagrams/data5.xml"/><Relationship Id="rId21" Type="http://schemas.openxmlformats.org/officeDocument/2006/relationships/diagramColors" Target="../diagrams/colors8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1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6" Type="http://schemas.openxmlformats.org/officeDocument/2006/relationships/diagramColors" Target="../diagrams/colors7.xml"/><Relationship Id="rId20" Type="http://schemas.openxmlformats.org/officeDocument/2006/relationships/diagramQuickStyle" Target="../diagrams/quickStyl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6.xml"/><Relationship Id="rId19" Type="http://schemas.openxmlformats.org/officeDocument/2006/relationships/diagramLayout" Target="../diagrams/layout8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diagramLayout" Target="../diagrams/layout7.xml"/><Relationship Id="rId22" Type="http://schemas.microsoft.com/office/2007/relationships/diagramDrawing" Target="../diagrams/drawing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image" Target="../media/image34.jp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Relationship Id="rId14" Type="http://schemas.openxmlformats.org/officeDocument/2006/relationships/image" Target="../media/image3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hyperlink" Target="https://public.wmo.int/es/recursos/meteoterm" TargetMode="Externa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tf.us/es/2022/09/how-our-trash-contributes-to-climate-change/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www.catf.us/es/2022/09/how-our-trash-contributes-to-climate-change/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s://www.catf.us/es/2022/09/how-our-trash-contributes-to-climate-change/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s://www.epa.gov/inflation-reduction-act/gases-de-efecto-invernadero-procedentes-del-manejo-de-residuos-y-materiales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jp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oscar.calvosolano@iucn.or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8497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902554-C5BB-C217-1BE9-5C32EA364B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GT" sz="3200" dirty="0">
                <a:effectLst/>
                <a:latin typeface="Arial" panose="020B0604020202020204" pitchFamily="34" charset="0"/>
                <a:ea typeface="Arial MT"/>
              </a:rPr>
              <a:t>Cambio climático y variabilidad climática</a:t>
            </a:r>
            <a:endParaRPr lang="es-GT" sz="60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BB3C566-286A-6A05-9FA7-DBF6D05B4A8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MX" dirty="0"/>
              <a:t>21/04/2025</a:t>
            </a:r>
            <a:endParaRPr lang="es-GT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0CCB48E-D834-02EF-5FE0-AA52E4D38136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s-MX" sz="1800" dirty="0"/>
              <a:t>Lic. Oscar David Calvo-Solano</a:t>
            </a:r>
          </a:p>
        </p:txBody>
      </p:sp>
    </p:spTree>
    <p:extLst>
      <p:ext uri="{BB962C8B-B14F-4D97-AF65-F5344CB8AC3E}">
        <p14:creationId xmlns:p14="http://schemas.microsoft.com/office/powerpoint/2010/main" val="1844107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1B21E-59CE-55F7-B407-2836FC4A90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s-GT" dirty="0"/>
            </a:br>
            <a:br>
              <a:rPr lang="es-GT" dirty="0"/>
            </a:br>
            <a:r>
              <a:rPr lang="es-GT" sz="2200" dirty="0">
                <a:latin typeface="HelveticaNeueLT Std"/>
              </a:rPr>
              <a:t>Cambio climático y variabilidad climática</a:t>
            </a:r>
            <a:br>
              <a:rPr lang="es-GT" sz="2200" dirty="0">
                <a:latin typeface="HelveticaNeueLT Std"/>
              </a:rPr>
            </a:br>
            <a:br>
              <a:rPr lang="es-GT" sz="2200" dirty="0">
                <a:latin typeface="HelveticaNeueLT Std"/>
              </a:rPr>
            </a:br>
            <a:r>
              <a:rPr lang="es-GT" sz="2200" dirty="0">
                <a:latin typeface="HelveticaNeueLT Std"/>
              </a:rPr>
              <a:t>El fenómeno de El Niño-Oscilación del Sur</a:t>
            </a:r>
            <a:br>
              <a:rPr lang="es-GT" sz="2200" dirty="0"/>
            </a:br>
            <a:br>
              <a:rPr lang="es-GT" sz="2200" dirty="0"/>
            </a:br>
            <a:r>
              <a:rPr lang="es-GT" sz="2200" dirty="0">
                <a:latin typeface="HelveticaNeueLT Std"/>
              </a:rPr>
              <a:t>Adaptación basada en Ecosistemas</a:t>
            </a:r>
            <a:br>
              <a:rPr lang="es-GT" sz="2200" dirty="0"/>
            </a:br>
            <a:br>
              <a:rPr lang="es-GT" sz="2200" dirty="0"/>
            </a:br>
            <a:r>
              <a:rPr lang="es-GT" sz="2200" dirty="0">
                <a:latin typeface="HelveticaNeueLT Std"/>
              </a:rPr>
              <a:t>Contribución de GEI por residuos sólidos comunes</a:t>
            </a:r>
            <a:br>
              <a:rPr lang="es-GT" sz="2200" dirty="0">
                <a:latin typeface="HelveticaNeueLT Std"/>
              </a:rPr>
            </a:br>
            <a:br>
              <a:rPr lang="es-GT" sz="2200" dirty="0">
                <a:latin typeface="HelveticaNeueLT Std"/>
              </a:rPr>
            </a:br>
            <a:r>
              <a:rPr lang="es-GT" sz="2200" dirty="0">
                <a:latin typeface="HelveticaNeueLT Std"/>
              </a:rPr>
              <a:t>¿Dónde conocer más?</a:t>
            </a:r>
            <a:br>
              <a:rPr lang="es-GT" dirty="0"/>
            </a:br>
            <a:br>
              <a:rPr lang="es-GT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435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6B0CEF2-B491-1E3F-CB2F-1EB6B2AE7F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>
                <a:latin typeface="Arial"/>
                <a:cs typeface="Arial"/>
              </a:rPr>
              <a:t>Cambio y variabilidad </a:t>
            </a:r>
            <a:r>
              <a:rPr lang="es-ES" dirty="0" err="1">
                <a:latin typeface="Arial"/>
                <a:cs typeface="Arial"/>
              </a:rPr>
              <a:t>hidroclimática</a:t>
            </a:r>
            <a:endParaRPr lang="es-GT" dirty="0">
              <a:latin typeface="Arial"/>
              <a:cs typeface="Arial"/>
            </a:endParaRPr>
          </a:p>
        </p:txBody>
      </p:sp>
      <p:sp>
        <p:nvSpPr>
          <p:cNvPr id="2" name="CuadroTexto 4">
            <a:extLst>
              <a:ext uri="{FF2B5EF4-FFF2-40B4-BE49-F238E27FC236}">
                <a16:creationId xmlns:a16="http://schemas.microsoft.com/office/drawing/2014/main" id="{51637AAB-75F5-AB62-76CA-C6CCA374778C}"/>
              </a:ext>
            </a:extLst>
          </p:cNvPr>
          <p:cNvSpPr txBox="1"/>
          <p:nvPr/>
        </p:nvSpPr>
        <p:spPr>
          <a:xfrm>
            <a:off x="4796893" y="4947618"/>
            <a:ext cx="5898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>
                <a:solidFill>
                  <a:srgbClr val="FFFF00"/>
                </a:solidFill>
              </a:rPr>
              <a:t>Fuente:</a:t>
            </a:r>
            <a:r>
              <a:rPr lang="es-ES" dirty="0">
                <a:solidFill>
                  <a:srgbClr val="FFFF00"/>
                </a:solidFill>
              </a:rPr>
              <a:t> </a:t>
            </a:r>
            <a:r>
              <a:rPr lang="es-CR" sz="1800" b="0" dirty="0">
                <a:solidFill>
                  <a:srgbClr val="FFFF00"/>
                </a:solidFill>
              </a:rPr>
              <a:t>Jorge Amador Astúa (comunicación personal, 2021)</a:t>
            </a:r>
            <a:endParaRPr lang="es-GT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707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57511-71AD-FB93-0CCA-7420B7C99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6EA974-77B4-3C86-B3A1-A53A9BF14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>
                <a:latin typeface="Arial"/>
                <a:cs typeface="Arial"/>
              </a:rPr>
              <a:t>¿Qué es el tiempo?</a:t>
            </a:r>
          </a:p>
        </p:txBody>
      </p:sp>
      <p:graphicFrame>
        <p:nvGraphicFramePr>
          <p:cNvPr id="7" name="Marcador de contenido 3">
            <a:extLst>
              <a:ext uri="{FF2B5EF4-FFF2-40B4-BE49-F238E27FC236}">
                <a16:creationId xmlns:a16="http://schemas.microsoft.com/office/drawing/2014/main" id="{6E0F4947-C5EE-90A6-CA45-F7A0B4152B8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4">
            <a:extLst>
              <a:ext uri="{FF2B5EF4-FFF2-40B4-BE49-F238E27FC236}">
                <a16:creationId xmlns:a16="http://schemas.microsoft.com/office/drawing/2014/main" id="{3A0AC7C5-2905-09B6-CC80-EEC229904977}"/>
              </a:ext>
            </a:extLst>
          </p:cNvPr>
          <p:cNvSpPr txBox="1"/>
          <p:nvPr/>
        </p:nvSpPr>
        <p:spPr>
          <a:xfrm>
            <a:off x="3146719" y="5592195"/>
            <a:ext cx="5898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>
                <a:solidFill>
                  <a:srgbClr val="002060"/>
                </a:solidFill>
              </a:rPr>
              <a:t>Fuente:</a:t>
            </a:r>
            <a:r>
              <a:rPr lang="es-ES" dirty="0">
                <a:solidFill>
                  <a:srgbClr val="002060"/>
                </a:solidFill>
              </a:rPr>
              <a:t> </a:t>
            </a:r>
            <a:r>
              <a:rPr lang="es-CR" sz="1800" b="0" dirty="0">
                <a:solidFill>
                  <a:srgbClr val="002060"/>
                </a:solidFill>
              </a:rPr>
              <a:t>Jorge Amador Astúa (comunicación personal, 2021)</a:t>
            </a:r>
            <a:endParaRPr lang="es-GT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597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57511-71AD-FB93-0CCA-7420B7C99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6EA974-77B4-3C86-B3A1-A53A9BF14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>
                <a:latin typeface="Arial"/>
                <a:cs typeface="Arial"/>
              </a:rPr>
              <a:t>¿Qué es el clima?</a:t>
            </a:r>
          </a:p>
        </p:txBody>
      </p:sp>
      <p:sp>
        <p:nvSpPr>
          <p:cNvPr id="8" name="CuadroTexto 4">
            <a:extLst>
              <a:ext uri="{FF2B5EF4-FFF2-40B4-BE49-F238E27FC236}">
                <a16:creationId xmlns:a16="http://schemas.microsoft.com/office/drawing/2014/main" id="{3A0AC7C5-2905-09B6-CC80-EEC229904977}"/>
              </a:ext>
            </a:extLst>
          </p:cNvPr>
          <p:cNvSpPr txBox="1"/>
          <p:nvPr/>
        </p:nvSpPr>
        <p:spPr>
          <a:xfrm>
            <a:off x="3146731" y="5936969"/>
            <a:ext cx="5898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>
                <a:solidFill>
                  <a:srgbClr val="002060"/>
                </a:solidFill>
              </a:rPr>
              <a:t>Fuente:</a:t>
            </a:r>
            <a:r>
              <a:rPr lang="es-ES" dirty="0">
                <a:solidFill>
                  <a:srgbClr val="002060"/>
                </a:solidFill>
              </a:rPr>
              <a:t> </a:t>
            </a:r>
            <a:r>
              <a:rPr lang="es-CR" sz="1800" b="0" dirty="0">
                <a:solidFill>
                  <a:srgbClr val="002060"/>
                </a:solidFill>
              </a:rPr>
              <a:t>Jorge Amador Astúa (comunicación personal, 2021)</a:t>
            </a:r>
            <a:endParaRPr lang="es-GT" dirty="0">
              <a:solidFill>
                <a:srgbClr val="002060"/>
              </a:solidFill>
            </a:endParaRPr>
          </a:p>
        </p:txBody>
      </p:sp>
      <p:graphicFrame>
        <p:nvGraphicFramePr>
          <p:cNvPr id="5" name="Marcador de contenido 3">
            <a:extLst>
              <a:ext uri="{FF2B5EF4-FFF2-40B4-BE49-F238E27FC236}">
                <a16:creationId xmlns:a16="http://schemas.microsoft.com/office/drawing/2014/main" id="{02E908EA-91B6-3FE3-DF3E-270BC055334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71588"/>
          <a:ext cx="10515600" cy="43206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85382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57511-71AD-FB93-0CCA-7420B7C99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6EA974-77B4-3C86-B3A1-A53A9BF14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>
                <a:latin typeface="Arial"/>
                <a:cs typeface="Arial"/>
              </a:rPr>
              <a:t>¿Qué es esto?</a:t>
            </a:r>
          </a:p>
        </p:txBody>
      </p:sp>
      <p:graphicFrame>
        <p:nvGraphicFramePr>
          <p:cNvPr id="11" name="Diagrama 9">
            <a:extLst>
              <a:ext uri="{FF2B5EF4-FFF2-40B4-BE49-F238E27FC236}">
                <a16:creationId xmlns:a16="http://schemas.microsoft.com/office/drawing/2014/main" id="{D855A99F-A125-D022-8DDF-39858D6309BB}"/>
              </a:ext>
            </a:extLst>
          </p:cNvPr>
          <p:cNvGraphicFramePr/>
          <p:nvPr/>
        </p:nvGraphicFramePr>
        <p:xfrm>
          <a:off x="839788" y="1681163"/>
          <a:ext cx="5157787" cy="823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Diagrama 10">
            <a:extLst>
              <a:ext uri="{FF2B5EF4-FFF2-40B4-BE49-F238E27FC236}">
                <a16:creationId xmlns:a16="http://schemas.microsoft.com/office/drawing/2014/main" id="{979DF331-77F7-2441-CB9B-3A36DE5A9909}"/>
              </a:ext>
            </a:extLst>
          </p:cNvPr>
          <p:cNvGraphicFramePr/>
          <p:nvPr/>
        </p:nvGraphicFramePr>
        <p:xfrm>
          <a:off x="6172200" y="1681163"/>
          <a:ext cx="5183188" cy="823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3" name="8 Marcador de contenido">
            <a:extLst>
              <a:ext uri="{FF2B5EF4-FFF2-40B4-BE49-F238E27FC236}">
                <a16:creationId xmlns:a16="http://schemas.microsoft.com/office/drawing/2014/main" id="{F48A479B-3096-60BD-1A8B-AD2DDEBA1122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876663" y="2805350"/>
            <a:ext cx="3084037" cy="3084037"/>
          </a:xfrm>
          <a:prstGeom prst="rect">
            <a:avLst/>
          </a:prstGeom>
        </p:spPr>
      </p:pic>
      <p:pic>
        <p:nvPicPr>
          <p:cNvPr id="14" name="7 Marcador de contenido">
            <a:extLst>
              <a:ext uri="{FF2B5EF4-FFF2-40B4-BE49-F238E27FC236}">
                <a16:creationId xmlns:a16="http://schemas.microsoft.com/office/drawing/2014/main" id="{0593C1BC-1262-2599-00F2-28E6525C17F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2200" y="2963567"/>
            <a:ext cx="5183188" cy="276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344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57511-71AD-FB93-0CCA-7420B7C99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6EA974-77B4-3C86-B3A1-A53A9BF14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>
                <a:latin typeface="Arial"/>
                <a:cs typeface="Arial"/>
              </a:rPr>
              <a:t>¿Cambio climático o variabilidad climática?</a:t>
            </a:r>
          </a:p>
        </p:txBody>
      </p:sp>
      <p:graphicFrame>
        <p:nvGraphicFramePr>
          <p:cNvPr id="3" name="Diagrama 12">
            <a:extLst>
              <a:ext uri="{FF2B5EF4-FFF2-40B4-BE49-F238E27FC236}">
                <a16:creationId xmlns:a16="http://schemas.microsoft.com/office/drawing/2014/main" id="{C2BD0D38-ACCD-5EC8-F220-B08AD9267D13}"/>
              </a:ext>
            </a:extLst>
          </p:cNvPr>
          <p:cNvGraphicFramePr/>
          <p:nvPr/>
        </p:nvGraphicFramePr>
        <p:xfrm>
          <a:off x="839788" y="1681163"/>
          <a:ext cx="5157787" cy="823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Marcador de contenido 9">
            <a:extLst>
              <a:ext uri="{FF2B5EF4-FFF2-40B4-BE49-F238E27FC236}">
                <a16:creationId xmlns:a16="http://schemas.microsoft.com/office/drawing/2014/main" id="{A0EDB3B4-2DA3-C986-AB29-8A5CE8994243}"/>
              </a:ext>
            </a:extLst>
          </p:cNvPr>
          <p:cNvGraphicFramePr>
            <a:graphicFrameLocks/>
          </p:cNvGraphicFramePr>
          <p:nvPr/>
        </p:nvGraphicFramePr>
        <p:xfrm>
          <a:off x="839788" y="2505075"/>
          <a:ext cx="5157787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" name="Diagrama 11">
            <a:extLst>
              <a:ext uri="{FF2B5EF4-FFF2-40B4-BE49-F238E27FC236}">
                <a16:creationId xmlns:a16="http://schemas.microsoft.com/office/drawing/2014/main" id="{E056B885-F954-3C67-D55D-2E670E79C5F8}"/>
              </a:ext>
            </a:extLst>
          </p:cNvPr>
          <p:cNvGraphicFramePr/>
          <p:nvPr/>
        </p:nvGraphicFramePr>
        <p:xfrm>
          <a:off x="6172200" y="1681163"/>
          <a:ext cx="5183188" cy="823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6" name="Marcador de contenido 10">
            <a:extLst>
              <a:ext uri="{FF2B5EF4-FFF2-40B4-BE49-F238E27FC236}">
                <a16:creationId xmlns:a16="http://schemas.microsoft.com/office/drawing/2014/main" id="{251E5AF2-750B-4209-9A99-D7F82A443B01}"/>
              </a:ext>
            </a:extLst>
          </p:cNvPr>
          <p:cNvGraphicFramePr>
            <a:graphicFrameLocks/>
          </p:cNvGraphicFramePr>
          <p:nvPr/>
        </p:nvGraphicFramePr>
        <p:xfrm>
          <a:off x="6172200" y="2505075"/>
          <a:ext cx="5183188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  <p:extLst>
      <p:ext uri="{BB962C8B-B14F-4D97-AF65-F5344CB8AC3E}">
        <p14:creationId xmlns:p14="http://schemas.microsoft.com/office/powerpoint/2010/main" val="1566080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57511-71AD-FB93-0CCA-7420B7C99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6EA974-77B4-3C86-B3A1-A53A9BF14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>
                <a:latin typeface="Arial"/>
                <a:cs typeface="Arial"/>
              </a:rPr>
              <a:t>¿Cambio climático o variabilidad climática?</a:t>
            </a:r>
          </a:p>
        </p:txBody>
      </p:sp>
      <p:graphicFrame>
        <p:nvGraphicFramePr>
          <p:cNvPr id="3" name="Diagrama 12">
            <a:extLst>
              <a:ext uri="{FF2B5EF4-FFF2-40B4-BE49-F238E27FC236}">
                <a16:creationId xmlns:a16="http://schemas.microsoft.com/office/drawing/2014/main" id="{C2BD0D38-ACCD-5EC8-F220-B08AD9267D13}"/>
              </a:ext>
            </a:extLst>
          </p:cNvPr>
          <p:cNvGraphicFramePr/>
          <p:nvPr/>
        </p:nvGraphicFramePr>
        <p:xfrm>
          <a:off x="839788" y="1681163"/>
          <a:ext cx="5157787" cy="823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a 11">
            <a:extLst>
              <a:ext uri="{FF2B5EF4-FFF2-40B4-BE49-F238E27FC236}">
                <a16:creationId xmlns:a16="http://schemas.microsoft.com/office/drawing/2014/main" id="{E056B885-F954-3C67-D55D-2E670E79C5F8}"/>
              </a:ext>
            </a:extLst>
          </p:cNvPr>
          <p:cNvGraphicFramePr/>
          <p:nvPr/>
        </p:nvGraphicFramePr>
        <p:xfrm>
          <a:off x="6172200" y="1681163"/>
          <a:ext cx="5183188" cy="823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7" name="7 Marcador de contenido">
            <a:extLst>
              <a:ext uri="{FF2B5EF4-FFF2-40B4-BE49-F238E27FC236}">
                <a16:creationId xmlns:a16="http://schemas.microsoft.com/office/drawing/2014/main" id="{5E785F9B-FB98-C9A4-164F-70C3FC3C973E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078554" y="2745270"/>
            <a:ext cx="4677078" cy="2907584"/>
          </a:xfrm>
          <a:prstGeom prst="rect">
            <a:avLst/>
          </a:prstGeom>
        </p:spPr>
      </p:pic>
      <p:pic>
        <p:nvPicPr>
          <p:cNvPr id="8" name="7 Marcador de contenido">
            <a:extLst>
              <a:ext uri="{FF2B5EF4-FFF2-40B4-BE49-F238E27FC236}">
                <a16:creationId xmlns:a16="http://schemas.microsoft.com/office/drawing/2014/main" id="{651225FE-8EAB-187F-505E-7D41E0F482E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0" r="22160"/>
          <a:stretch/>
        </p:blipFill>
        <p:spPr>
          <a:xfrm>
            <a:off x="6984053" y="2684419"/>
            <a:ext cx="3559481" cy="333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733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6B0CEF2-B491-1E3F-CB2F-1EB6B2AE7F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s-ES" sz="2000" dirty="0">
                <a:latin typeface="Arial"/>
                <a:cs typeface="Arial"/>
              </a:rPr>
              <a:t>Contribución de GEI por residuos sólidos comunes</a:t>
            </a:r>
            <a:endParaRPr lang="es-GT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6500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BDA80-24D2-BAA9-AD6A-22BAC75C3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76B63F-A7A3-4A39-91A9-AA1240687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600" dirty="0"/>
              <a:t>Trayectorias de Concentración Representativas (</a:t>
            </a:r>
            <a:r>
              <a:rPr lang="es-ES" sz="3600" dirty="0" err="1"/>
              <a:t>RCPs</a:t>
            </a:r>
            <a:r>
              <a:rPr lang="es-ES" sz="3600" dirty="0"/>
              <a:t>)</a:t>
            </a:r>
            <a:endParaRPr lang="es-GT" sz="3600" dirty="0"/>
          </a:p>
        </p:txBody>
      </p:sp>
      <p:pic>
        <p:nvPicPr>
          <p:cNvPr id="4" name="Marcador de contenido 10" descr="Gráfico&#10;&#10;Descripción generada automáticamente">
            <a:extLst>
              <a:ext uri="{FF2B5EF4-FFF2-40B4-BE49-F238E27FC236}">
                <a16:creationId xmlns:a16="http://schemas.microsoft.com/office/drawing/2014/main" id="{E36B91A5-C393-409A-BED5-5C07A769AA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726" y="1271588"/>
            <a:ext cx="6872547" cy="4905375"/>
          </a:xfr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BE08216-D4B6-16E7-F179-1E02F0A66A2B}"/>
              </a:ext>
            </a:extLst>
          </p:cNvPr>
          <p:cNvSpPr txBox="1"/>
          <p:nvPr/>
        </p:nvSpPr>
        <p:spPr>
          <a:xfrm>
            <a:off x="2503105" y="6218950"/>
            <a:ext cx="702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R" sz="1400" b="1" dirty="0">
                <a:solidFill>
                  <a:schemeClr val="accent6">
                    <a:lumMod val="50000"/>
                  </a:schemeClr>
                </a:solidFill>
              </a:rPr>
              <a:t>Fuente: </a:t>
            </a:r>
            <a:r>
              <a:rPr lang="es-CR" sz="1400" dirty="0">
                <a:solidFill>
                  <a:schemeClr val="accent6">
                    <a:lumMod val="50000"/>
                  </a:schemeClr>
                </a:solidFill>
              </a:rPr>
              <a:t>https://www.weadapt.org/knowledge-base/climate-services/10-things-ipcc-scenarios</a:t>
            </a:r>
          </a:p>
        </p:txBody>
      </p:sp>
    </p:spTree>
    <p:extLst>
      <p:ext uri="{BB962C8B-B14F-4D97-AF65-F5344CB8AC3E}">
        <p14:creationId xmlns:p14="http://schemas.microsoft.com/office/powerpoint/2010/main" val="846896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F6A00-3851-DE48-989F-D39CAC8E6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ED8424-93EE-28DD-A59F-A73BAF979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600" dirty="0"/>
              <a:t>Trayectorias socioeconómicamente compartidas</a:t>
            </a:r>
            <a:endParaRPr lang="es-GT" sz="36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61C4F6E-E27C-A085-2B3A-ECAA649E14C0}"/>
              </a:ext>
            </a:extLst>
          </p:cNvPr>
          <p:cNvSpPr txBox="1"/>
          <p:nvPr/>
        </p:nvSpPr>
        <p:spPr>
          <a:xfrm>
            <a:off x="5049996" y="6218924"/>
            <a:ext cx="2091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R" sz="1400" b="1" dirty="0">
                <a:solidFill>
                  <a:schemeClr val="accent6">
                    <a:lumMod val="50000"/>
                  </a:schemeClr>
                </a:solidFill>
              </a:rPr>
              <a:t>Fuente: </a:t>
            </a:r>
            <a:r>
              <a:rPr lang="es-CR" sz="1400" dirty="0" err="1">
                <a:solidFill>
                  <a:schemeClr val="accent6">
                    <a:lumMod val="50000"/>
                  </a:schemeClr>
                </a:solidFill>
              </a:rPr>
              <a:t>Riahi</a:t>
            </a:r>
            <a:r>
              <a:rPr lang="es-CR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s-CR" sz="1400" i="1" dirty="0">
                <a:solidFill>
                  <a:schemeClr val="accent6">
                    <a:lumMod val="50000"/>
                  </a:schemeClr>
                </a:solidFill>
              </a:rPr>
              <a:t>et al.</a:t>
            </a:r>
            <a:r>
              <a:rPr lang="es-CR" sz="1400" dirty="0">
                <a:solidFill>
                  <a:schemeClr val="accent6">
                    <a:lumMod val="50000"/>
                  </a:schemeClr>
                </a:solidFill>
              </a:rPr>
              <a:t> (2017)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5B7C958-CFBD-35A8-B406-BACBDE432F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4373554"/>
              </p:ext>
            </p:extLst>
          </p:nvPr>
        </p:nvGraphicFramePr>
        <p:xfrm>
          <a:off x="838200" y="1271562"/>
          <a:ext cx="10515600" cy="4905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8932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0314-78B3-4F73-AC23-A85CCB011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7CF681-3F0E-0FD7-A882-37242B5E2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600" dirty="0"/>
              <a:t>Trayectorias socioeconómicamente compartidas</a:t>
            </a:r>
            <a:endParaRPr lang="es-GT" sz="36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A0B2198-22A4-EF1B-8CBE-C4F79C7A3618}"/>
              </a:ext>
            </a:extLst>
          </p:cNvPr>
          <p:cNvSpPr txBox="1"/>
          <p:nvPr/>
        </p:nvSpPr>
        <p:spPr>
          <a:xfrm>
            <a:off x="5049996" y="6218924"/>
            <a:ext cx="2091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R" sz="1400" b="1" dirty="0">
                <a:solidFill>
                  <a:schemeClr val="accent6">
                    <a:lumMod val="50000"/>
                  </a:schemeClr>
                </a:solidFill>
              </a:rPr>
              <a:t>Fuente: </a:t>
            </a:r>
            <a:r>
              <a:rPr lang="es-CR" sz="1400" dirty="0" err="1">
                <a:solidFill>
                  <a:schemeClr val="accent6">
                    <a:lumMod val="50000"/>
                  </a:schemeClr>
                </a:solidFill>
              </a:rPr>
              <a:t>Riahi</a:t>
            </a:r>
            <a:r>
              <a:rPr lang="es-CR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s-CR" sz="1400" i="1" dirty="0">
                <a:solidFill>
                  <a:schemeClr val="accent6">
                    <a:lumMod val="50000"/>
                  </a:schemeClr>
                </a:solidFill>
              </a:rPr>
              <a:t>et al.</a:t>
            </a:r>
            <a:r>
              <a:rPr lang="es-CR" sz="1400" dirty="0">
                <a:solidFill>
                  <a:schemeClr val="accent6">
                    <a:lumMod val="50000"/>
                  </a:schemeClr>
                </a:solidFill>
              </a:rPr>
              <a:t> (2017)</a:t>
            </a:r>
          </a:p>
        </p:txBody>
      </p:sp>
      <p:pic>
        <p:nvPicPr>
          <p:cNvPr id="7" name="Content Placeholder 6" descr="A black and white background with text&#10;&#10;AI-generated content may be incorrect.">
            <a:extLst>
              <a:ext uri="{FF2B5EF4-FFF2-40B4-BE49-F238E27FC236}">
                <a16:creationId xmlns:a16="http://schemas.microsoft.com/office/drawing/2014/main" id="{6EF3CF11-52B1-4365-CDD7-AD655F941A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8129" y="1271588"/>
            <a:ext cx="6475742" cy="4905375"/>
          </a:xfrm>
        </p:spPr>
      </p:pic>
    </p:spTree>
    <p:extLst>
      <p:ext uri="{BB962C8B-B14F-4D97-AF65-F5344CB8AC3E}">
        <p14:creationId xmlns:p14="http://schemas.microsoft.com/office/powerpoint/2010/main" val="2876740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53B84D-6CA5-44DD-A92A-B8208A03D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Escenarios climáticos</a:t>
            </a:r>
            <a:endParaRPr lang="es-GT" dirty="0"/>
          </a:p>
        </p:txBody>
      </p:sp>
      <p:pic>
        <p:nvPicPr>
          <p:cNvPr id="4" name="Marcador de contenido 4" descr="Escala de tiempo&#10;&#10;Descripción generada automáticamente con confianza baja">
            <a:extLst>
              <a:ext uri="{FF2B5EF4-FFF2-40B4-BE49-F238E27FC236}">
                <a16:creationId xmlns:a16="http://schemas.microsoft.com/office/drawing/2014/main" id="{6EE363CA-A972-4B62-8CC8-FFC6C69B55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824" y="1271588"/>
            <a:ext cx="7300352" cy="4905375"/>
          </a:xfr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3EF48FF-5E53-4F3E-A133-6193E886A50E}"/>
              </a:ext>
            </a:extLst>
          </p:cNvPr>
          <p:cNvSpPr txBox="1"/>
          <p:nvPr/>
        </p:nvSpPr>
        <p:spPr>
          <a:xfrm>
            <a:off x="274682" y="6372839"/>
            <a:ext cx="116426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R" sz="1600" b="1" dirty="0">
                <a:solidFill>
                  <a:schemeClr val="accent6">
                    <a:lumMod val="50000"/>
                  </a:schemeClr>
                </a:solidFill>
              </a:rPr>
              <a:t>Fuente:</a:t>
            </a:r>
            <a:r>
              <a:rPr lang="es-CR" sz="1600" dirty="0">
                <a:solidFill>
                  <a:schemeClr val="accent6">
                    <a:lumMod val="50000"/>
                  </a:schemeClr>
                </a:solidFill>
              </a:rPr>
              <a:t> https://coastadapt.com.au/sites/default/files/infographics/15-117-NCCARFINFOGRAPHICS-01-UPLOADED-WEB%2827Feb%29.pdf</a:t>
            </a:r>
          </a:p>
        </p:txBody>
      </p:sp>
    </p:spTree>
    <p:extLst>
      <p:ext uri="{BB962C8B-B14F-4D97-AF65-F5344CB8AC3E}">
        <p14:creationId xmlns:p14="http://schemas.microsoft.com/office/powerpoint/2010/main" val="383227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FF2BB1-FE17-4E7E-BCAD-CB8262FCE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Modelos climáticos - incertidumbre</a:t>
            </a:r>
            <a:endParaRPr lang="es-GT" dirty="0"/>
          </a:p>
        </p:txBody>
      </p:sp>
      <p:pic>
        <p:nvPicPr>
          <p:cNvPr id="4" name="Marcador de contenido 10" descr="Gráfico, Gráfico circular&#10;&#10;Descripción generada automáticamente">
            <a:extLst>
              <a:ext uri="{FF2B5EF4-FFF2-40B4-BE49-F238E27FC236}">
                <a16:creationId xmlns:a16="http://schemas.microsoft.com/office/drawing/2014/main" id="{D8B7740A-3919-4805-B4F3-5535283877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840" y="1271588"/>
            <a:ext cx="6328320" cy="4905375"/>
          </a:xfr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197A4EC-6F44-4369-903E-A5F36800974A}"/>
              </a:ext>
            </a:extLst>
          </p:cNvPr>
          <p:cNvSpPr txBox="1"/>
          <p:nvPr/>
        </p:nvSpPr>
        <p:spPr>
          <a:xfrm>
            <a:off x="3883042" y="6218950"/>
            <a:ext cx="4425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R" sz="1400" b="1" dirty="0">
                <a:solidFill>
                  <a:srgbClr val="002060"/>
                </a:solidFill>
              </a:rPr>
              <a:t>Fuente:</a:t>
            </a:r>
            <a:r>
              <a:rPr lang="es-CR" sz="1400" dirty="0">
                <a:solidFill>
                  <a:srgbClr val="002060"/>
                </a:solidFill>
              </a:rPr>
              <a:t> https://science2017.globalchange.gov/chapter/4/</a:t>
            </a:r>
          </a:p>
        </p:txBody>
      </p:sp>
    </p:spTree>
    <p:extLst>
      <p:ext uri="{BB962C8B-B14F-4D97-AF65-F5344CB8AC3E}">
        <p14:creationId xmlns:p14="http://schemas.microsoft.com/office/powerpoint/2010/main" val="4120179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3D8E5B-B7E9-492D-8756-E21E3FC61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Mitigación al Cambio Climático</a:t>
            </a:r>
            <a:endParaRPr lang="es-GT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702543A1-C2B1-4C31-A680-27F30BF800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2302805"/>
              </p:ext>
            </p:extLst>
          </p:nvPr>
        </p:nvGraphicFramePr>
        <p:xfrm>
          <a:off x="838200" y="1271588"/>
          <a:ext cx="10515600" cy="4905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EE189093-54AD-44CA-8B6E-83769D863977}"/>
              </a:ext>
            </a:extLst>
          </p:cNvPr>
          <p:cNvSpPr txBox="1"/>
          <p:nvPr/>
        </p:nvSpPr>
        <p:spPr>
          <a:xfrm>
            <a:off x="4872844" y="5461580"/>
            <a:ext cx="24463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R" sz="1200" b="1" dirty="0">
                <a:solidFill>
                  <a:schemeClr val="accent6">
                    <a:lumMod val="50000"/>
                  </a:schemeClr>
                </a:solidFill>
              </a:rPr>
              <a:t>Fuente:</a:t>
            </a:r>
            <a:r>
              <a:rPr lang="es-CR" sz="12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s-CR" sz="1200" dirty="0">
                <a:solidFill>
                  <a:schemeClr val="accent6">
                    <a:lumMod val="50000"/>
                  </a:schemeClr>
                </a:solidFill>
                <a:hlinkClick r:id="rId7"/>
              </a:rPr>
              <a:t>METEOTERM - OMM (2022)</a:t>
            </a:r>
            <a:endParaRPr lang="es-CR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212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C34BA-433D-3D55-9E9D-01A7672CA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/>
              <a:t>¿De dónde vienen los desechos?</a:t>
            </a:r>
            <a:endParaRPr lang="en-GB" dirty="0"/>
          </a:p>
        </p:txBody>
      </p:sp>
      <p:pic>
        <p:nvPicPr>
          <p:cNvPr id="5" name="Content Placeholder 4" descr="A group of pie charts&#10;&#10;AI-generated content may be incorrect.">
            <a:extLst>
              <a:ext uri="{FF2B5EF4-FFF2-40B4-BE49-F238E27FC236}">
                <a16:creationId xmlns:a16="http://schemas.microsoft.com/office/drawing/2014/main" id="{DF5BD1EF-67C9-4B40-D2DC-2C5E6ECBFC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02846" y="1075712"/>
            <a:ext cx="3986283" cy="5165810"/>
          </a:xfrm>
        </p:spPr>
      </p:pic>
      <p:sp>
        <p:nvSpPr>
          <p:cNvPr id="6" name="CuadroTexto 4">
            <a:extLst>
              <a:ext uri="{FF2B5EF4-FFF2-40B4-BE49-F238E27FC236}">
                <a16:creationId xmlns:a16="http://schemas.microsoft.com/office/drawing/2014/main" id="{6C43D5E3-A40D-DBD5-6BD8-6EFC46936659}"/>
              </a:ext>
            </a:extLst>
          </p:cNvPr>
          <p:cNvSpPr txBox="1"/>
          <p:nvPr/>
        </p:nvSpPr>
        <p:spPr>
          <a:xfrm>
            <a:off x="1801317" y="6325158"/>
            <a:ext cx="85893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R" sz="1400" b="1" dirty="0">
                <a:solidFill>
                  <a:srgbClr val="002060"/>
                </a:solidFill>
              </a:rPr>
              <a:t>Fuente:</a:t>
            </a:r>
            <a:r>
              <a:rPr lang="es-CR" sz="1400" dirty="0">
                <a:solidFill>
                  <a:srgbClr val="002060"/>
                </a:solidFill>
              </a:rPr>
              <a:t> </a:t>
            </a:r>
            <a:r>
              <a:rPr lang="es-ES" sz="1400" dirty="0">
                <a:hlinkClick r:id="rId3"/>
              </a:rPr>
              <a:t>Cómo contribuye nuestra basura al cambio climático, y qué podemos hacer al respecto </a:t>
            </a:r>
            <a:r>
              <a:rPr lang="es-ES" sz="1400" dirty="0" err="1">
                <a:hlinkClick r:id="rId3"/>
              </a:rPr>
              <a:t>Clean</a:t>
            </a:r>
            <a:r>
              <a:rPr lang="es-ES" sz="1400" dirty="0">
                <a:hlinkClick r:id="rId3"/>
              </a:rPr>
              <a:t> Air </a:t>
            </a:r>
            <a:r>
              <a:rPr lang="es-ES" sz="1400" dirty="0" err="1">
                <a:hlinkClick r:id="rId3"/>
              </a:rPr>
              <a:t>Task</a:t>
            </a:r>
            <a:r>
              <a:rPr lang="es-ES" sz="1400" dirty="0">
                <a:hlinkClick r:id="rId3"/>
              </a:rPr>
              <a:t> </a:t>
            </a:r>
            <a:r>
              <a:rPr lang="es-ES" sz="1400" dirty="0" err="1">
                <a:hlinkClick r:id="rId3"/>
              </a:rPr>
              <a:t>Force</a:t>
            </a:r>
            <a:endParaRPr lang="es-CR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377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D6301-A6F0-B069-591D-64F02F300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EC465-ADEB-4047-6072-9F462C72B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/>
              <a:t>¿Qué tanto botamos por región?</a:t>
            </a:r>
            <a:endParaRPr lang="en-GB" dirty="0"/>
          </a:p>
        </p:txBody>
      </p:sp>
      <p:sp>
        <p:nvSpPr>
          <p:cNvPr id="6" name="CuadroTexto 4">
            <a:extLst>
              <a:ext uri="{FF2B5EF4-FFF2-40B4-BE49-F238E27FC236}">
                <a16:creationId xmlns:a16="http://schemas.microsoft.com/office/drawing/2014/main" id="{37592227-1CAD-F4D1-B506-7FA6044058AD}"/>
              </a:ext>
            </a:extLst>
          </p:cNvPr>
          <p:cNvSpPr txBox="1"/>
          <p:nvPr/>
        </p:nvSpPr>
        <p:spPr>
          <a:xfrm>
            <a:off x="1801317" y="6325158"/>
            <a:ext cx="85893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R" sz="1400" b="1" dirty="0">
                <a:solidFill>
                  <a:srgbClr val="002060"/>
                </a:solidFill>
              </a:rPr>
              <a:t>Fuente:</a:t>
            </a:r>
            <a:r>
              <a:rPr lang="es-CR" sz="1400" dirty="0">
                <a:solidFill>
                  <a:srgbClr val="002060"/>
                </a:solidFill>
              </a:rPr>
              <a:t> </a:t>
            </a:r>
            <a:r>
              <a:rPr lang="es-ES" sz="1400" dirty="0">
                <a:hlinkClick r:id="rId2"/>
              </a:rPr>
              <a:t>Cómo contribuye nuestra basura al cambio climático, y qué podemos hacer al respecto </a:t>
            </a:r>
            <a:r>
              <a:rPr lang="es-ES" sz="1400" dirty="0" err="1">
                <a:hlinkClick r:id="rId2"/>
              </a:rPr>
              <a:t>Clean</a:t>
            </a:r>
            <a:r>
              <a:rPr lang="es-ES" sz="1400" dirty="0">
                <a:hlinkClick r:id="rId2"/>
              </a:rPr>
              <a:t> Air </a:t>
            </a:r>
            <a:r>
              <a:rPr lang="es-ES" sz="1400" dirty="0" err="1">
                <a:hlinkClick r:id="rId2"/>
              </a:rPr>
              <a:t>Task</a:t>
            </a:r>
            <a:r>
              <a:rPr lang="es-ES" sz="1400" dirty="0">
                <a:hlinkClick r:id="rId2"/>
              </a:rPr>
              <a:t> </a:t>
            </a:r>
            <a:r>
              <a:rPr lang="es-ES" sz="1400" dirty="0" err="1">
                <a:hlinkClick r:id="rId2"/>
              </a:rPr>
              <a:t>Force</a:t>
            </a:r>
            <a:endParaRPr lang="es-CR" sz="1400" dirty="0">
              <a:solidFill>
                <a:srgbClr val="002060"/>
              </a:solidFill>
            </a:endParaRPr>
          </a:p>
        </p:txBody>
      </p:sp>
      <p:pic>
        <p:nvPicPr>
          <p:cNvPr id="8" name="Content Placeholder 7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55B6F127-C44C-78FB-0B20-90A4CBF1F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10062" y="1075712"/>
            <a:ext cx="4571875" cy="5101251"/>
          </a:xfrm>
        </p:spPr>
      </p:pic>
    </p:spTree>
    <p:extLst>
      <p:ext uri="{BB962C8B-B14F-4D97-AF65-F5344CB8AC3E}">
        <p14:creationId xmlns:p14="http://schemas.microsoft.com/office/powerpoint/2010/main" val="3952142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9A2F3-73D9-DBDA-A1CB-0ED2FC72E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A4A05-77F3-7A6D-8CDD-9AA9F7827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/>
              <a:t>¿Cómo deberíamos botar la basura?</a:t>
            </a:r>
            <a:endParaRPr lang="en-GB" dirty="0"/>
          </a:p>
        </p:txBody>
      </p:sp>
      <p:sp>
        <p:nvSpPr>
          <p:cNvPr id="6" name="CuadroTexto 4">
            <a:extLst>
              <a:ext uri="{FF2B5EF4-FFF2-40B4-BE49-F238E27FC236}">
                <a16:creationId xmlns:a16="http://schemas.microsoft.com/office/drawing/2014/main" id="{8CF3F412-D4C9-D7E0-0E9D-F710B6D22091}"/>
              </a:ext>
            </a:extLst>
          </p:cNvPr>
          <p:cNvSpPr txBox="1"/>
          <p:nvPr/>
        </p:nvSpPr>
        <p:spPr>
          <a:xfrm>
            <a:off x="1801317" y="6325158"/>
            <a:ext cx="85893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R" sz="1400" b="1" dirty="0">
                <a:solidFill>
                  <a:srgbClr val="002060"/>
                </a:solidFill>
              </a:rPr>
              <a:t>Fuente:</a:t>
            </a:r>
            <a:r>
              <a:rPr lang="es-CR" sz="1400" dirty="0">
                <a:solidFill>
                  <a:srgbClr val="002060"/>
                </a:solidFill>
              </a:rPr>
              <a:t> </a:t>
            </a:r>
            <a:r>
              <a:rPr lang="es-ES" sz="1400" dirty="0">
                <a:hlinkClick r:id="rId2"/>
              </a:rPr>
              <a:t>Cómo contribuye nuestra basura al cambio climático, y qué podemos hacer al respecto </a:t>
            </a:r>
            <a:r>
              <a:rPr lang="es-ES" sz="1400" dirty="0" err="1">
                <a:hlinkClick r:id="rId2"/>
              </a:rPr>
              <a:t>Clean</a:t>
            </a:r>
            <a:r>
              <a:rPr lang="es-ES" sz="1400" dirty="0">
                <a:hlinkClick r:id="rId2"/>
              </a:rPr>
              <a:t> Air </a:t>
            </a:r>
            <a:r>
              <a:rPr lang="es-ES" sz="1400" dirty="0" err="1">
                <a:hlinkClick r:id="rId2"/>
              </a:rPr>
              <a:t>Task</a:t>
            </a:r>
            <a:r>
              <a:rPr lang="es-ES" sz="1400" dirty="0">
                <a:hlinkClick r:id="rId2"/>
              </a:rPr>
              <a:t> </a:t>
            </a:r>
            <a:r>
              <a:rPr lang="es-ES" sz="1400" dirty="0" err="1">
                <a:hlinkClick r:id="rId2"/>
              </a:rPr>
              <a:t>Force</a:t>
            </a:r>
            <a:endParaRPr lang="es-CR" sz="1400" dirty="0">
              <a:solidFill>
                <a:srgbClr val="002060"/>
              </a:solidFill>
            </a:endParaRPr>
          </a:p>
        </p:txBody>
      </p:sp>
      <p:pic>
        <p:nvPicPr>
          <p:cNvPr id="7" name="Content Placeholder 6" descr="A diagram of a waste recycling process&#10;&#10;AI-generated content may be incorrect.">
            <a:extLst>
              <a:ext uri="{FF2B5EF4-FFF2-40B4-BE49-F238E27FC236}">
                <a16:creationId xmlns:a16="http://schemas.microsoft.com/office/drawing/2014/main" id="{129F4CE3-7BD2-C5DD-9642-8A13413523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37095" y="1271588"/>
            <a:ext cx="8317809" cy="4905375"/>
          </a:xfrm>
        </p:spPr>
      </p:pic>
    </p:spTree>
    <p:extLst>
      <p:ext uri="{BB962C8B-B14F-4D97-AF65-F5344CB8AC3E}">
        <p14:creationId xmlns:p14="http://schemas.microsoft.com/office/powerpoint/2010/main" val="3543222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EA904-1D4B-7B3A-2F7D-5253350EC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90D13-E0B0-9B45-3990-B789EDDA4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/>
              <a:t>Guatemala</a:t>
            </a:r>
            <a:endParaRPr lang="en-GB" dirty="0"/>
          </a:p>
        </p:txBody>
      </p:sp>
      <p:sp>
        <p:nvSpPr>
          <p:cNvPr id="6" name="CuadroTexto 4">
            <a:extLst>
              <a:ext uri="{FF2B5EF4-FFF2-40B4-BE49-F238E27FC236}">
                <a16:creationId xmlns:a16="http://schemas.microsoft.com/office/drawing/2014/main" id="{41C76BB7-4611-4D9C-93AB-CF51F2A9C320}"/>
              </a:ext>
            </a:extLst>
          </p:cNvPr>
          <p:cNvSpPr txBox="1"/>
          <p:nvPr/>
        </p:nvSpPr>
        <p:spPr>
          <a:xfrm>
            <a:off x="5082537" y="6325158"/>
            <a:ext cx="20269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R" sz="1400" b="1" dirty="0">
                <a:solidFill>
                  <a:srgbClr val="002060"/>
                </a:solidFill>
              </a:rPr>
              <a:t>Fuente:</a:t>
            </a:r>
            <a:r>
              <a:rPr lang="es-CR" sz="1400" dirty="0">
                <a:solidFill>
                  <a:srgbClr val="002060"/>
                </a:solidFill>
              </a:rPr>
              <a:t> </a:t>
            </a:r>
            <a:r>
              <a:rPr lang="es-ES" sz="1400" dirty="0"/>
              <a:t>Rodríguez (2023)</a:t>
            </a:r>
            <a:endParaRPr lang="es-CR" sz="1400" dirty="0">
              <a:solidFill>
                <a:srgbClr val="002060"/>
              </a:solidFill>
            </a:endParaRPr>
          </a:p>
        </p:txBody>
      </p:sp>
      <p:pic>
        <p:nvPicPr>
          <p:cNvPr id="7" name="Content Placeholder 6" descr="A collage of images of a city&#10;&#10;AI-generated content may be incorrect.">
            <a:extLst>
              <a:ext uri="{FF2B5EF4-FFF2-40B4-BE49-F238E27FC236}">
                <a16:creationId xmlns:a16="http://schemas.microsoft.com/office/drawing/2014/main" id="{9A5D7A5E-49F3-54EB-5240-571F1807A0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6922" y="1271588"/>
            <a:ext cx="6358155" cy="4905375"/>
          </a:xfrm>
        </p:spPr>
      </p:pic>
    </p:spTree>
    <p:extLst>
      <p:ext uri="{BB962C8B-B14F-4D97-AF65-F5344CB8AC3E}">
        <p14:creationId xmlns:p14="http://schemas.microsoft.com/office/powerpoint/2010/main" val="2632064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DDA31-CDEC-CEAB-2FEC-5FEF45C46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C52B3-4510-CBFD-106E-0B733B2DA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/>
              <a:t>Guatemala</a:t>
            </a:r>
            <a:endParaRPr lang="en-GB" dirty="0"/>
          </a:p>
        </p:txBody>
      </p:sp>
      <p:sp>
        <p:nvSpPr>
          <p:cNvPr id="6" name="CuadroTexto 4">
            <a:extLst>
              <a:ext uri="{FF2B5EF4-FFF2-40B4-BE49-F238E27FC236}">
                <a16:creationId xmlns:a16="http://schemas.microsoft.com/office/drawing/2014/main" id="{68928D80-C293-29AF-CDBB-B0B7FB310594}"/>
              </a:ext>
            </a:extLst>
          </p:cNvPr>
          <p:cNvSpPr txBox="1"/>
          <p:nvPr/>
        </p:nvSpPr>
        <p:spPr>
          <a:xfrm>
            <a:off x="5082537" y="6325158"/>
            <a:ext cx="20269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R" sz="1400" b="1" dirty="0">
                <a:solidFill>
                  <a:srgbClr val="002060"/>
                </a:solidFill>
              </a:rPr>
              <a:t>Fuente:</a:t>
            </a:r>
            <a:r>
              <a:rPr lang="es-CR" sz="1400" dirty="0">
                <a:solidFill>
                  <a:srgbClr val="002060"/>
                </a:solidFill>
              </a:rPr>
              <a:t> </a:t>
            </a:r>
            <a:r>
              <a:rPr lang="es-ES" sz="1400" dirty="0"/>
              <a:t>Rodríguez (2023)</a:t>
            </a:r>
            <a:endParaRPr lang="es-CR" sz="1400" dirty="0">
              <a:solidFill>
                <a:srgbClr val="002060"/>
              </a:solidFill>
            </a:endParaRPr>
          </a:p>
        </p:txBody>
      </p:sp>
      <p:pic>
        <p:nvPicPr>
          <p:cNvPr id="8" name="Content Placeholder 7" descr="A pile of garbage in a field&#10;&#10;AI-generated content may be incorrect.">
            <a:extLst>
              <a:ext uri="{FF2B5EF4-FFF2-40B4-BE49-F238E27FC236}">
                <a16:creationId xmlns:a16="http://schemas.microsoft.com/office/drawing/2014/main" id="{1DB93BCF-DDD1-0978-2412-FA44E5691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7547" y="1244182"/>
            <a:ext cx="9856906" cy="4871804"/>
          </a:xfrm>
        </p:spPr>
      </p:pic>
    </p:spTree>
    <p:extLst>
      <p:ext uri="{BB962C8B-B14F-4D97-AF65-F5344CB8AC3E}">
        <p14:creationId xmlns:p14="http://schemas.microsoft.com/office/powerpoint/2010/main" val="691290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415F1-F58B-8154-C65A-507DFAB0D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DAB27-D746-C8BC-EB04-F966CE756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/>
              <a:t>Guatemala - ¿De dónde vienen nuestros desechos?</a:t>
            </a:r>
            <a:endParaRPr lang="en-GB" dirty="0"/>
          </a:p>
        </p:txBody>
      </p:sp>
      <p:sp>
        <p:nvSpPr>
          <p:cNvPr id="6" name="CuadroTexto 4">
            <a:extLst>
              <a:ext uri="{FF2B5EF4-FFF2-40B4-BE49-F238E27FC236}">
                <a16:creationId xmlns:a16="http://schemas.microsoft.com/office/drawing/2014/main" id="{5B2FAF13-BEE9-E2C0-5D44-5FB7551EACB8}"/>
              </a:ext>
            </a:extLst>
          </p:cNvPr>
          <p:cNvSpPr txBox="1"/>
          <p:nvPr/>
        </p:nvSpPr>
        <p:spPr>
          <a:xfrm>
            <a:off x="5082537" y="6325158"/>
            <a:ext cx="20269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R" sz="1400" b="1" dirty="0">
                <a:solidFill>
                  <a:srgbClr val="002060"/>
                </a:solidFill>
              </a:rPr>
              <a:t>Fuente:</a:t>
            </a:r>
            <a:r>
              <a:rPr lang="es-CR" sz="1400" dirty="0">
                <a:solidFill>
                  <a:srgbClr val="002060"/>
                </a:solidFill>
              </a:rPr>
              <a:t> </a:t>
            </a:r>
            <a:r>
              <a:rPr lang="es-ES" sz="1400" dirty="0"/>
              <a:t>Rodríguez (2023)</a:t>
            </a:r>
            <a:endParaRPr lang="es-CR" sz="1400" dirty="0">
              <a:solidFill>
                <a:srgbClr val="002060"/>
              </a:solidFill>
            </a:endParaRPr>
          </a:p>
        </p:txBody>
      </p:sp>
      <p:pic>
        <p:nvPicPr>
          <p:cNvPr id="7" name="Content Placeholder 6" descr="A diagram of a recycling problem&#10;&#10;AI-generated content may be incorrect.">
            <a:extLst>
              <a:ext uri="{FF2B5EF4-FFF2-40B4-BE49-F238E27FC236}">
                <a16:creationId xmlns:a16="http://schemas.microsoft.com/office/drawing/2014/main" id="{F33A9256-EDDE-0B01-1041-0498D9D11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5801" y="1271588"/>
            <a:ext cx="6300398" cy="4905375"/>
          </a:xfrm>
        </p:spPr>
      </p:pic>
    </p:spTree>
    <p:extLst>
      <p:ext uri="{BB962C8B-B14F-4D97-AF65-F5344CB8AC3E}">
        <p14:creationId xmlns:p14="http://schemas.microsoft.com/office/powerpoint/2010/main" val="284280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18DB1-DA6D-611D-8EF3-62A75AA1A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CA0C6-873D-C7D4-09E8-37968124C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/>
              <a:t>¿Qué podemos hacer?</a:t>
            </a:r>
            <a:endParaRPr lang="en-GB" dirty="0"/>
          </a:p>
        </p:txBody>
      </p:sp>
      <p:sp>
        <p:nvSpPr>
          <p:cNvPr id="6" name="CuadroTexto 4">
            <a:extLst>
              <a:ext uri="{FF2B5EF4-FFF2-40B4-BE49-F238E27FC236}">
                <a16:creationId xmlns:a16="http://schemas.microsoft.com/office/drawing/2014/main" id="{5729A471-0B91-8666-35C5-A2BBF7852EEE}"/>
              </a:ext>
            </a:extLst>
          </p:cNvPr>
          <p:cNvSpPr txBox="1"/>
          <p:nvPr/>
        </p:nvSpPr>
        <p:spPr>
          <a:xfrm>
            <a:off x="2517123" y="6325158"/>
            <a:ext cx="71577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R" sz="1400" b="1" dirty="0">
                <a:solidFill>
                  <a:srgbClr val="002060"/>
                </a:solidFill>
              </a:rPr>
              <a:t>Fuente:</a:t>
            </a:r>
            <a:r>
              <a:rPr lang="es-CR" sz="1400" dirty="0">
                <a:solidFill>
                  <a:srgbClr val="002060"/>
                </a:solidFill>
              </a:rPr>
              <a:t> </a:t>
            </a:r>
            <a:r>
              <a:rPr lang="es-ES" sz="1400" dirty="0">
                <a:hlinkClick r:id="rId2"/>
              </a:rPr>
              <a:t>Gases de efecto invernadero procedentes del manejo de residuos y materiales | US EPA</a:t>
            </a:r>
            <a:endParaRPr lang="es-CR" sz="1400" dirty="0">
              <a:solidFill>
                <a:srgbClr val="002060"/>
              </a:solidFill>
            </a:endParaRPr>
          </a:p>
        </p:txBody>
      </p:sp>
      <p:pic>
        <p:nvPicPr>
          <p:cNvPr id="8" name="Content Placeholder 7" descr="A poster of a recycling company&#10;&#10;AI-generated content may be incorrect.">
            <a:extLst>
              <a:ext uri="{FF2B5EF4-FFF2-40B4-BE49-F238E27FC236}">
                <a16:creationId xmlns:a16="http://schemas.microsoft.com/office/drawing/2014/main" id="{333828C4-B2F1-3E5E-3CB8-3881AE3746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27345" y="972546"/>
            <a:ext cx="4137284" cy="5352612"/>
          </a:xfrm>
        </p:spPr>
      </p:pic>
    </p:spTree>
    <p:extLst>
      <p:ext uri="{BB962C8B-B14F-4D97-AF65-F5344CB8AC3E}">
        <p14:creationId xmlns:p14="http://schemas.microsoft.com/office/powerpoint/2010/main" val="2560088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1598C-43FC-4209-B03B-13264A47D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404E2A1-C09E-F364-377A-0AA3E15860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dirty="0">
                <a:latin typeface="Arial"/>
                <a:cs typeface="Arial"/>
              </a:rPr>
              <a:t>¿Dónde conocer más?</a:t>
            </a:r>
            <a:endParaRPr lang="es-GT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5427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73245-4F9D-C184-197D-E55F05BC2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5327E-8230-D1DE-6215-2299FBF42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199"/>
            <a:ext cx="3932237" cy="1781503"/>
          </a:xfrm>
        </p:spPr>
        <p:txBody>
          <a:bodyPr anchor="b">
            <a:normAutofit/>
          </a:bodyPr>
          <a:lstStyle/>
          <a:p>
            <a:r>
              <a:rPr lang="es-GT" sz="3000"/>
              <a:t>Uso del canal de WhatsApp de Altiplano Resiliente</a:t>
            </a:r>
          </a:p>
        </p:txBody>
      </p:sp>
      <p:pic>
        <p:nvPicPr>
          <p:cNvPr id="8" name="Content Placeholder 7" descr="A phone with a qr code&#10;&#10;AI-generated content may be incorrect.">
            <a:extLst>
              <a:ext uri="{FF2B5EF4-FFF2-40B4-BE49-F238E27FC236}">
                <a16:creationId xmlns:a16="http://schemas.microsoft.com/office/drawing/2014/main" id="{7FAA7AA8-0A82-3A67-AA2C-9FE0AEC5143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tretch/>
        </p:blipFill>
        <p:spPr>
          <a:xfrm>
            <a:off x="5522037" y="0"/>
            <a:ext cx="6429374" cy="6857999"/>
          </a:xfrm>
          <a:noFill/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9BABCF4-E2B9-4C59-3C6D-9214CBD4D9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240" y="2349063"/>
            <a:ext cx="4311332" cy="368794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noProof="0"/>
              <a:t>Información Climática (boletines, cuñas, videos)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noProof="0"/>
              <a:t>Material audiovisual generada por organizaciones con prácticas de adaptación.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noProof="0"/>
              <a:t>Socialización de historias de éxito.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noProof="0"/>
              <a:t>Convocatorias a talleres, curos, diplomados.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noProof="0"/>
              <a:t>Material de interés.</a:t>
            </a:r>
          </a:p>
          <a:p>
            <a:endParaRPr lang="es-MX" sz="2000" noProof="0"/>
          </a:p>
        </p:txBody>
      </p:sp>
      <p:pic>
        <p:nvPicPr>
          <p:cNvPr id="4" name="Picture 3" descr="A qr code with green border&#10;&#10;AI-generated content may be incorrect.">
            <a:extLst>
              <a:ext uri="{FF2B5EF4-FFF2-40B4-BE49-F238E27FC236}">
                <a16:creationId xmlns:a16="http://schemas.microsoft.com/office/drawing/2014/main" id="{D284FD30-95A9-BA9E-C8D0-FD21145BC9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9000" y="4195321"/>
            <a:ext cx="2233482" cy="225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959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0E9E1A-6A41-74A0-9CC9-B3EDC3FF9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1773" y="173536"/>
            <a:ext cx="4753535" cy="563883"/>
          </a:xfrm>
        </p:spPr>
        <p:txBody>
          <a:bodyPr anchor="t">
            <a:normAutofit/>
          </a:bodyPr>
          <a:lstStyle/>
          <a:p>
            <a:r>
              <a:rPr lang="es-ES" sz="2800">
                <a:latin typeface="HelveticaNeueLT Std"/>
              </a:rPr>
              <a:t>Cuñas de radio</a:t>
            </a:r>
            <a:endParaRPr lang="es-ES" sz="2800"/>
          </a:p>
        </p:txBody>
      </p:sp>
      <p:pic>
        <p:nvPicPr>
          <p:cNvPr id="11" name="Imagen 10" descr="Una persona con una computadora&#10;&#10;Descripción generada automáticamente con confianza baja">
            <a:extLst>
              <a:ext uri="{FF2B5EF4-FFF2-40B4-BE49-F238E27FC236}">
                <a16:creationId xmlns:a16="http://schemas.microsoft.com/office/drawing/2014/main" id="{5B9F6CEF-403A-D413-4518-CD9CFB78BD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56" r="24735" b="-1"/>
          <a:stretch/>
        </p:blipFill>
        <p:spPr>
          <a:xfrm>
            <a:off x="-4642" y="10"/>
            <a:ext cx="3006061" cy="3339639"/>
          </a:xfrm>
          <a:prstGeom prst="rect">
            <a:avLst/>
          </a:prstGeom>
        </p:spPr>
      </p:pic>
      <p:pic>
        <p:nvPicPr>
          <p:cNvPr id="13" name="Imagen 12" descr="Un joven sentado en un escritorio&#10;&#10;Descripción generada automáticamente con confianza media">
            <a:extLst>
              <a:ext uri="{FF2B5EF4-FFF2-40B4-BE49-F238E27FC236}">
                <a16:creationId xmlns:a16="http://schemas.microsoft.com/office/drawing/2014/main" id="{6EE9E315-035B-DEC4-794D-3A731013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229" r="20598" b="-1"/>
          <a:stretch/>
        </p:blipFill>
        <p:spPr>
          <a:xfrm>
            <a:off x="3198068" y="10"/>
            <a:ext cx="2991088" cy="3339639"/>
          </a:xfrm>
          <a:prstGeom prst="rect">
            <a:avLst/>
          </a:prstGeom>
        </p:spPr>
      </p:pic>
      <p:pic>
        <p:nvPicPr>
          <p:cNvPr id="15" name="Imagen 14" descr="Imagen que contiene computer, computadora, teléfono, tabla&#10;&#10;Descripción generada automáticamente">
            <a:extLst>
              <a:ext uri="{FF2B5EF4-FFF2-40B4-BE49-F238E27FC236}">
                <a16:creationId xmlns:a16="http://schemas.microsoft.com/office/drawing/2014/main" id="{F92EA978-9B74-7A3E-15B8-64A583B2C02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235" r="1" b="819"/>
          <a:stretch/>
        </p:blipFill>
        <p:spPr>
          <a:xfrm>
            <a:off x="-2" y="3518351"/>
            <a:ext cx="6189158" cy="3339649"/>
          </a:xfrm>
          <a:prstGeom prst="rect">
            <a:avLst/>
          </a:prstGeom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26CB87-91CE-98C7-10D2-1C0E07B8D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265" y="1179870"/>
            <a:ext cx="5493412" cy="5504593"/>
          </a:xfrm>
        </p:spPr>
        <p:txBody>
          <a:bodyPr>
            <a:normAutofit/>
          </a:bodyPr>
          <a:lstStyle/>
          <a:p>
            <a:r>
              <a:rPr lang="es-GT" sz="1800">
                <a:latin typeface="HelveticaNeueLT Std"/>
              </a:rPr>
              <a:t>Se producen cuñas radiales de 1 minuto de duración. Se comunican los principales mensajes del boletín vigente y principales recomendaciones agropecuarias.</a:t>
            </a:r>
          </a:p>
          <a:p>
            <a:endParaRPr lang="es-GT" sz="1800">
              <a:latin typeface="HelveticaNeueLT Std"/>
            </a:endParaRPr>
          </a:p>
          <a:p>
            <a:r>
              <a:rPr lang="es-GT" sz="1800">
                <a:latin typeface="HelveticaNeueLT Std"/>
              </a:rPr>
              <a:t>Se transmiten en: </a:t>
            </a:r>
          </a:p>
          <a:p>
            <a:pPr marL="342900" indent="-342900">
              <a:buFontTx/>
              <a:buChar char="-"/>
            </a:pPr>
            <a:r>
              <a:rPr lang="es-GT" sz="1800">
                <a:latin typeface="HelveticaNeueLT Std"/>
              </a:rPr>
              <a:t>Chimaltenango: Radio Iximché, Radio </a:t>
            </a:r>
            <a:r>
              <a:rPr lang="es-GT" sz="1800" err="1">
                <a:latin typeface="HelveticaNeueLT Std"/>
              </a:rPr>
              <a:t>Sinakán</a:t>
            </a:r>
            <a:r>
              <a:rPr lang="es-GT" sz="1800">
                <a:latin typeface="HelveticaNeueLT Std"/>
              </a:rPr>
              <a:t>, Radio San Juan. Español – </a:t>
            </a:r>
            <a:r>
              <a:rPr lang="es-GT" sz="1800" err="1">
                <a:latin typeface="HelveticaNeueLT Std"/>
              </a:rPr>
              <a:t>Kaqchiquel</a:t>
            </a:r>
            <a:r>
              <a:rPr lang="es-GT" sz="1800">
                <a:latin typeface="HelveticaNeueLT Std"/>
              </a:rPr>
              <a:t>.</a:t>
            </a:r>
          </a:p>
          <a:p>
            <a:pPr marL="342900" indent="-342900">
              <a:buFontTx/>
              <a:buChar char="-"/>
            </a:pPr>
            <a:r>
              <a:rPr lang="es-GT" sz="1800">
                <a:latin typeface="HelveticaNeueLT Std"/>
              </a:rPr>
              <a:t>Totonicapán: Radio La Niña, Radio SX. Español – </a:t>
            </a:r>
            <a:r>
              <a:rPr lang="es-GT" sz="1800" err="1">
                <a:latin typeface="HelveticaNeueLT Std"/>
              </a:rPr>
              <a:t>K’iché</a:t>
            </a:r>
            <a:r>
              <a:rPr lang="es-GT" sz="1800">
                <a:latin typeface="HelveticaNeueLT Std"/>
              </a:rPr>
              <a:t>.</a:t>
            </a:r>
          </a:p>
          <a:p>
            <a:pPr marL="342900" indent="-342900">
              <a:buFontTx/>
              <a:buChar char="-"/>
            </a:pPr>
            <a:r>
              <a:rPr lang="es-GT" sz="1800">
                <a:latin typeface="HelveticaNeueLT Std"/>
              </a:rPr>
              <a:t>Quetzaltenango: FM </a:t>
            </a:r>
            <a:r>
              <a:rPr lang="es-GT" sz="1800" err="1">
                <a:latin typeface="HelveticaNeueLT Std"/>
              </a:rPr>
              <a:t>Sigüilá</a:t>
            </a:r>
            <a:r>
              <a:rPr lang="es-GT" sz="1800">
                <a:latin typeface="HelveticaNeueLT Std"/>
              </a:rPr>
              <a:t>, La X Musical </a:t>
            </a:r>
            <a:r>
              <a:rPr lang="es-GT" sz="1800" err="1">
                <a:latin typeface="HelveticaNeueLT Std"/>
              </a:rPr>
              <a:t>Cajolá</a:t>
            </a:r>
            <a:r>
              <a:rPr lang="es-GT" sz="1800">
                <a:latin typeface="HelveticaNeueLT Std"/>
              </a:rPr>
              <a:t>. Español, </a:t>
            </a:r>
            <a:r>
              <a:rPr lang="es-GT" sz="1800" err="1">
                <a:latin typeface="HelveticaNeueLT Std"/>
              </a:rPr>
              <a:t>K’iché</a:t>
            </a:r>
            <a:r>
              <a:rPr lang="es-GT" sz="1800">
                <a:latin typeface="HelveticaNeueLT Std"/>
              </a:rPr>
              <a:t> y </a:t>
            </a:r>
            <a:r>
              <a:rPr lang="es-GT" sz="1800" err="1">
                <a:latin typeface="HelveticaNeueLT Std"/>
              </a:rPr>
              <a:t>Mam</a:t>
            </a:r>
            <a:r>
              <a:rPr lang="es-GT" sz="1800">
                <a:latin typeface="HelveticaNeueLT Std"/>
              </a:rPr>
              <a:t>.</a:t>
            </a:r>
          </a:p>
          <a:p>
            <a:pPr marL="342900" indent="-342900">
              <a:buFontTx/>
              <a:buChar char="-"/>
            </a:pPr>
            <a:r>
              <a:rPr lang="es-GT" sz="1800">
                <a:latin typeface="HelveticaNeueLT Std"/>
              </a:rPr>
              <a:t>Quiché: Radio Quiché. Español – </a:t>
            </a:r>
            <a:r>
              <a:rPr lang="es-GT" sz="1800" err="1">
                <a:latin typeface="HelveticaNeueLT Std"/>
              </a:rPr>
              <a:t>K’iché</a:t>
            </a:r>
            <a:endParaRPr lang="es-GT" sz="1800">
              <a:latin typeface="HelveticaNeueLT Std"/>
            </a:endParaRPr>
          </a:p>
          <a:p>
            <a:pPr marL="342900" indent="-342900">
              <a:buFontTx/>
              <a:buChar char="-"/>
            </a:pPr>
            <a:r>
              <a:rPr lang="es-GT" sz="1800">
                <a:latin typeface="HelveticaNeueLT Std"/>
              </a:rPr>
              <a:t>Canal de WhatsApp Altiplano</a:t>
            </a:r>
          </a:p>
          <a:p>
            <a:endParaRPr lang="es-GT" sz="1800">
              <a:latin typeface="HelveticaNeueLT Std"/>
            </a:endParaRPr>
          </a:p>
          <a:p>
            <a:endParaRPr lang="es-GT" sz="1800">
              <a:latin typeface="HelveticaNeueLT Std"/>
            </a:endParaRPr>
          </a:p>
          <a:p>
            <a:endParaRPr lang="es-GT" sz="1800">
              <a:latin typeface="HelveticaNeueLT Std"/>
            </a:endParaRPr>
          </a:p>
        </p:txBody>
      </p:sp>
    </p:spTree>
    <p:extLst>
      <p:ext uri="{BB962C8B-B14F-4D97-AF65-F5344CB8AC3E}">
        <p14:creationId xmlns:p14="http://schemas.microsoft.com/office/powerpoint/2010/main" val="2066768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50E0D-99D0-5FCF-792A-95B0B4B21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/>
              <a:t>Spots radiales</a:t>
            </a:r>
            <a:endParaRPr lang="en-GB"/>
          </a:p>
        </p:txBody>
      </p:sp>
      <p:pic>
        <p:nvPicPr>
          <p:cNvPr id="3" name="Picture 2" descr="A group of people standing in a field&#10;&#10;AI-generated content may be incorrect.">
            <a:extLst>
              <a:ext uri="{FF2B5EF4-FFF2-40B4-BE49-F238E27FC236}">
                <a16:creationId xmlns:a16="http://schemas.microsoft.com/office/drawing/2014/main" id="{03FB72AC-2CA0-D0B9-47BF-0CC54A40D6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6" y="-1416"/>
            <a:ext cx="5815140" cy="6860831"/>
          </a:xfrm>
          <a:prstGeom prst="rect">
            <a:avLst/>
          </a:prstGeom>
        </p:spPr>
      </p:pic>
      <p:pic>
        <p:nvPicPr>
          <p:cNvPr id="6" name="DEFM24.25 KAQCHIQUEL CHIMALTENANGO(1)">
            <a:hlinkClick r:id="" action="ppaction://media"/>
            <a:extLst>
              <a:ext uri="{FF2B5EF4-FFF2-40B4-BE49-F238E27FC236}">
                <a16:creationId xmlns:a16="http://schemas.microsoft.com/office/drawing/2014/main" id="{779EDE52-92E0-BDF5-CDDD-895933F176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9362" y="2703470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52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B17FFE-5055-2BC5-E2DD-DB1D6DC55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288609"/>
            <a:ext cx="5868235" cy="80392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err="1">
                <a:solidFill>
                  <a:schemeClr val="accent6"/>
                </a:solidFill>
                <a:latin typeface="+mj-lt"/>
              </a:rPr>
              <a:t>Aplicación</a:t>
            </a:r>
            <a:r>
              <a:rPr lang="en-US">
                <a:solidFill>
                  <a:schemeClr val="accent6"/>
                </a:solidFill>
                <a:latin typeface="+mj-lt"/>
              </a:rPr>
              <a:t> </a:t>
            </a:r>
            <a:r>
              <a:rPr lang="en-US" err="1">
                <a:solidFill>
                  <a:schemeClr val="accent6"/>
                </a:solidFill>
                <a:latin typeface="+mj-lt"/>
              </a:rPr>
              <a:t>móvil</a:t>
            </a:r>
            <a:r>
              <a:rPr lang="en-US">
                <a:solidFill>
                  <a:schemeClr val="accent6"/>
                </a:solidFill>
                <a:latin typeface="+mj-lt"/>
              </a:rPr>
              <a:t> del SAT</a:t>
            </a:r>
            <a:endParaRPr lang="en-US">
              <a:solidFill>
                <a:schemeClr val="accent6"/>
              </a:solidFill>
              <a:latin typeface="+mj-lt"/>
              <a:ea typeface="Calibri Light"/>
              <a:cs typeface="Calibri Light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E7E9291-CF20-6101-125B-C8E015F533BC}"/>
              </a:ext>
            </a:extLst>
          </p:cNvPr>
          <p:cNvSpPr txBox="1"/>
          <p:nvPr/>
        </p:nvSpPr>
        <p:spPr>
          <a:xfrm>
            <a:off x="143477" y="1573192"/>
            <a:ext cx="5057787" cy="454391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err="1">
                <a:ea typeface="Calibri"/>
                <a:cs typeface="Calibri"/>
              </a:rPr>
              <a:t>Información</a:t>
            </a:r>
            <a:r>
              <a:rPr lang="en-US" sz="2000">
                <a:ea typeface="Calibri"/>
                <a:cs typeface="Calibri"/>
              </a:rPr>
              <a:t> disponible </a:t>
            </a:r>
            <a:r>
              <a:rPr lang="en-US" sz="2000" err="1">
                <a:ea typeface="Calibri"/>
                <a:cs typeface="Calibri"/>
              </a:rPr>
              <a:t>en</a:t>
            </a:r>
            <a:r>
              <a:rPr lang="en-US" sz="2000">
                <a:ea typeface="Calibri"/>
                <a:cs typeface="Calibri"/>
              </a:rPr>
              <a:t> </a:t>
            </a:r>
            <a:r>
              <a:rPr lang="en-US" sz="2000" err="1">
                <a:ea typeface="Calibri"/>
                <a:cs typeface="Calibri"/>
              </a:rPr>
              <a:t>aplicación</a:t>
            </a:r>
            <a:r>
              <a:rPr lang="en-US" sz="2000">
                <a:ea typeface="Calibri"/>
                <a:cs typeface="Calibri"/>
              </a:rPr>
              <a:t>: </a:t>
            </a: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n-US" sz="2000" err="1">
                <a:ea typeface="Calibri"/>
                <a:cs typeface="Calibri"/>
              </a:rPr>
              <a:t>Pronóstico</a:t>
            </a:r>
            <a:r>
              <a:rPr lang="en-US" sz="2000">
                <a:ea typeface="Calibri"/>
                <a:cs typeface="Calibri"/>
              </a:rPr>
              <a:t> </a:t>
            </a:r>
            <a:r>
              <a:rPr lang="en-US" sz="2000" err="1">
                <a:ea typeface="Calibri"/>
                <a:cs typeface="Calibri"/>
              </a:rPr>
              <a:t>meteorológico</a:t>
            </a:r>
            <a:endParaRPr lang="en-US" sz="2000">
              <a:ea typeface="Calibri"/>
              <a:cs typeface="Calibri"/>
            </a:endParaRP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n-US" sz="2000" err="1">
                <a:ea typeface="Calibri"/>
                <a:cs typeface="Calibri"/>
              </a:rPr>
              <a:t>Pronóstico</a:t>
            </a:r>
            <a:r>
              <a:rPr lang="en-US" sz="2000">
                <a:ea typeface="Calibri"/>
                <a:cs typeface="Calibri"/>
              </a:rPr>
              <a:t> Climático</a:t>
            </a: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n-US" sz="2000" err="1">
                <a:ea typeface="Calibri"/>
                <a:cs typeface="Calibri"/>
              </a:rPr>
              <a:t>Pronóstico</a:t>
            </a:r>
            <a:r>
              <a:rPr lang="en-US" sz="2000">
                <a:ea typeface="Calibri"/>
                <a:cs typeface="Calibri"/>
              </a:rPr>
              <a:t> </a:t>
            </a:r>
            <a:r>
              <a:rPr lang="en-US" sz="2000" err="1">
                <a:ea typeface="Calibri"/>
                <a:cs typeface="Calibri"/>
              </a:rPr>
              <a:t>Basado</a:t>
            </a:r>
            <a:r>
              <a:rPr lang="en-US" sz="2000">
                <a:ea typeface="Calibri"/>
                <a:cs typeface="Calibri"/>
              </a:rPr>
              <a:t> </a:t>
            </a:r>
            <a:r>
              <a:rPr lang="en-US" sz="2000" err="1">
                <a:ea typeface="Calibri"/>
                <a:cs typeface="Calibri"/>
              </a:rPr>
              <a:t>en</a:t>
            </a:r>
            <a:r>
              <a:rPr lang="en-US" sz="2000">
                <a:ea typeface="Calibri"/>
                <a:cs typeface="Calibri"/>
              </a:rPr>
              <a:t> </a:t>
            </a:r>
            <a:r>
              <a:rPr lang="en-US" sz="2000" err="1">
                <a:ea typeface="Calibri"/>
                <a:cs typeface="Calibri"/>
              </a:rPr>
              <a:t>Impactos</a:t>
            </a:r>
            <a:endParaRPr lang="en-US" sz="2000">
              <a:ea typeface="Calibri"/>
              <a:cs typeface="Calibri"/>
            </a:endParaRP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n-US" sz="2000" err="1">
                <a:ea typeface="Calibri"/>
                <a:cs typeface="Calibri"/>
              </a:rPr>
              <a:t>Información</a:t>
            </a:r>
            <a:r>
              <a:rPr lang="en-US" sz="2000">
                <a:ea typeface="Calibri"/>
                <a:cs typeface="Calibri"/>
              </a:rPr>
              <a:t> de </a:t>
            </a:r>
            <a:r>
              <a:rPr lang="en-US" sz="2000" err="1">
                <a:ea typeface="Calibri"/>
                <a:cs typeface="Calibri"/>
              </a:rPr>
              <a:t>estaciones</a:t>
            </a:r>
            <a:r>
              <a:rPr lang="en-US" sz="2000">
                <a:ea typeface="Calibri"/>
                <a:cs typeface="Calibri"/>
              </a:rPr>
              <a:t> </a:t>
            </a:r>
            <a:r>
              <a:rPr lang="en-US" sz="2000" err="1">
                <a:ea typeface="Calibri"/>
                <a:cs typeface="Calibri"/>
              </a:rPr>
              <a:t>meteorológicas</a:t>
            </a:r>
            <a:r>
              <a:rPr lang="en-US" sz="2000">
                <a:ea typeface="Calibri"/>
                <a:cs typeface="Calibri"/>
              </a:rPr>
              <a:t>.</a:t>
            </a: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n-US" sz="2000">
                <a:ea typeface="Calibri"/>
                <a:cs typeface="Calibri"/>
              </a:rPr>
              <a:t>Sistema de </a:t>
            </a:r>
            <a:r>
              <a:rPr lang="en-US" sz="2000" err="1">
                <a:ea typeface="Calibri"/>
                <a:cs typeface="Calibri"/>
              </a:rPr>
              <a:t>alerta</a:t>
            </a:r>
            <a:r>
              <a:rPr lang="en-US" sz="2000">
                <a:ea typeface="Calibri"/>
                <a:cs typeface="Calibri"/>
              </a:rPr>
              <a:t> </a:t>
            </a:r>
            <a:r>
              <a:rPr lang="en-US" sz="2000" err="1">
                <a:ea typeface="Calibri"/>
                <a:cs typeface="Calibri"/>
              </a:rPr>
              <a:t>por</a:t>
            </a:r>
            <a:r>
              <a:rPr lang="en-US" sz="2000">
                <a:ea typeface="Calibri"/>
                <a:cs typeface="Calibri"/>
              </a:rPr>
              <a:t> </a:t>
            </a:r>
            <a:r>
              <a:rPr lang="en-US" sz="2000" err="1">
                <a:ea typeface="Calibri"/>
                <a:cs typeface="Calibri"/>
              </a:rPr>
              <a:t>semáforos</a:t>
            </a:r>
            <a:endParaRPr lang="en-US" sz="2000">
              <a:ea typeface="Calibri"/>
              <a:cs typeface="Calibri"/>
            </a:endParaRPr>
          </a:p>
          <a:p>
            <a:pPr lvl="1">
              <a:lnSpc>
                <a:spcPct val="90000"/>
              </a:lnSpc>
              <a:spcAft>
                <a:spcPts val="600"/>
              </a:spcAft>
            </a:pPr>
            <a:endParaRPr lang="en-US" sz="2000">
              <a:ea typeface="Calibri"/>
              <a:cs typeface="Calibri"/>
            </a:endParaRPr>
          </a:p>
        </p:txBody>
      </p:sp>
      <p:pic>
        <p:nvPicPr>
          <p:cNvPr id="12" name="Picture 11" descr="A green and white rectangular sign with a plant growing out of it&#10;&#10;Description automatically generated">
            <a:extLst>
              <a:ext uri="{FF2B5EF4-FFF2-40B4-BE49-F238E27FC236}">
                <a16:creationId xmlns:a16="http://schemas.microsoft.com/office/drawing/2014/main" id="{BEB668FE-2028-1980-6CB8-F7E9033755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421" r="-599" b="19892"/>
          <a:stretch/>
        </p:blipFill>
        <p:spPr>
          <a:xfrm>
            <a:off x="8380038" y="433509"/>
            <a:ext cx="2950901" cy="54452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7BEEF36-EA93-1CE7-9A2B-2073F572E6E2}"/>
              </a:ext>
            </a:extLst>
          </p:cNvPr>
          <p:cNvSpPr txBox="1"/>
          <p:nvPr/>
        </p:nvSpPr>
        <p:spPr>
          <a:xfrm>
            <a:off x="143477" y="4640826"/>
            <a:ext cx="45366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/>
              <a:t>La aplicación se está desarrollando en conjunto con la URL, el INSIVUMEH y UICN. Apoyo adicional del ICC.</a:t>
            </a:r>
            <a:endParaRPr lang="en-GB"/>
          </a:p>
        </p:txBody>
      </p:sp>
      <p:pic>
        <p:nvPicPr>
          <p:cNvPr id="7" name="Content Placeholder 6" descr="A group of people holding plants&#10;&#10;AI-generated content may be incorrect.">
            <a:extLst>
              <a:ext uri="{FF2B5EF4-FFF2-40B4-BE49-F238E27FC236}">
                <a16:creationId xmlns:a16="http://schemas.microsoft.com/office/drawing/2014/main" id="{34DA057C-E219-268B-3130-88F8958D83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98231" y="437481"/>
            <a:ext cx="2969429" cy="5440860"/>
          </a:xfrm>
        </p:spPr>
      </p:pic>
    </p:spTree>
    <p:extLst>
      <p:ext uri="{BB962C8B-B14F-4D97-AF65-F5344CB8AC3E}">
        <p14:creationId xmlns:p14="http://schemas.microsoft.com/office/powerpoint/2010/main" val="8332759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1598C-43FC-4209-B03B-13264A47D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404E2A1-C09E-F364-377A-0AA3E15860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>
                <a:latin typeface="Arial"/>
                <a:cs typeface="Arial"/>
              </a:rPr>
              <a:t>Red de Comunicadores Comunitarios</a:t>
            </a:r>
            <a:endParaRPr lang="es-GT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34763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4126D-537E-C496-84E4-40BD6C64C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B11BB-0DBD-EA85-059E-AA88D3881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8018" y="177233"/>
            <a:ext cx="5183188" cy="1325563"/>
          </a:xfrm>
        </p:spPr>
        <p:txBody>
          <a:bodyPr/>
          <a:lstStyle/>
          <a:p>
            <a:r>
              <a:rPr lang="es-GT">
                <a:latin typeface="HelveticaNeueLT Std"/>
              </a:rPr>
              <a:t>Objetivos</a:t>
            </a:r>
            <a:endParaRPr lang="en-GB" err="1"/>
          </a:p>
        </p:txBody>
      </p:sp>
      <p:grpSp>
        <p:nvGrpSpPr>
          <p:cNvPr id="6" name="object 2">
            <a:extLst>
              <a:ext uri="{FF2B5EF4-FFF2-40B4-BE49-F238E27FC236}">
                <a16:creationId xmlns:a16="http://schemas.microsoft.com/office/drawing/2014/main" id="{B3D6EF74-D69A-580B-4248-B8A26CB4F05A}"/>
              </a:ext>
            </a:extLst>
          </p:cNvPr>
          <p:cNvGrpSpPr/>
          <p:nvPr/>
        </p:nvGrpSpPr>
        <p:grpSpPr>
          <a:xfrm>
            <a:off x="-99391" y="-1"/>
            <a:ext cx="5977966" cy="6858001"/>
            <a:chOff x="-99391" y="-1"/>
            <a:chExt cx="5977966" cy="6858001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6F29F763-59F2-EE3B-D012-D0D0CF078134}"/>
                </a:ext>
              </a:extLst>
            </p:cNvPr>
            <p:cNvSpPr/>
            <p:nvPr/>
          </p:nvSpPr>
          <p:spPr>
            <a:xfrm>
              <a:off x="5774436" y="0"/>
              <a:ext cx="104139" cy="6858000"/>
            </a:xfrm>
            <a:custGeom>
              <a:avLst/>
              <a:gdLst/>
              <a:ahLst/>
              <a:cxnLst/>
              <a:rect l="l" t="t" r="r" b="b"/>
              <a:pathLst>
                <a:path w="104139" h="6858000">
                  <a:moveTo>
                    <a:pt x="10363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03632" y="6858000"/>
                  </a:lnTo>
                  <a:lnTo>
                    <a:pt x="103632" y="0"/>
                  </a:lnTo>
                  <a:close/>
                </a:path>
              </a:pathLst>
            </a:custGeom>
            <a:solidFill>
              <a:srgbClr val="003D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4">
              <a:extLst>
                <a:ext uri="{FF2B5EF4-FFF2-40B4-BE49-F238E27FC236}">
                  <a16:creationId xmlns:a16="http://schemas.microsoft.com/office/drawing/2014/main" id="{E7957113-DB39-38DE-F596-6F1E5C032FE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99391" y="-1"/>
              <a:ext cx="5873826" cy="6857997"/>
            </a:xfrm>
            <a:prstGeom prst="rect">
              <a:avLst/>
            </a:prstGeom>
          </p:spPr>
        </p:pic>
      </p:grpSp>
      <p:sp>
        <p:nvSpPr>
          <p:cNvPr id="8" name="object 6">
            <a:extLst>
              <a:ext uri="{FF2B5EF4-FFF2-40B4-BE49-F238E27FC236}">
                <a16:creationId xmlns:a16="http://schemas.microsoft.com/office/drawing/2014/main" id="{618393BC-CD1B-CCAD-D79B-D3924F17CA6D}"/>
              </a:ext>
            </a:extLst>
          </p:cNvPr>
          <p:cNvSpPr txBox="1"/>
          <p:nvPr/>
        </p:nvSpPr>
        <p:spPr>
          <a:xfrm>
            <a:off x="6299072" y="2133345"/>
            <a:ext cx="4733290" cy="3397852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359"/>
              </a:spcBef>
            </a:pPr>
            <a:r>
              <a:rPr lang="es-ES" sz="2200">
                <a:solidFill>
                  <a:srgbClr val="003D6C"/>
                </a:solidFill>
                <a:latin typeface="Arial MT"/>
                <a:cs typeface="Arial MT"/>
              </a:rPr>
              <a:t>Conformar Redes de Comunicadores Locales por el Clima y fortalecer sus capacidades para apoyar en la difusión de la información climática   generada en las Mesas Técnicas Agroclimáticas (MTA) y el Sistema de Alerta Temprana, en el marco de la implementación del proyecto Altiplano Resiliente, con financiamiento del Fondo Verde para el Clima (GCF por sus siglas en inglés).</a:t>
            </a:r>
            <a:endParaRPr lang="es-ES" sz="22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5551863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331460" cy="6858000"/>
            <a:chOff x="0" y="0"/>
            <a:chExt cx="533146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5282565" cy="6858000"/>
            </a:xfrm>
            <a:custGeom>
              <a:avLst/>
              <a:gdLst/>
              <a:ahLst/>
              <a:cxnLst/>
              <a:rect l="l" t="t" r="r" b="b"/>
              <a:pathLst>
                <a:path w="5282565" h="6858000">
                  <a:moveTo>
                    <a:pt x="528218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5282184" y="6858000"/>
                  </a:lnTo>
                  <a:lnTo>
                    <a:pt x="5282184" y="0"/>
                  </a:lnTo>
                  <a:close/>
                </a:path>
              </a:pathLst>
            </a:custGeom>
            <a:solidFill>
              <a:srgbClr val="6FB6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91227"/>
              <a:ext cx="5330951" cy="236677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93547"/>
              <a:ext cx="669035" cy="6964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742187"/>
              <a:ext cx="760475" cy="69646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65986" y="316229"/>
            <a:ext cx="4705350" cy="517449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>
                <a:solidFill>
                  <a:srgbClr val="003D6C"/>
                </a:solidFill>
              </a:rPr>
              <a:t>Perfil </a:t>
            </a:r>
            <a:r>
              <a:rPr spc="-25">
                <a:solidFill>
                  <a:srgbClr val="003D6C"/>
                </a:solidFill>
              </a:rPr>
              <a:t>de </a:t>
            </a:r>
            <a:r>
              <a:rPr spc="-10">
                <a:solidFill>
                  <a:srgbClr val="003D6C"/>
                </a:solidFill>
              </a:rPr>
              <a:t>participantes</a:t>
            </a: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82184" y="10665"/>
            <a:ext cx="6909815" cy="684733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76834" y="1083561"/>
            <a:ext cx="4416579" cy="4872488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315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es-ES" sz="1400">
                <a:solidFill>
                  <a:srgbClr val="FFFFFF"/>
                </a:solidFill>
                <a:latin typeface="Arial MT"/>
                <a:cs typeface="Arial MT"/>
              </a:rPr>
              <a:t>Edad sugerida: personas de 18 a 30 años, se promoverá la participación equitativa de hombres y mujeres.  </a:t>
            </a:r>
          </a:p>
          <a:p>
            <a:pPr marL="298450" indent="-285750">
              <a:lnSpc>
                <a:spcPct val="100000"/>
              </a:lnSpc>
              <a:spcBef>
                <a:spcPts val="315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es-ES" sz="1400">
                <a:solidFill>
                  <a:srgbClr val="FFFFFF"/>
                </a:solidFill>
                <a:latin typeface="Arial MT"/>
                <a:cs typeface="Arial MT"/>
              </a:rPr>
              <a:t>Pertenecientes o integrantes con representación de los socios ejecutores, beneficiarios de las PPD y PMD, productores agrícolas, asociaciones, instituciones públicas, municipalidades, grupos y estructuras comunitarias y sociedad civil ubicados dentro de las microcuencas priorizadas.</a:t>
            </a:r>
          </a:p>
          <a:p>
            <a:pPr marL="298450" indent="-285750">
              <a:lnSpc>
                <a:spcPct val="100000"/>
              </a:lnSpc>
              <a:spcBef>
                <a:spcPts val="315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es-ES" sz="1400">
                <a:solidFill>
                  <a:srgbClr val="FFFFFF"/>
                </a:solidFill>
                <a:latin typeface="Arial MT"/>
                <a:cs typeface="Arial MT"/>
              </a:rPr>
              <a:t>Con interés en el desarrollo de sus comunidades y promover su adaptación ante los efectos adversos del cambio climático y la variabilidad climática.</a:t>
            </a:r>
          </a:p>
          <a:p>
            <a:pPr marL="298450" indent="-285750">
              <a:lnSpc>
                <a:spcPct val="100000"/>
              </a:lnSpc>
              <a:spcBef>
                <a:spcPts val="315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es-ES" sz="1400">
                <a:solidFill>
                  <a:srgbClr val="FFFFFF"/>
                </a:solidFill>
                <a:latin typeface="Arial MT"/>
                <a:cs typeface="Arial MT"/>
              </a:rPr>
              <a:t>Interés o habilidades en comunicación. </a:t>
            </a:r>
          </a:p>
          <a:p>
            <a:pPr marL="298450" indent="-285750">
              <a:lnSpc>
                <a:spcPct val="100000"/>
              </a:lnSpc>
              <a:spcBef>
                <a:spcPts val="315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es-ES" sz="1400">
                <a:solidFill>
                  <a:srgbClr val="FFFFFF"/>
                </a:solidFill>
                <a:latin typeface="Arial MT"/>
                <a:cs typeface="Arial MT"/>
              </a:rPr>
              <a:t>Disponibilidad de tiempo para capacitarse en temas de comunicación y manejo de información climática. </a:t>
            </a:r>
          </a:p>
          <a:p>
            <a:pPr marL="298450" indent="-285750">
              <a:lnSpc>
                <a:spcPct val="100000"/>
              </a:lnSpc>
              <a:spcBef>
                <a:spcPts val="315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es-ES" sz="1400">
                <a:solidFill>
                  <a:srgbClr val="FFFFFF"/>
                </a:solidFill>
                <a:latin typeface="Arial MT"/>
                <a:cs typeface="Arial MT"/>
              </a:rPr>
              <a:t>Interés y habilidades en el manejo de tecnología.</a:t>
            </a:r>
          </a:p>
          <a:p>
            <a:pPr marL="298450" indent="-285750">
              <a:lnSpc>
                <a:spcPct val="100000"/>
              </a:lnSpc>
              <a:spcBef>
                <a:spcPts val="315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es-ES" sz="1400">
                <a:solidFill>
                  <a:srgbClr val="FFFFFF"/>
                </a:solidFill>
                <a:latin typeface="Arial MT"/>
                <a:cs typeface="Arial MT"/>
              </a:rPr>
              <a:t>Liderazgo y sensibilidad a la igualdad de género e inclusividad.</a:t>
            </a:r>
          </a:p>
          <a:p>
            <a:pPr marL="298450" indent="-285750">
              <a:lnSpc>
                <a:spcPct val="100000"/>
              </a:lnSpc>
              <a:spcBef>
                <a:spcPts val="315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es-ES" sz="1400">
                <a:solidFill>
                  <a:srgbClr val="FFFFFF"/>
                </a:solidFill>
                <a:latin typeface="Arial MT"/>
                <a:cs typeface="Arial MT"/>
              </a:rPr>
              <a:t>De preferencia: bilingüe, español - idioma maya (</a:t>
            </a:r>
            <a:r>
              <a:rPr lang="es-ES" sz="1400" err="1">
                <a:solidFill>
                  <a:srgbClr val="FFFFFF"/>
                </a:solidFill>
                <a:latin typeface="Arial MT"/>
                <a:cs typeface="Arial MT"/>
              </a:rPr>
              <a:t>Mam</a:t>
            </a:r>
            <a:r>
              <a:rPr lang="es-ES" sz="1400">
                <a:solidFill>
                  <a:srgbClr val="FFFFFF"/>
                </a:solidFill>
                <a:latin typeface="Arial MT"/>
                <a:cs typeface="Arial MT"/>
              </a:rPr>
              <a:t>, </a:t>
            </a:r>
            <a:r>
              <a:rPr lang="es-ES" sz="1400" err="1">
                <a:solidFill>
                  <a:srgbClr val="FFFFFF"/>
                </a:solidFill>
                <a:latin typeface="Arial MT"/>
                <a:cs typeface="Arial MT"/>
              </a:rPr>
              <a:t>K’iche</a:t>
            </a:r>
            <a:r>
              <a:rPr lang="es-ES" sz="1400">
                <a:solidFill>
                  <a:srgbClr val="FFFFFF"/>
                </a:solidFill>
                <a:latin typeface="Arial MT"/>
                <a:cs typeface="Arial MT"/>
              </a:rPr>
              <a:t>’ y Kaqchikel).</a:t>
            </a:r>
          </a:p>
          <a:p>
            <a:pPr marL="298450" indent="-285750">
              <a:lnSpc>
                <a:spcPct val="100000"/>
              </a:lnSpc>
              <a:spcBef>
                <a:spcPts val="315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es-ES" sz="1400">
                <a:solidFill>
                  <a:srgbClr val="FFFFFF"/>
                </a:solidFill>
                <a:latin typeface="Arial MT"/>
                <a:cs typeface="Arial MT"/>
              </a:rPr>
              <a:t>Voluntad de participación. 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898248" y="5747557"/>
            <a:ext cx="127635" cy="86804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z="800">
                <a:solidFill>
                  <a:srgbClr val="FFFFFF"/>
                </a:solidFill>
                <a:latin typeface="Calibri"/>
                <a:cs typeface="Calibri"/>
              </a:rPr>
              <a:t>@Paul</a:t>
            </a:r>
            <a:r>
              <a:rPr sz="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>
                <a:solidFill>
                  <a:srgbClr val="FFFFFF"/>
                </a:solidFill>
                <a:latin typeface="Calibri"/>
                <a:cs typeface="Calibri"/>
              </a:rPr>
              <a:t>Aragón/UICN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2F54E-4AD4-9C20-8021-00420B1A1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>
                <a:latin typeface="HelveticaNeueLT Std"/>
              </a:rPr>
              <a:t>Red de Comunicadores Locales por el Clima</a:t>
            </a:r>
            <a:br>
              <a:rPr lang="es-GT">
                <a:latin typeface="HelveticaNeueLT Std"/>
              </a:rPr>
            </a:br>
            <a:r>
              <a:rPr lang="es-GT">
                <a:latin typeface="HelveticaNeueLT Std"/>
              </a:rPr>
              <a:t>Convocatoria Abierta (Hasta el 30 de abril)</a:t>
            </a:r>
            <a:endParaRPr lang="es-GT"/>
          </a:p>
        </p:txBody>
      </p:sp>
      <p:pic>
        <p:nvPicPr>
          <p:cNvPr id="1026" name="Picture 2" descr="No alt text provided for this image">
            <a:extLst>
              <a:ext uri="{FF2B5EF4-FFF2-40B4-BE49-F238E27FC236}">
                <a16:creationId xmlns:a16="http://schemas.microsoft.com/office/drawing/2014/main" id="{86728CCF-EE77-7C4A-4E75-F2D0552B1F7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47" y="1593938"/>
            <a:ext cx="4905375" cy="490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E7DEB7EF-5133-B204-C7EF-CCF77956C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969" y="2642842"/>
            <a:ext cx="2861365" cy="282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6823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21E28DDA-1489-15DE-F0D9-B38305C694D6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>
            <a:normAutofit fontScale="25000" lnSpcReduction="20000"/>
          </a:bodyPr>
          <a:lstStyle/>
          <a:p>
            <a:endParaRPr lang="es-GT" sz="5600" dirty="0">
              <a:solidFill>
                <a:schemeClr val="bg1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s-GT" sz="112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oscar.calvosolano@iucn.org</a:t>
            </a:r>
            <a:endParaRPr lang="es-GT" sz="11200" dirty="0">
              <a:solidFill>
                <a:schemeClr val="bg1"/>
              </a:solidFill>
            </a:endParaRPr>
          </a:p>
          <a:p>
            <a:endParaRPr lang="es-GT" sz="5600" dirty="0">
              <a:solidFill>
                <a:schemeClr val="bg1"/>
              </a:solidFill>
            </a:endParaRPr>
          </a:p>
          <a:p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3529324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1361</Words>
  <Application>Microsoft Office PowerPoint</Application>
  <PresentationFormat>Widescreen</PresentationFormat>
  <Paragraphs>165</Paragraphs>
  <Slides>33</Slides>
  <Notes>13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Arial MT</vt:lpstr>
      <vt:lpstr>Calibri</vt:lpstr>
      <vt:lpstr>HelveticaNeueLT Std</vt:lpstr>
      <vt:lpstr>HelveticaNeueLT Std Lt</vt:lpstr>
      <vt:lpstr>Tema de Office</vt:lpstr>
      <vt:lpstr>PowerPoint Presentation</vt:lpstr>
      <vt:lpstr>Cambio climático y variabilidad climática</vt:lpstr>
      <vt:lpstr>  Cambio climático y variabilidad climática  El fenómeno de El Niño-Oscilación del Sur  Adaptación basada en Ecosistemas  Contribución de GEI por residuos sólidos comunes  ¿Dónde conocer más?  </vt:lpstr>
      <vt:lpstr>Cambio y variabilidad hidroclimática</vt:lpstr>
      <vt:lpstr>¿Qué es el tiempo?</vt:lpstr>
      <vt:lpstr>¿Qué es el clima?</vt:lpstr>
      <vt:lpstr>¿Qué es esto?</vt:lpstr>
      <vt:lpstr>¿Cambio climático o variabilidad climática?</vt:lpstr>
      <vt:lpstr>¿Cambio climático o variabilidad climática?</vt:lpstr>
      <vt:lpstr>Contribución de GEI por residuos sólidos comunes</vt:lpstr>
      <vt:lpstr>Trayectorias de Concentración Representativas (RCPs)</vt:lpstr>
      <vt:lpstr>Trayectorias socioeconómicamente compartidas</vt:lpstr>
      <vt:lpstr>Trayectorias socioeconómicamente compartidas</vt:lpstr>
      <vt:lpstr>Escenarios climáticos</vt:lpstr>
      <vt:lpstr>Modelos climáticos - incertidumbre</vt:lpstr>
      <vt:lpstr>Mitigación al Cambio Climático</vt:lpstr>
      <vt:lpstr>¿De dónde vienen los desechos?</vt:lpstr>
      <vt:lpstr>¿Qué tanto botamos por región?</vt:lpstr>
      <vt:lpstr>¿Cómo deberíamos botar la basura?</vt:lpstr>
      <vt:lpstr>Guatemala</vt:lpstr>
      <vt:lpstr>Guatemala</vt:lpstr>
      <vt:lpstr>Guatemala - ¿De dónde vienen nuestros desechos?</vt:lpstr>
      <vt:lpstr>¿Qué podemos hacer?</vt:lpstr>
      <vt:lpstr>¿Dónde conocer más?</vt:lpstr>
      <vt:lpstr>Uso del canal de WhatsApp de Altiplano Resiliente</vt:lpstr>
      <vt:lpstr>Cuñas de radio</vt:lpstr>
      <vt:lpstr>Spots radiales</vt:lpstr>
      <vt:lpstr>Aplicación móvil del SAT</vt:lpstr>
      <vt:lpstr>Red de Comunicadores Comunitarios</vt:lpstr>
      <vt:lpstr>Objetivos</vt:lpstr>
      <vt:lpstr>Perfil de participantes</vt:lpstr>
      <vt:lpstr>Red de Comunicadores Locales por el Clima Convocatoria Abierta (Hasta el 30 de abril)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Materiales</dc:title>
  <dc:creator>Wendy Judith Reyes</dc:creator>
  <cp:lastModifiedBy>CALVO-SOLANO Oscar</cp:lastModifiedBy>
  <cp:revision>52</cp:revision>
  <dcterms:created xsi:type="dcterms:W3CDTF">2023-09-22T00:10:39Z</dcterms:created>
  <dcterms:modified xsi:type="dcterms:W3CDTF">2025-04-24T20:19:07Z</dcterms:modified>
</cp:coreProperties>
</file>